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9DA3-DD41-4DD4-B2C3-186E55408C4E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CA2C1BE-F16B-487E-A103-D49FB35B496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83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9DA3-DD41-4DD4-B2C3-186E55408C4E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C1BE-F16B-487E-A103-D49FB35B4964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87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9DA3-DD41-4DD4-B2C3-186E55408C4E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C1BE-F16B-487E-A103-D49FB35B496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9DA3-DD41-4DD4-B2C3-186E55408C4E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C1BE-F16B-487E-A103-D49FB35B4964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65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9DA3-DD41-4DD4-B2C3-186E55408C4E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C1BE-F16B-487E-A103-D49FB35B496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5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9DA3-DD41-4DD4-B2C3-186E55408C4E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C1BE-F16B-487E-A103-D49FB35B4964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80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9DA3-DD41-4DD4-B2C3-186E55408C4E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C1BE-F16B-487E-A103-D49FB35B4964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75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9DA3-DD41-4DD4-B2C3-186E55408C4E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C1BE-F16B-487E-A103-D49FB35B4964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9DA3-DD41-4DD4-B2C3-186E55408C4E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C1BE-F16B-487E-A103-D49FB35B49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50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9DA3-DD41-4DD4-B2C3-186E55408C4E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C1BE-F16B-487E-A103-D49FB35B4964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1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AF19DA3-DD41-4DD4-B2C3-186E55408C4E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C1BE-F16B-487E-A103-D49FB35B4964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49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19DA3-DD41-4DD4-B2C3-186E55408C4E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CA2C1BE-F16B-487E-A103-D49FB35B496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90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07AE3-2EA4-4801-9AE4-522A6B0FD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835" y="802298"/>
            <a:ext cx="9637018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i="0" dirty="0">
                <a:effectLst/>
                <a:latin typeface="Open Sans"/>
              </a:rPr>
              <a:t>Важность тестирования в разработке ПО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2234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B265F-0AC6-4AD9-B561-3ECD237A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BC9DD1-BAE9-489A-B6D9-59A1B05AF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Подумайте и напишите как вы бы объяснили что так </a:t>
            </a:r>
            <a:r>
              <a:rPr lang="en-US" dirty="0"/>
              <a:t>QA</a:t>
            </a:r>
            <a:r>
              <a:rPr lang="ru-RU" dirty="0"/>
              <a:t> бабушке и ребенку.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Напишите своими словами о целях </a:t>
            </a:r>
            <a:r>
              <a:rPr lang="en-US" dirty="0"/>
              <a:t>QA </a:t>
            </a:r>
            <a:r>
              <a:rPr lang="ru-RU" dirty="0"/>
              <a:t>и о важности тестирования ПО</a:t>
            </a:r>
            <a:r>
              <a:rPr lang="en-US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00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BD43750-26FE-45FB-9B95-CCCBAC653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78075" cy="34506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dirty="0"/>
              <a:t>Тестирование играет критически важную роль в разработке программного обеспечения (ПО), поскольку оно напрямую влияет на качество, надежность, безопасность и успех продукта на рынке.</a:t>
            </a:r>
          </a:p>
        </p:txBody>
      </p:sp>
    </p:spTree>
    <p:extLst>
      <p:ext uri="{BB962C8B-B14F-4D97-AF65-F5344CB8AC3E}">
        <p14:creationId xmlns:p14="http://schemas.microsoft.com/office/powerpoint/2010/main" val="86235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BF7433-F10D-41E6-8D27-C9C21EF4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431" y="1194937"/>
            <a:ext cx="10613065" cy="1049235"/>
          </a:xfrm>
        </p:spPr>
        <p:txBody>
          <a:bodyPr/>
          <a:lstStyle/>
          <a:p>
            <a:r>
              <a:rPr lang="ru-RU" b="1" dirty="0"/>
              <a:t>важность тестирования в процессе разработки ПО: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610E03-D420-4BE9-919E-D0F76F0ED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04" y="2046554"/>
            <a:ext cx="11181429" cy="375834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sz="2400" b="1" dirty="0"/>
              <a:t>1. </a:t>
            </a:r>
            <a:r>
              <a:rPr lang="ru-RU" sz="2400" b="1" dirty="0"/>
              <a:t>Обеспечение качества продукта</a:t>
            </a:r>
          </a:p>
          <a:p>
            <a:pPr algn="just"/>
            <a:r>
              <a:rPr lang="ru-RU" sz="2400" dirty="0"/>
              <a:t>Тестирование гарантирует, что конечный продукт соответствует ожиданиям пользователей и требованиям заказчика. Оно помогает выявить проблемы на ранних этапах разработки, улучшая качество ПО, что делает его более устойчивым, функциональным и удобным в использовании.</a:t>
            </a:r>
            <a:r>
              <a:rPr lang="ru-RU" sz="2400" b="1" dirty="0"/>
              <a:t> </a:t>
            </a:r>
            <a:endParaRPr lang="en-US" sz="2400" b="1" dirty="0"/>
          </a:p>
          <a:p>
            <a:pPr marL="0" indent="0" algn="just">
              <a:buNone/>
            </a:pPr>
            <a:r>
              <a:rPr lang="en-US" sz="2400" b="1" dirty="0"/>
              <a:t>2. </a:t>
            </a:r>
            <a:r>
              <a:rPr lang="ru-RU" sz="2400" b="1" dirty="0"/>
              <a:t>Раннее обнаружение и исправление ошибок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Ошибки, выявленные на поздних стадиях разработки, могут привести к значительным затратам на их исправление и задержкам в выпуске продукта. Тестирование позволяет находить и устранять дефекты на ранних этапах, снижая издержки на их исправление и предотвращая накопление проблем в будущем.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9500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589A1FBD-BAED-4A76-B460-299F96F996A4}"/>
              </a:ext>
            </a:extLst>
          </p:cNvPr>
          <p:cNvSpPr txBox="1">
            <a:spLocks/>
          </p:cNvSpPr>
          <p:nvPr/>
        </p:nvSpPr>
        <p:spPr>
          <a:xfrm>
            <a:off x="626724" y="986320"/>
            <a:ext cx="10345937" cy="407933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400" b="1" dirty="0"/>
              <a:t>3. Снижение рисков</a:t>
            </a:r>
          </a:p>
          <a:p>
            <a:pPr algn="just"/>
            <a:r>
              <a:rPr lang="ru-RU" sz="2400" dirty="0"/>
              <a:t>В процессе тестирования можно выявить потенциальные риски и проблемы, такие как сбои, уязвимости безопасности, проблемы с производительностью и совместимостью. Это помогает минимизировать вероятность возникновения критических проблем после развертывания ПО.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400" b="1" dirty="0"/>
              <a:t>4. Обеспечение безопасности</a:t>
            </a:r>
          </a:p>
          <a:p>
            <a:pPr algn="just"/>
            <a:r>
              <a:rPr lang="ru-RU" sz="2400" dirty="0"/>
              <a:t>Важно, чтобы ПО было защищено от внешних атак и утечек данных, особенно в финансовых, медицинских и других критичных областях. Тестирование безопасности позволяет выявить и исправить уязвимости, защищая конфиденциальные данные и предотвращая возможные атаки.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585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589A1FBD-BAED-4A76-B460-299F96F996A4}"/>
              </a:ext>
            </a:extLst>
          </p:cNvPr>
          <p:cNvSpPr txBox="1">
            <a:spLocks/>
          </p:cNvSpPr>
          <p:nvPr/>
        </p:nvSpPr>
        <p:spPr>
          <a:xfrm>
            <a:off x="626724" y="986320"/>
            <a:ext cx="10531011" cy="42535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b="1" dirty="0"/>
              <a:t>5. Повышение удовлетворенности пользователей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Продукты, которые работают стабильно и без ошибок, вызывают больше доверия у пользователей. Хорошо протестированное ПО предоставляет конечным пользователям положительный опыт, что увеличивает их удовлетворенность и лояльность к продукту.</a:t>
            </a:r>
          </a:p>
          <a:p>
            <a:pPr marL="0" indent="0" algn="just">
              <a:buNone/>
            </a:pPr>
            <a:r>
              <a:rPr lang="ru-RU" sz="2400" b="1" dirty="0"/>
              <a:t>6. Экономия времени и ресурсов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Раннее тестирование помогает предотвратить дорогостоящие ошибки, которые могут возникнуть на поздних этапах разработки. Это экономит время и ресурсы команды разработки, позволяя сосредоточиться на улучшении продукта, а не на устранении дефектов после выпуска.</a:t>
            </a:r>
          </a:p>
        </p:txBody>
      </p:sp>
    </p:spTree>
    <p:extLst>
      <p:ext uri="{BB962C8B-B14F-4D97-AF65-F5344CB8AC3E}">
        <p14:creationId xmlns:p14="http://schemas.microsoft.com/office/powerpoint/2010/main" val="152525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589A1FBD-BAED-4A76-B460-299F96F996A4}"/>
              </a:ext>
            </a:extLst>
          </p:cNvPr>
          <p:cNvSpPr txBox="1">
            <a:spLocks/>
          </p:cNvSpPr>
          <p:nvPr/>
        </p:nvSpPr>
        <p:spPr>
          <a:xfrm>
            <a:off x="626724" y="986320"/>
            <a:ext cx="10931703" cy="476720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b="1" dirty="0"/>
              <a:t>7. Обеспечение соответствия требованиям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Тестирование проверяет, что программное обеспечение отвечает требованиям, которые были установлены на начальном этапе проекта. Это гарантирует, что продукт будет выполнять нужные функции и удовлетворять потребности клиентов.</a:t>
            </a:r>
          </a:p>
          <a:p>
            <a:pPr marL="0" indent="0" algn="just">
              <a:buNone/>
            </a:pPr>
            <a:r>
              <a:rPr lang="ru-RU" sz="2400" b="1" dirty="0"/>
              <a:t>8. Улучшение производительности и стабильности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Тестирование производительности помогает убедиться, что система справляется с предполагаемой нагрузкой, работает эффективно и стабильно при больших объемах данных или пользователей. Это особенно важно для крупных систем и веб-приложений с высокой посещаемостью.</a:t>
            </a:r>
          </a:p>
        </p:txBody>
      </p:sp>
    </p:spTree>
    <p:extLst>
      <p:ext uri="{BB962C8B-B14F-4D97-AF65-F5344CB8AC3E}">
        <p14:creationId xmlns:p14="http://schemas.microsoft.com/office/powerpoint/2010/main" val="60241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589A1FBD-BAED-4A76-B460-299F96F996A4}"/>
              </a:ext>
            </a:extLst>
          </p:cNvPr>
          <p:cNvSpPr txBox="1">
            <a:spLocks/>
          </p:cNvSpPr>
          <p:nvPr/>
        </p:nvSpPr>
        <p:spPr>
          <a:xfrm>
            <a:off x="400692" y="986320"/>
            <a:ext cx="11157735" cy="466446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b="1" dirty="0"/>
              <a:t>9. Совместимость с различными устройствами и платформами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Тестирование на совместимость позволяет убедиться, что продукт корректно работает на различных устройствах, операционных системах, браузерах и платформах. Это особенно важно для мобильных приложений и веб-сайтов, доступных широкому кругу пользователей.</a:t>
            </a:r>
          </a:p>
          <a:p>
            <a:pPr marL="0" indent="0" algn="just">
              <a:buNone/>
            </a:pPr>
            <a:r>
              <a:rPr lang="ru-RU" sz="2400" b="1" dirty="0"/>
              <a:t>10. Обеспечение легкости сопровождения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Хорошо протестированное ПО легче модифицировать и сопровождать в будущем. Тестирование уменьшает вероятность того, что изменения в коде вызовут новые баги, что упрощает процесс добавления новых функций или обновлений в будущем.</a:t>
            </a:r>
          </a:p>
        </p:txBody>
      </p:sp>
    </p:spTree>
    <p:extLst>
      <p:ext uri="{BB962C8B-B14F-4D97-AF65-F5344CB8AC3E}">
        <p14:creationId xmlns:p14="http://schemas.microsoft.com/office/powerpoint/2010/main" val="380322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589A1FBD-BAED-4A76-B460-299F96F996A4}"/>
              </a:ext>
            </a:extLst>
          </p:cNvPr>
          <p:cNvSpPr txBox="1">
            <a:spLocks/>
          </p:cNvSpPr>
          <p:nvPr/>
        </p:nvSpPr>
        <p:spPr>
          <a:xfrm>
            <a:off x="400692" y="986320"/>
            <a:ext cx="11157735" cy="466446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b="1" dirty="0"/>
              <a:t>9. Совместимость с различными устройствами и платформами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Тестирование на совместимость позволяет убедиться, что продукт корректно работает на различных устройствах, операционных системах, браузерах и платформах. Это особенно важно для мобильных приложений и веб-сайтов, доступных широкому кругу пользователей.</a:t>
            </a:r>
          </a:p>
          <a:p>
            <a:pPr marL="0" indent="0" algn="just">
              <a:buNone/>
            </a:pPr>
            <a:r>
              <a:rPr lang="ru-RU" sz="2400" b="1" dirty="0"/>
              <a:t>10. Обеспечение легкости сопровождения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Хорошо протестированное ПО легче модифицировать и сопровождать в будущем. Тестирование уменьшает вероятность того, что изменения в коде вызовут новые баги, что упрощает процесс добавления новых функций или обновлений в будущем.</a:t>
            </a:r>
          </a:p>
        </p:txBody>
      </p:sp>
    </p:spTree>
    <p:extLst>
      <p:ext uri="{BB962C8B-B14F-4D97-AF65-F5344CB8AC3E}">
        <p14:creationId xmlns:p14="http://schemas.microsoft.com/office/powerpoint/2010/main" val="2185733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589A1FBD-BAED-4A76-B460-299F96F996A4}"/>
              </a:ext>
            </a:extLst>
          </p:cNvPr>
          <p:cNvSpPr txBox="1">
            <a:spLocks/>
          </p:cNvSpPr>
          <p:nvPr/>
        </p:nvSpPr>
        <p:spPr>
          <a:xfrm>
            <a:off x="400692" y="986320"/>
            <a:ext cx="11157735" cy="466446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b="1" dirty="0"/>
              <a:t>11. Сокращение сроков выхода на рынок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Хотя тестирование может показаться </a:t>
            </a:r>
            <a:r>
              <a:rPr lang="ru-RU" sz="2400" dirty="0" err="1"/>
              <a:t>времязатратным</a:t>
            </a:r>
            <a:r>
              <a:rPr lang="ru-RU" sz="2400" dirty="0"/>
              <a:t> процессом, оно в конечном итоге помогает сократить сроки выхода продукта на рынок. Предотвращение серьезных ошибок и проблем на этапе разработки снижает риск задержек при запуске ПО.</a:t>
            </a:r>
          </a:p>
          <a:p>
            <a:pPr marL="0" indent="0" algn="just">
              <a:buNone/>
            </a:pPr>
            <a:r>
              <a:rPr lang="ru-RU" sz="2400" b="1" dirty="0"/>
              <a:t>12. Поддержание репутации компании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Выпуск продукта с критическими ошибками может нанести ущерб репутации компании. Тестирование помогает избежать этого, гарантируя, что ПО будет отвечать высоким стандартам качества и надежности, что, в свою очередь, укрепляет доверие клиентов к компании.</a:t>
            </a:r>
          </a:p>
        </p:txBody>
      </p:sp>
    </p:spTree>
    <p:extLst>
      <p:ext uri="{BB962C8B-B14F-4D97-AF65-F5344CB8AC3E}">
        <p14:creationId xmlns:p14="http://schemas.microsoft.com/office/powerpoint/2010/main" val="774785760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</TotalTime>
  <Words>652</Words>
  <Application>Microsoft Office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Open Sans</vt:lpstr>
      <vt:lpstr>Галерея</vt:lpstr>
      <vt:lpstr>Важность тестирования в разработке ПО</vt:lpstr>
      <vt:lpstr>Презентация PowerPoint</vt:lpstr>
      <vt:lpstr>важность тестирования в процессе разработки ПО: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ДОМАШНЕЕ ЗАДАНИЕ: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Важность тестирования в разработке ПО</dc:title>
  <dc:creator>Maftuna</dc:creator>
  <cp:lastModifiedBy>Maftuna</cp:lastModifiedBy>
  <cp:revision>1</cp:revision>
  <dcterms:created xsi:type="dcterms:W3CDTF">2024-10-14T16:02:18Z</dcterms:created>
  <dcterms:modified xsi:type="dcterms:W3CDTF">2024-10-14T16:27:35Z</dcterms:modified>
</cp:coreProperties>
</file>