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125"/>
  <p:notesSz cx="6858000" cy="9144000"/>
  <p:embeddedFontLst>
    <p:embeddedFont>
      <p:font typeface="Ubuntu"/>
      <p:regular r:id="rId23"/>
      <p:bold r:id="rId24"/>
      <p:italic r:id="rId25"/>
      <p:boldItalic r:id="rId26"/>
    </p:embeddedFont>
    <p:embeddedFont>
      <p:font typeface="PT Sans Narrow"/>
      <p:regular r:id="rId27"/>
      <p:bold r:id="rId28"/>
    </p:embeddedFont>
    <p:embeddedFont>
      <p:font typeface="Poppins"/>
      <p:regular r:id="rId29"/>
      <p:bold r:id="rId30"/>
      <p:italic r:id="rId31"/>
      <p:boldItalic r:id="rId32"/>
    </p:embeddedFont>
    <p:embeddedFont>
      <p:font typeface="Barlow Condensed"/>
      <p:regular r:id="rId33"/>
      <p:bold r:id="rId34"/>
      <p:italic r:id="rId35"/>
      <p:boldItalic r:id="rId36"/>
    </p:embeddedFont>
    <p:embeddedFont>
      <p:font typeface="Homemade Apple"/>
      <p:regular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Ubuntu-bold.fntdata"/><Relationship Id="rId23" Type="http://schemas.openxmlformats.org/officeDocument/2006/relationships/font" Target="fonts/Ubuntu-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boldItalic.fntdata"/><Relationship Id="rId25" Type="http://schemas.openxmlformats.org/officeDocument/2006/relationships/font" Target="fonts/Ubuntu-italic.fntdata"/><Relationship Id="rId28" Type="http://schemas.openxmlformats.org/officeDocument/2006/relationships/font" Target="fonts/PTSansNarrow-bold.fntdata"/><Relationship Id="rId27" Type="http://schemas.openxmlformats.org/officeDocument/2006/relationships/font" Target="fonts/PTSansNarrow-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italic.fntdata"/><Relationship Id="rId30" Type="http://schemas.openxmlformats.org/officeDocument/2006/relationships/font" Target="fonts/Poppins-bold.fntdata"/><Relationship Id="rId11" Type="http://schemas.openxmlformats.org/officeDocument/2006/relationships/slide" Target="slides/slide6.xml"/><Relationship Id="rId33" Type="http://schemas.openxmlformats.org/officeDocument/2006/relationships/font" Target="fonts/BarlowCondensed-regular.fntdata"/><Relationship Id="rId10" Type="http://schemas.openxmlformats.org/officeDocument/2006/relationships/slide" Target="slides/slide5.xml"/><Relationship Id="rId32" Type="http://schemas.openxmlformats.org/officeDocument/2006/relationships/font" Target="fonts/Poppins-boldItalic.fntdata"/><Relationship Id="rId13" Type="http://schemas.openxmlformats.org/officeDocument/2006/relationships/slide" Target="slides/slide8.xml"/><Relationship Id="rId35" Type="http://schemas.openxmlformats.org/officeDocument/2006/relationships/font" Target="fonts/BarlowCondensed-italic.fntdata"/><Relationship Id="rId12" Type="http://schemas.openxmlformats.org/officeDocument/2006/relationships/slide" Target="slides/slide7.xml"/><Relationship Id="rId34" Type="http://schemas.openxmlformats.org/officeDocument/2006/relationships/font" Target="fonts/BarlowCondensed-bold.fntdata"/><Relationship Id="rId15" Type="http://schemas.openxmlformats.org/officeDocument/2006/relationships/slide" Target="slides/slide10.xml"/><Relationship Id="rId37" Type="http://schemas.openxmlformats.org/officeDocument/2006/relationships/font" Target="fonts/HomemadeApple-regular.fntdata"/><Relationship Id="rId14" Type="http://schemas.openxmlformats.org/officeDocument/2006/relationships/slide" Target="slides/slide9.xml"/><Relationship Id="rId36" Type="http://schemas.openxmlformats.org/officeDocument/2006/relationships/font" Target="fonts/BarlowCondensed-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tc.ca/routes-and-schedules/listroutes/bu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dd4194b60_0_42: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dd4194b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Delays vary over the months. </a:t>
            </a:r>
            <a:r>
              <a:rPr lang="en-GB"/>
              <a:t>Surprisingly delay increased during the summer months. Maybe because of construction and schools reopening around August. </a:t>
            </a:r>
            <a:r>
              <a:rPr lang="en-GB"/>
              <a: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dd4194b60_0_59: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dd4194b6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first quarter of the year it appears that most of the delays are caused due to diversions. January </a:t>
            </a:r>
            <a:r>
              <a:rPr lang="en-GB"/>
              <a:t>experienced</a:t>
            </a:r>
            <a:r>
              <a:rPr lang="en-GB"/>
              <a:t> the most delays in terms of total delay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dd4194b60_0_84: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4dd4194b6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first quarter of the year it appears that most of the delays are caused due to diversions. January experienced the most delays in terms of total delay time.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5a5c374d8_0_166: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5a5c374d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second quarter it appears that diversions is again the most common cause of delays. August </a:t>
            </a:r>
            <a:r>
              <a:rPr lang="en-GB"/>
              <a:t>experienced</a:t>
            </a:r>
            <a:r>
              <a:rPr lang="en-GB"/>
              <a:t> the most delays in terms of total delay time.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dd4194b60_0_92: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dd4194b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the second quarter it appears that diversions is again the most common cause of delays. August experienced the most delays in terms of total delay time.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65a5c374d8_0_179: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5a5c374d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dd4194b60_0_134: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4dd4194b6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52c66f47e1_0_57: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52c66f47e1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5a5c374d8_0_170: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5a5c374d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65a5c374d8_0_148: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5a5c374d8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5a5c374d8_0_189: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5a5c374d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It appears that the most common cause of delay is mechanical issues and majority of the delays are of less than 125 minutes.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dd4194b60_0_75: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dd4194b6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4dd4194b60_0_7: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4dd4194b6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appears that diversion has caused more than 4000 hrs of delay since Jan 2023 to Aug 2023. This indicates that their might be construction or </a:t>
            </a:r>
            <a:r>
              <a:rPr lang="en-GB"/>
              <a:t>maintenance</a:t>
            </a:r>
            <a:r>
              <a:rPr lang="en-GB"/>
              <a:t> work going on </a:t>
            </a:r>
            <a:r>
              <a:rPr lang="en-GB"/>
              <a:t>which</a:t>
            </a:r>
            <a:r>
              <a:rPr lang="en-GB"/>
              <a:t> leads to longer routes.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dd4194b60_0_17: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4dd4194b6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appears that the Finch West route is the most affected by delays. West bound buses </a:t>
            </a:r>
            <a:r>
              <a:rPr lang="en-GB"/>
              <a:t>experienced</a:t>
            </a:r>
            <a:r>
              <a:rPr lang="en-GB"/>
              <a:t> the most delays. Names of the top ten routes were taken from </a:t>
            </a:r>
            <a:r>
              <a:rPr lang="en-GB" u="sng">
                <a:solidFill>
                  <a:schemeClr val="hlink"/>
                </a:solidFill>
                <a:hlinkClick r:id="rId2"/>
              </a:rPr>
              <a:t>https://www.ttc.ca/routes-and-schedules/listroutes/bus</a:t>
            </a:r>
            <a:r>
              <a:rPr lang="en-GB"/>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4dd4194b60_0_26: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4dd4194b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appears that the route is </a:t>
            </a:r>
            <a:r>
              <a:rPr lang="en-GB"/>
              <a:t>experiencing</a:t>
            </a:r>
            <a:r>
              <a:rPr lang="en-GB"/>
              <a:t> delays mainly due to diversions. This indicates the need of better route planning.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4dd4194b60_0_34:notes"/>
          <p:cNvSpPr/>
          <p:nvPr>
            <p:ph idx="2" type="sldImg"/>
          </p:nvPr>
        </p:nvSpPr>
        <p:spPr>
          <a:xfrm>
            <a:off x="381269"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4dd4194b6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Surprisingly</a:t>
            </a:r>
            <a:r>
              <a:rPr lang="en-GB"/>
              <a:t> most delays occur on Wednesday followed by Friday.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4.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5.png"/><Relationship Id="rId12" Type="http://schemas.openxmlformats.org/officeDocument/2006/relationships/image" Target="../media/image2.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3.png"/><Relationship Id="rId7" Type="http://schemas.openxmlformats.org/officeDocument/2006/relationships/hyperlink" Target="https://twitter.com/SlidesManiaSM/" TargetMode="External"/><Relationship Id="rId8"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5967050" y="964725"/>
            <a:ext cx="6225300" cy="589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80524" y="2533550"/>
            <a:ext cx="5562300" cy="2736900"/>
          </a:xfrm>
          <a:prstGeom prst="rect">
            <a:avLst/>
          </a:prstGeom>
        </p:spPr>
        <p:txBody>
          <a:bodyPr anchorCtr="0" anchor="ctr" bIns="121900" lIns="121900" spcFirstLastPara="1" rIns="121900" wrap="square" tIns="121900">
            <a:noAutofit/>
          </a:bodyPr>
          <a:lstStyle>
            <a:lvl1pPr indent="0" lvl="0" marL="0" marR="0" rtl="0" algn="l">
              <a:lnSpc>
                <a:spcPct val="70000"/>
              </a:lnSpc>
              <a:spcBef>
                <a:spcPts val="0"/>
              </a:spcBef>
              <a:spcAft>
                <a:spcPts val="0"/>
              </a:spcAft>
              <a:buNone/>
              <a:defRPr/>
            </a:lvl1pPr>
            <a:lvl2pPr lvl="1">
              <a:spcBef>
                <a:spcPts val="0"/>
              </a:spcBef>
              <a:spcAft>
                <a:spcPts val="0"/>
              </a:spcAft>
              <a:buSzPts val="6900"/>
              <a:buNone/>
              <a:defRPr sz="6900"/>
            </a:lvl2pPr>
            <a:lvl3pPr lvl="2">
              <a:spcBef>
                <a:spcPts val="0"/>
              </a:spcBef>
              <a:spcAft>
                <a:spcPts val="0"/>
              </a:spcAft>
              <a:buSzPts val="6900"/>
              <a:buNone/>
              <a:defRPr sz="6900"/>
            </a:lvl3pPr>
            <a:lvl4pPr lvl="3">
              <a:spcBef>
                <a:spcPts val="0"/>
              </a:spcBef>
              <a:spcAft>
                <a:spcPts val="0"/>
              </a:spcAft>
              <a:buSzPts val="6900"/>
              <a:buNone/>
              <a:defRPr sz="6900"/>
            </a:lvl4pPr>
            <a:lvl5pPr lvl="4">
              <a:spcBef>
                <a:spcPts val="0"/>
              </a:spcBef>
              <a:spcAft>
                <a:spcPts val="0"/>
              </a:spcAft>
              <a:buSzPts val="6900"/>
              <a:buNone/>
              <a:defRPr sz="6900"/>
            </a:lvl5pPr>
            <a:lvl6pPr lvl="5">
              <a:spcBef>
                <a:spcPts val="0"/>
              </a:spcBef>
              <a:spcAft>
                <a:spcPts val="0"/>
              </a:spcAft>
              <a:buSzPts val="6900"/>
              <a:buNone/>
              <a:defRPr sz="6900"/>
            </a:lvl6pPr>
            <a:lvl7pPr lvl="6">
              <a:spcBef>
                <a:spcPts val="0"/>
              </a:spcBef>
              <a:spcAft>
                <a:spcPts val="0"/>
              </a:spcAft>
              <a:buSzPts val="6900"/>
              <a:buNone/>
              <a:defRPr sz="6900"/>
            </a:lvl7pPr>
            <a:lvl8pPr lvl="7">
              <a:spcBef>
                <a:spcPts val="0"/>
              </a:spcBef>
              <a:spcAft>
                <a:spcPts val="0"/>
              </a:spcAft>
              <a:buSzPts val="6900"/>
              <a:buNone/>
              <a:defRPr sz="6900"/>
            </a:lvl8pPr>
            <a:lvl9pPr lvl="8">
              <a:spcBef>
                <a:spcPts val="0"/>
              </a:spcBef>
              <a:spcAft>
                <a:spcPts val="0"/>
              </a:spcAft>
              <a:buSzPts val="6900"/>
              <a:buNone/>
              <a:defRPr sz="6900"/>
            </a:lvl9pPr>
          </a:lstStyle>
          <a:p/>
        </p:txBody>
      </p:sp>
      <p:sp>
        <p:nvSpPr>
          <p:cNvPr id="13" name="Google Shape;13;p2"/>
          <p:cNvSpPr txBox="1"/>
          <p:nvPr>
            <p:ph idx="1" type="subTitle"/>
          </p:nvPr>
        </p:nvSpPr>
        <p:spPr>
          <a:xfrm>
            <a:off x="3080524" y="5150800"/>
            <a:ext cx="6838800" cy="1056900"/>
          </a:xfrm>
          <a:prstGeom prst="rect">
            <a:avLst/>
          </a:prstGeom>
        </p:spPr>
        <p:txBody>
          <a:bodyPr anchorCtr="0" anchor="t" bIns="121900" lIns="121900" spcFirstLastPara="1" rIns="121900" wrap="square" tIns="121900">
            <a:noAutofit/>
          </a:bodyPr>
          <a:lstStyle>
            <a:lvl1pPr lvl="0">
              <a:lnSpc>
                <a:spcPct val="100000"/>
              </a:lnSpc>
              <a:spcBef>
                <a:spcPts val="0"/>
              </a:spcBef>
              <a:spcAft>
                <a:spcPts val="0"/>
              </a:spcAft>
              <a:buSzPts val="3000"/>
              <a:buNone/>
              <a:defRPr/>
            </a:lvl1pPr>
            <a:lvl2pPr lvl="1">
              <a:lnSpc>
                <a:spcPct val="100000"/>
              </a:lnSpc>
              <a:spcBef>
                <a:spcPts val="0"/>
              </a:spcBef>
              <a:spcAft>
                <a:spcPts val="0"/>
              </a:spcAft>
              <a:buSzPts val="3000"/>
              <a:buNone/>
              <a:defRPr/>
            </a:lvl2pPr>
            <a:lvl3pPr lvl="2">
              <a:lnSpc>
                <a:spcPct val="100000"/>
              </a:lnSpc>
              <a:spcBef>
                <a:spcPts val="0"/>
              </a:spcBef>
              <a:spcAft>
                <a:spcPts val="0"/>
              </a:spcAft>
              <a:buSzPts val="3000"/>
              <a:buNone/>
              <a:defRPr/>
            </a:lvl3pPr>
            <a:lvl4pPr lvl="3">
              <a:lnSpc>
                <a:spcPct val="100000"/>
              </a:lnSpc>
              <a:spcBef>
                <a:spcPts val="0"/>
              </a:spcBef>
              <a:spcAft>
                <a:spcPts val="0"/>
              </a:spcAft>
              <a:buSzPts val="3000"/>
              <a:buNone/>
              <a:defRPr/>
            </a:lvl4pPr>
            <a:lvl5pPr lvl="4">
              <a:lnSpc>
                <a:spcPct val="100000"/>
              </a:lnSpc>
              <a:spcBef>
                <a:spcPts val="0"/>
              </a:spcBef>
              <a:spcAft>
                <a:spcPts val="0"/>
              </a:spcAft>
              <a:buSzPts val="3000"/>
              <a:buNone/>
              <a:defRPr/>
            </a:lvl5pPr>
            <a:lvl6pPr lvl="5">
              <a:lnSpc>
                <a:spcPct val="100000"/>
              </a:lnSpc>
              <a:spcBef>
                <a:spcPts val="0"/>
              </a:spcBef>
              <a:spcAft>
                <a:spcPts val="0"/>
              </a:spcAft>
              <a:buSzPts val="3000"/>
              <a:buNone/>
              <a:defRPr/>
            </a:lvl6pPr>
            <a:lvl7pPr lvl="6">
              <a:lnSpc>
                <a:spcPct val="100000"/>
              </a:lnSpc>
              <a:spcBef>
                <a:spcPts val="0"/>
              </a:spcBef>
              <a:spcAft>
                <a:spcPts val="0"/>
              </a:spcAft>
              <a:buSzPts val="3000"/>
              <a:buNone/>
              <a:defRPr/>
            </a:lvl7pPr>
            <a:lvl8pPr lvl="7">
              <a:lnSpc>
                <a:spcPct val="100000"/>
              </a:lnSpc>
              <a:spcBef>
                <a:spcPts val="0"/>
              </a:spcBef>
              <a:spcAft>
                <a:spcPts val="0"/>
              </a:spcAft>
              <a:buSzPts val="3000"/>
              <a:buNone/>
              <a:defRPr/>
            </a:lvl8pPr>
            <a:lvl9pPr lvl="8">
              <a:lnSpc>
                <a:spcPct val="100000"/>
              </a:lnSpc>
              <a:spcBef>
                <a:spcPts val="0"/>
              </a:spcBef>
              <a:spcAft>
                <a:spcPts val="0"/>
              </a:spcAft>
              <a:buSzPts val="3000"/>
              <a:buNone/>
              <a:defRPr/>
            </a:lvl9pPr>
          </a:lstStyle>
          <a:p/>
        </p:txBody>
      </p:sp>
      <p:sp>
        <p:nvSpPr>
          <p:cNvPr id="14" name="Google Shape;14;p2"/>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
          <p:cNvSpPr/>
          <p:nvPr/>
        </p:nvSpPr>
        <p:spPr>
          <a:xfrm>
            <a:off x="11911650" y="423365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0" y="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7" name="Shape 77"/>
        <p:cNvGrpSpPr/>
        <p:nvPr/>
      </p:nvGrpSpPr>
      <p:grpSpPr>
        <a:xfrm>
          <a:off x="0" y="0"/>
          <a:ext cx="0" cy="0"/>
          <a:chOff x="0" y="0"/>
          <a:chExt cx="0" cy="0"/>
        </a:xfrm>
      </p:grpSpPr>
      <p:sp>
        <p:nvSpPr>
          <p:cNvPr id="78" name="Google Shape;78;p11"/>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9" name="Google Shape;79;p11"/>
          <p:cNvSpPr/>
          <p:nvPr/>
        </p:nvSpPr>
        <p:spPr>
          <a:xfrm>
            <a:off x="0" y="0"/>
            <a:ext cx="290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489425" y="3306775"/>
            <a:ext cx="7964100" cy="1956300"/>
          </a:xfrm>
          <a:prstGeom prst="rect">
            <a:avLst/>
          </a:prstGeom>
          <a:solidFill>
            <a:schemeClr val="accent1"/>
          </a:solidFill>
        </p:spPr>
        <p:txBody>
          <a:bodyPr anchorCtr="0" anchor="ctr" bIns="121900" lIns="121900" spcFirstLastPara="1" rIns="121900" wrap="square" tIns="12190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12"/>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or process">
  <p:cSld name="BLANK_4">
    <p:spTree>
      <p:nvGrpSpPr>
        <p:cNvPr id="83" name="Shape 83"/>
        <p:cNvGrpSpPr/>
        <p:nvPr/>
      </p:nvGrpSpPr>
      <p:grpSpPr>
        <a:xfrm>
          <a:off x="0" y="0"/>
          <a:ext cx="0" cy="0"/>
          <a:chOff x="0" y="0"/>
          <a:chExt cx="0" cy="0"/>
        </a:xfrm>
      </p:grpSpPr>
      <p:sp>
        <p:nvSpPr>
          <p:cNvPr id="84" name="Google Shape;84;p13"/>
          <p:cNvSpPr txBox="1"/>
          <p:nvPr>
            <p:ph idx="12" type="sldNum"/>
          </p:nvPr>
        </p:nvSpPr>
        <p:spPr>
          <a:xfrm>
            <a:off x="10813718"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85" name="Google Shape;85;p13"/>
          <p:cNvSpPr txBox="1"/>
          <p:nvPr>
            <p:ph type="title"/>
          </p:nvPr>
        </p:nvSpPr>
        <p:spPr>
          <a:xfrm>
            <a:off x="415600" y="1545325"/>
            <a:ext cx="2699100" cy="4467900"/>
          </a:xfrm>
          <a:prstGeom prst="rect">
            <a:avLst/>
          </a:prstGeom>
        </p:spPr>
        <p:txBody>
          <a:bodyPr anchorCtr="0" anchor="t" bIns="121900" lIns="121900" spcFirstLastPara="1" rIns="121900" wrap="square" tIns="121900">
            <a:noAutofit/>
          </a:bodyPr>
          <a:lstStyle>
            <a:lvl1pPr lvl="0" rtl="0">
              <a:spcBef>
                <a:spcPts val="0"/>
              </a:spcBef>
              <a:spcAft>
                <a:spcPts val="0"/>
              </a:spcAft>
              <a:buSzPts val="6900"/>
              <a:buNone/>
              <a:defRPr/>
            </a:lvl1pPr>
            <a:lvl2pPr lvl="1" rtl="0">
              <a:spcBef>
                <a:spcPts val="0"/>
              </a:spcBef>
              <a:spcAft>
                <a:spcPts val="0"/>
              </a:spcAft>
              <a:buSzPts val="6900"/>
              <a:buNone/>
              <a:defRPr/>
            </a:lvl2pPr>
            <a:lvl3pPr lvl="2" rtl="0">
              <a:spcBef>
                <a:spcPts val="0"/>
              </a:spcBef>
              <a:spcAft>
                <a:spcPts val="0"/>
              </a:spcAft>
              <a:buSzPts val="6900"/>
              <a:buNone/>
              <a:defRPr/>
            </a:lvl3pPr>
            <a:lvl4pPr lvl="3" rtl="0">
              <a:spcBef>
                <a:spcPts val="0"/>
              </a:spcBef>
              <a:spcAft>
                <a:spcPts val="0"/>
              </a:spcAft>
              <a:buSzPts val="6900"/>
              <a:buNone/>
              <a:defRPr/>
            </a:lvl4pPr>
            <a:lvl5pPr lvl="4" rtl="0">
              <a:spcBef>
                <a:spcPts val="0"/>
              </a:spcBef>
              <a:spcAft>
                <a:spcPts val="0"/>
              </a:spcAft>
              <a:buSzPts val="6900"/>
              <a:buNone/>
              <a:defRPr/>
            </a:lvl5pPr>
            <a:lvl6pPr lvl="5" rtl="0">
              <a:spcBef>
                <a:spcPts val="0"/>
              </a:spcBef>
              <a:spcAft>
                <a:spcPts val="0"/>
              </a:spcAft>
              <a:buSzPts val="6900"/>
              <a:buNone/>
              <a:defRPr/>
            </a:lvl6pPr>
            <a:lvl7pPr lvl="6" rtl="0">
              <a:spcBef>
                <a:spcPts val="0"/>
              </a:spcBef>
              <a:spcAft>
                <a:spcPts val="0"/>
              </a:spcAft>
              <a:buSzPts val="6900"/>
              <a:buNone/>
              <a:defRPr/>
            </a:lvl7pPr>
            <a:lvl8pPr lvl="7" rtl="0">
              <a:spcBef>
                <a:spcPts val="0"/>
              </a:spcBef>
              <a:spcAft>
                <a:spcPts val="0"/>
              </a:spcAft>
              <a:buSzPts val="6900"/>
              <a:buNone/>
              <a:defRPr/>
            </a:lvl8pPr>
            <a:lvl9pPr lvl="8" rtl="0">
              <a:spcBef>
                <a:spcPts val="0"/>
              </a:spcBef>
              <a:spcAft>
                <a:spcPts val="0"/>
              </a:spcAft>
              <a:buSzPts val="6900"/>
              <a:buNone/>
              <a:defRPr/>
            </a:lvl9pPr>
          </a:lstStyle>
          <a:p/>
        </p:txBody>
      </p:sp>
      <p:sp>
        <p:nvSpPr>
          <p:cNvPr id="86" name="Google Shape;86;p13"/>
          <p:cNvSpPr txBox="1"/>
          <p:nvPr>
            <p:ph idx="1" type="body"/>
          </p:nvPr>
        </p:nvSpPr>
        <p:spPr>
          <a:xfrm>
            <a:off x="3480650" y="2205461"/>
            <a:ext cx="1999800" cy="4118400"/>
          </a:xfrm>
          <a:prstGeom prst="rect">
            <a:avLst/>
          </a:prstGeom>
        </p:spPr>
        <p:txBody>
          <a:bodyPr anchorCtr="0" anchor="t" bIns="121900" lIns="121900" spcFirstLastPara="1" rIns="121900" wrap="square" tIns="121900">
            <a:noAutofit/>
          </a:bodyPr>
          <a:lstStyle>
            <a:lvl1pPr indent="-349250" lvl="0" marL="457200" rtl="0" algn="r">
              <a:spcBef>
                <a:spcPts val="0"/>
              </a:spcBef>
              <a:spcAft>
                <a:spcPts val="0"/>
              </a:spcAft>
              <a:buSzPts val="1900"/>
              <a:buChar char="●"/>
              <a:defRPr sz="1900"/>
            </a:lvl1pPr>
            <a:lvl2pPr indent="-419100" lvl="1" marL="914400" rtl="0" algn="r">
              <a:spcBef>
                <a:spcPts val="2100"/>
              </a:spcBef>
              <a:spcAft>
                <a:spcPts val="0"/>
              </a:spcAft>
              <a:buSzPts val="3000"/>
              <a:buChar char="○"/>
              <a:defRPr/>
            </a:lvl2pPr>
            <a:lvl3pPr indent="-419100" lvl="2" marL="1371600" rtl="0" algn="r">
              <a:spcBef>
                <a:spcPts val="2100"/>
              </a:spcBef>
              <a:spcAft>
                <a:spcPts val="0"/>
              </a:spcAft>
              <a:buSzPts val="3000"/>
              <a:buChar char="■"/>
              <a:defRPr/>
            </a:lvl3pPr>
            <a:lvl4pPr indent="-419100" lvl="3" marL="1828800" rtl="0" algn="r">
              <a:spcBef>
                <a:spcPts val="2100"/>
              </a:spcBef>
              <a:spcAft>
                <a:spcPts val="0"/>
              </a:spcAft>
              <a:buSzPts val="3000"/>
              <a:buChar char="●"/>
              <a:defRPr/>
            </a:lvl4pPr>
            <a:lvl5pPr indent="-419100" lvl="4" marL="2286000" rtl="0" algn="r">
              <a:spcBef>
                <a:spcPts val="2100"/>
              </a:spcBef>
              <a:spcAft>
                <a:spcPts val="0"/>
              </a:spcAft>
              <a:buSzPts val="3000"/>
              <a:buChar char="○"/>
              <a:defRPr/>
            </a:lvl5pPr>
            <a:lvl6pPr indent="-419100" lvl="5" marL="2743200" rtl="0" algn="r">
              <a:spcBef>
                <a:spcPts val="2100"/>
              </a:spcBef>
              <a:spcAft>
                <a:spcPts val="0"/>
              </a:spcAft>
              <a:buSzPts val="3000"/>
              <a:buChar char="■"/>
              <a:defRPr/>
            </a:lvl6pPr>
            <a:lvl7pPr indent="-419100" lvl="6" marL="3200400" rtl="0" algn="r">
              <a:spcBef>
                <a:spcPts val="2100"/>
              </a:spcBef>
              <a:spcAft>
                <a:spcPts val="0"/>
              </a:spcAft>
              <a:buSzPts val="3000"/>
              <a:buChar char="●"/>
              <a:defRPr/>
            </a:lvl7pPr>
            <a:lvl8pPr indent="-419100" lvl="7" marL="3657600" rtl="0" algn="r">
              <a:spcBef>
                <a:spcPts val="2100"/>
              </a:spcBef>
              <a:spcAft>
                <a:spcPts val="0"/>
              </a:spcAft>
              <a:buSzPts val="3000"/>
              <a:buChar char="○"/>
              <a:defRPr/>
            </a:lvl8pPr>
            <a:lvl9pPr indent="-419100" lvl="8" marL="4114800" rtl="0" algn="r">
              <a:spcBef>
                <a:spcPts val="2100"/>
              </a:spcBef>
              <a:spcAft>
                <a:spcPts val="2100"/>
              </a:spcAft>
              <a:buSzPts val="3000"/>
              <a:buChar char="■"/>
              <a:defRPr/>
            </a:lvl9pPr>
          </a:lstStyle>
          <a:p/>
        </p:txBody>
      </p:sp>
      <p:sp>
        <p:nvSpPr>
          <p:cNvPr id="87" name="Google Shape;87;p13"/>
          <p:cNvSpPr txBox="1"/>
          <p:nvPr>
            <p:ph idx="2" type="subTitle"/>
          </p:nvPr>
        </p:nvSpPr>
        <p:spPr>
          <a:xfrm>
            <a:off x="3480650" y="1280275"/>
            <a:ext cx="1999800" cy="797100"/>
          </a:xfrm>
          <a:prstGeom prst="rect">
            <a:avLst/>
          </a:prstGeom>
        </p:spPr>
        <p:txBody>
          <a:bodyPr anchorCtr="0" anchor="ctr" bIns="121900" lIns="121900" spcFirstLastPara="1" rIns="121900" wrap="square" tIns="121900">
            <a:noAutofit/>
          </a:bodyPr>
          <a:lstStyle>
            <a:lvl1pPr lvl="0" rtl="0" algn="r">
              <a:spcBef>
                <a:spcPts val="0"/>
              </a:spcBef>
              <a:spcAft>
                <a:spcPts val="0"/>
              </a:spcAft>
              <a:buNone/>
              <a:defRPr b="1" sz="3200"/>
            </a:lvl1pPr>
            <a:lvl2pPr lvl="1" rtl="0" algn="r">
              <a:spcBef>
                <a:spcPts val="2100"/>
              </a:spcBef>
              <a:spcAft>
                <a:spcPts val="0"/>
              </a:spcAft>
              <a:buNone/>
              <a:defRPr b="1" sz="3200"/>
            </a:lvl2pPr>
            <a:lvl3pPr lvl="2" rtl="0" algn="r">
              <a:spcBef>
                <a:spcPts val="2100"/>
              </a:spcBef>
              <a:spcAft>
                <a:spcPts val="0"/>
              </a:spcAft>
              <a:buNone/>
              <a:defRPr b="1" sz="3200"/>
            </a:lvl3pPr>
            <a:lvl4pPr lvl="3" rtl="0" algn="r">
              <a:spcBef>
                <a:spcPts val="2100"/>
              </a:spcBef>
              <a:spcAft>
                <a:spcPts val="0"/>
              </a:spcAft>
              <a:buNone/>
              <a:defRPr b="1" sz="3200"/>
            </a:lvl4pPr>
            <a:lvl5pPr lvl="4" rtl="0" algn="r">
              <a:spcBef>
                <a:spcPts val="2100"/>
              </a:spcBef>
              <a:spcAft>
                <a:spcPts val="0"/>
              </a:spcAft>
              <a:buNone/>
              <a:defRPr b="1" sz="3200"/>
            </a:lvl5pPr>
            <a:lvl6pPr lvl="5" rtl="0" algn="r">
              <a:spcBef>
                <a:spcPts val="2100"/>
              </a:spcBef>
              <a:spcAft>
                <a:spcPts val="0"/>
              </a:spcAft>
              <a:buNone/>
              <a:defRPr b="1" sz="3200"/>
            </a:lvl6pPr>
            <a:lvl7pPr lvl="6" rtl="0" algn="r">
              <a:spcBef>
                <a:spcPts val="2100"/>
              </a:spcBef>
              <a:spcAft>
                <a:spcPts val="0"/>
              </a:spcAft>
              <a:buNone/>
              <a:defRPr b="1" sz="3200"/>
            </a:lvl7pPr>
            <a:lvl8pPr lvl="7" rtl="0" algn="r">
              <a:spcBef>
                <a:spcPts val="2100"/>
              </a:spcBef>
              <a:spcAft>
                <a:spcPts val="0"/>
              </a:spcAft>
              <a:buNone/>
              <a:defRPr b="1" sz="3200"/>
            </a:lvl8pPr>
            <a:lvl9pPr lvl="8" rtl="0" algn="r">
              <a:spcBef>
                <a:spcPts val="2100"/>
              </a:spcBef>
              <a:spcAft>
                <a:spcPts val="2100"/>
              </a:spcAft>
              <a:buNone/>
              <a:defRPr b="1" sz="3200"/>
            </a:lvl9pPr>
          </a:lstStyle>
          <a:p/>
        </p:txBody>
      </p:sp>
      <p:sp>
        <p:nvSpPr>
          <p:cNvPr id="88" name="Google Shape;88;p13"/>
          <p:cNvSpPr txBox="1"/>
          <p:nvPr>
            <p:ph idx="3" type="body"/>
          </p:nvPr>
        </p:nvSpPr>
        <p:spPr>
          <a:xfrm>
            <a:off x="5608009" y="2205461"/>
            <a:ext cx="1999800" cy="4118400"/>
          </a:xfrm>
          <a:prstGeom prst="rect">
            <a:avLst/>
          </a:prstGeom>
        </p:spPr>
        <p:txBody>
          <a:bodyPr anchorCtr="0" anchor="t" bIns="121900" lIns="121900" spcFirstLastPara="1" rIns="121900" wrap="square" tIns="121900">
            <a:noAutofit/>
          </a:bodyPr>
          <a:lstStyle>
            <a:lvl1pPr indent="-349250" lvl="0" marL="457200" rtl="0" algn="r">
              <a:spcBef>
                <a:spcPts val="0"/>
              </a:spcBef>
              <a:spcAft>
                <a:spcPts val="0"/>
              </a:spcAft>
              <a:buSzPts val="1900"/>
              <a:buChar char="●"/>
              <a:defRPr sz="1900"/>
            </a:lvl1pPr>
            <a:lvl2pPr indent="-419100" lvl="1" marL="914400" rtl="0" algn="r">
              <a:spcBef>
                <a:spcPts val="2100"/>
              </a:spcBef>
              <a:spcAft>
                <a:spcPts val="0"/>
              </a:spcAft>
              <a:buSzPts val="3000"/>
              <a:buChar char="○"/>
              <a:defRPr/>
            </a:lvl2pPr>
            <a:lvl3pPr indent="-419100" lvl="2" marL="1371600" rtl="0" algn="r">
              <a:spcBef>
                <a:spcPts val="2100"/>
              </a:spcBef>
              <a:spcAft>
                <a:spcPts val="0"/>
              </a:spcAft>
              <a:buSzPts val="3000"/>
              <a:buChar char="■"/>
              <a:defRPr/>
            </a:lvl3pPr>
            <a:lvl4pPr indent="-419100" lvl="3" marL="1828800" rtl="0" algn="r">
              <a:spcBef>
                <a:spcPts val="2100"/>
              </a:spcBef>
              <a:spcAft>
                <a:spcPts val="0"/>
              </a:spcAft>
              <a:buSzPts val="3000"/>
              <a:buChar char="●"/>
              <a:defRPr/>
            </a:lvl4pPr>
            <a:lvl5pPr indent="-419100" lvl="4" marL="2286000" rtl="0" algn="r">
              <a:spcBef>
                <a:spcPts val="2100"/>
              </a:spcBef>
              <a:spcAft>
                <a:spcPts val="0"/>
              </a:spcAft>
              <a:buSzPts val="3000"/>
              <a:buChar char="○"/>
              <a:defRPr/>
            </a:lvl5pPr>
            <a:lvl6pPr indent="-419100" lvl="5" marL="2743200" rtl="0" algn="r">
              <a:spcBef>
                <a:spcPts val="2100"/>
              </a:spcBef>
              <a:spcAft>
                <a:spcPts val="0"/>
              </a:spcAft>
              <a:buSzPts val="3000"/>
              <a:buChar char="■"/>
              <a:defRPr/>
            </a:lvl6pPr>
            <a:lvl7pPr indent="-419100" lvl="6" marL="3200400" rtl="0" algn="r">
              <a:spcBef>
                <a:spcPts val="2100"/>
              </a:spcBef>
              <a:spcAft>
                <a:spcPts val="0"/>
              </a:spcAft>
              <a:buSzPts val="3000"/>
              <a:buChar char="●"/>
              <a:defRPr/>
            </a:lvl7pPr>
            <a:lvl8pPr indent="-419100" lvl="7" marL="3657600" rtl="0" algn="r">
              <a:spcBef>
                <a:spcPts val="2100"/>
              </a:spcBef>
              <a:spcAft>
                <a:spcPts val="0"/>
              </a:spcAft>
              <a:buSzPts val="3000"/>
              <a:buChar char="○"/>
              <a:defRPr/>
            </a:lvl8pPr>
            <a:lvl9pPr indent="-419100" lvl="8" marL="4114800" rtl="0" algn="r">
              <a:spcBef>
                <a:spcPts val="2100"/>
              </a:spcBef>
              <a:spcAft>
                <a:spcPts val="2100"/>
              </a:spcAft>
              <a:buSzPts val="3000"/>
              <a:buChar char="■"/>
              <a:defRPr/>
            </a:lvl9pPr>
          </a:lstStyle>
          <a:p/>
        </p:txBody>
      </p:sp>
      <p:sp>
        <p:nvSpPr>
          <p:cNvPr id="89" name="Google Shape;89;p13"/>
          <p:cNvSpPr txBox="1"/>
          <p:nvPr>
            <p:ph idx="4" type="subTitle"/>
          </p:nvPr>
        </p:nvSpPr>
        <p:spPr>
          <a:xfrm>
            <a:off x="5608009" y="1280275"/>
            <a:ext cx="1999800" cy="797100"/>
          </a:xfrm>
          <a:prstGeom prst="rect">
            <a:avLst/>
          </a:prstGeom>
        </p:spPr>
        <p:txBody>
          <a:bodyPr anchorCtr="0" anchor="ctr" bIns="121900" lIns="121900" spcFirstLastPara="1" rIns="121900" wrap="square" tIns="121900">
            <a:noAutofit/>
          </a:bodyPr>
          <a:lstStyle>
            <a:lvl1pPr lvl="0" rtl="0" algn="r">
              <a:spcBef>
                <a:spcPts val="0"/>
              </a:spcBef>
              <a:spcAft>
                <a:spcPts val="0"/>
              </a:spcAft>
              <a:buNone/>
              <a:defRPr b="1" sz="3200"/>
            </a:lvl1pPr>
            <a:lvl2pPr lvl="1" rtl="0" algn="r">
              <a:spcBef>
                <a:spcPts val="2100"/>
              </a:spcBef>
              <a:spcAft>
                <a:spcPts val="0"/>
              </a:spcAft>
              <a:buNone/>
              <a:defRPr b="1" sz="3200"/>
            </a:lvl2pPr>
            <a:lvl3pPr lvl="2" rtl="0" algn="r">
              <a:spcBef>
                <a:spcPts val="2100"/>
              </a:spcBef>
              <a:spcAft>
                <a:spcPts val="0"/>
              </a:spcAft>
              <a:buNone/>
              <a:defRPr b="1" sz="3200"/>
            </a:lvl3pPr>
            <a:lvl4pPr lvl="3" rtl="0" algn="r">
              <a:spcBef>
                <a:spcPts val="2100"/>
              </a:spcBef>
              <a:spcAft>
                <a:spcPts val="0"/>
              </a:spcAft>
              <a:buNone/>
              <a:defRPr b="1" sz="3200"/>
            </a:lvl4pPr>
            <a:lvl5pPr lvl="4" rtl="0" algn="r">
              <a:spcBef>
                <a:spcPts val="2100"/>
              </a:spcBef>
              <a:spcAft>
                <a:spcPts val="0"/>
              </a:spcAft>
              <a:buNone/>
              <a:defRPr b="1" sz="3200"/>
            </a:lvl5pPr>
            <a:lvl6pPr lvl="5" rtl="0" algn="r">
              <a:spcBef>
                <a:spcPts val="2100"/>
              </a:spcBef>
              <a:spcAft>
                <a:spcPts val="0"/>
              </a:spcAft>
              <a:buNone/>
              <a:defRPr b="1" sz="3200"/>
            </a:lvl6pPr>
            <a:lvl7pPr lvl="6" rtl="0" algn="r">
              <a:spcBef>
                <a:spcPts val="2100"/>
              </a:spcBef>
              <a:spcAft>
                <a:spcPts val="0"/>
              </a:spcAft>
              <a:buNone/>
              <a:defRPr b="1" sz="3200"/>
            </a:lvl7pPr>
            <a:lvl8pPr lvl="7" rtl="0" algn="r">
              <a:spcBef>
                <a:spcPts val="2100"/>
              </a:spcBef>
              <a:spcAft>
                <a:spcPts val="0"/>
              </a:spcAft>
              <a:buNone/>
              <a:defRPr b="1" sz="3200"/>
            </a:lvl8pPr>
            <a:lvl9pPr lvl="8" rtl="0" algn="r">
              <a:spcBef>
                <a:spcPts val="2100"/>
              </a:spcBef>
              <a:spcAft>
                <a:spcPts val="2100"/>
              </a:spcAft>
              <a:buNone/>
              <a:defRPr b="1" sz="3200"/>
            </a:lvl9pPr>
          </a:lstStyle>
          <a:p/>
        </p:txBody>
      </p:sp>
      <p:sp>
        <p:nvSpPr>
          <p:cNvPr id="90" name="Google Shape;90;p13"/>
          <p:cNvSpPr txBox="1"/>
          <p:nvPr>
            <p:ph idx="5" type="body"/>
          </p:nvPr>
        </p:nvSpPr>
        <p:spPr>
          <a:xfrm>
            <a:off x="7735368" y="2205461"/>
            <a:ext cx="1999800" cy="4118400"/>
          </a:xfrm>
          <a:prstGeom prst="rect">
            <a:avLst/>
          </a:prstGeom>
        </p:spPr>
        <p:txBody>
          <a:bodyPr anchorCtr="0" anchor="t" bIns="121900" lIns="121900" spcFirstLastPara="1" rIns="121900" wrap="square" tIns="121900">
            <a:noAutofit/>
          </a:bodyPr>
          <a:lstStyle>
            <a:lvl1pPr indent="-349250" lvl="0" marL="457200" rtl="0" algn="r">
              <a:spcBef>
                <a:spcPts val="0"/>
              </a:spcBef>
              <a:spcAft>
                <a:spcPts val="0"/>
              </a:spcAft>
              <a:buSzPts val="1900"/>
              <a:buChar char="●"/>
              <a:defRPr sz="1900"/>
            </a:lvl1pPr>
            <a:lvl2pPr indent="-419100" lvl="1" marL="914400" rtl="0" algn="r">
              <a:spcBef>
                <a:spcPts val="2100"/>
              </a:spcBef>
              <a:spcAft>
                <a:spcPts val="0"/>
              </a:spcAft>
              <a:buSzPts val="3000"/>
              <a:buChar char="○"/>
              <a:defRPr/>
            </a:lvl2pPr>
            <a:lvl3pPr indent="-419100" lvl="2" marL="1371600" rtl="0" algn="r">
              <a:spcBef>
                <a:spcPts val="2100"/>
              </a:spcBef>
              <a:spcAft>
                <a:spcPts val="0"/>
              </a:spcAft>
              <a:buSzPts val="3000"/>
              <a:buChar char="■"/>
              <a:defRPr/>
            </a:lvl3pPr>
            <a:lvl4pPr indent="-419100" lvl="3" marL="1828800" rtl="0" algn="r">
              <a:spcBef>
                <a:spcPts val="2100"/>
              </a:spcBef>
              <a:spcAft>
                <a:spcPts val="0"/>
              </a:spcAft>
              <a:buSzPts val="3000"/>
              <a:buChar char="●"/>
              <a:defRPr/>
            </a:lvl4pPr>
            <a:lvl5pPr indent="-419100" lvl="4" marL="2286000" rtl="0" algn="r">
              <a:spcBef>
                <a:spcPts val="2100"/>
              </a:spcBef>
              <a:spcAft>
                <a:spcPts val="0"/>
              </a:spcAft>
              <a:buSzPts val="3000"/>
              <a:buChar char="○"/>
              <a:defRPr/>
            </a:lvl5pPr>
            <a:lvl6pPr indent="-419100" lvl="5" marL="2743200" rtl="0" algn="r">
              <a:spcBef>
                <a:spcPts val="2100"/>
              </a:spcBef>
              <a:spcAft>
                <a:spcPts val="0"/>
              </a:spcAft>
              <a:buSzPts val="3000"/>
              <a:buChar char="■"/>
              <a:defRPr/>
            </a:lvl6pPr>
            <a:lvl7pPr indent="-419100" lvl="6" marL="3200400" rtl="0" algn="r">
              <a:spcBef>
                <a:spcPts val="2100"/>
              </a:spcBef>
              <a:spcAft>
                <a:spcPts val="0"/>
              </a:spcAft>
              <a:buSzPts val="3000"/>
              <a:buChar char="●"/>
              <a:defRPr/>
            </a:lvl7pPr>
            <a:lvl8pPr indent="-419100" lvl="7" marL="3657600" rtl="0" algn="r">
              <a:spcBef>
                <a:spcPts val="2100"/>
              </a:spcBef>
              <a:spcAft>
                <a:spcPts val="0"/>
              </a:spcAft>
              <a:buSzPts val="3000"/>
              <a:buChar char="○"/>
              <a:defRPr/>
            </a:lvl8pPr>
            <a:lvl9pPr indent="-419100" lvl="8" marL="4114800" rtl="0" algn="r">
              <a:spcBef>
                <a:spcPts val="2100"/>
              </a:spcBef>
              <a:spcAft>
                <a:spcPts val="2100"/>
              </a:spcAft>
              <a:buSzPts val="3000"/>
              <a:buChar char="■"/>
              <a:defRPr/>
            </a:lvl9pPr>
          </a:lstStyle>
          <a:p/>
        </p:txBody>
      </p:sp>
      <p:sp>
        <p:nvSpPr>
          <p:cNvPr id="91" name="Google Shape;91;p13"/>
          <p:cNvSpPr txBox="1"/>
          <p:nvPr>
            <p:ph idx="6" type="subTitle"/>
          </p:nvPr>
        </p:nvSpPr>
        <p:spPr>
          <a:xfrm>
            <a:off x="7735368" y="1280275"/>
            <a:ext cx="1999800" cy="797100"/>
          </a:xfrm>
          <a:prstGeom prst="rect">
            <a:avLst/>
          </a:prstGeom>
        </p:spPr>
        <p:txBody>
          <a:bodyPr anchorCtr="0" anchor="ctr" bIns="121900" lIns="121900" spcFirstLastPara="1" rIns="121900" wrap="square" tIns="121900">
            <a:noAutofit/>
          </a:bodyPr>
          <a:lstStyle>
            <a:lvl1pPr lvl="0" rtl="0" algn="r">
              <a:spcBef>
                <a:spcPts val="0"/>
              </a:spcBef>
              <a:spcAft>
                <a:spcPts val="0"/>
              </a:spcAft>
              <a:buNone/>
              <a:defRPr b="1" sz="3200"/>
            </a:lvl1pPr>
            <a:lvl2pPr lvl="1" rtl="0" algn="r">
              <a:spcBef>
                <a:spcPts val="2100"/>
              </a:spcBef>
              <a:spcAft>
                <a:spcPts val="0"/>
              </a:spcAft>
              <a:buNone/>
              <a:defRPr b="1" sz="3200"/>
            </a:lvl2pPr>
            <a:lvl3pPr lvl="2" rtl="0" algn="r">
              <a:spcBef>
                <a:spcPts val="2100"/>
              </a:spcBef>
              <a:spcAft>
                <a:spcPts val="0"/>
              </a:spcAft>
              <a:buNone/>
              <a:defRPr b="1" sz="3200"/>
            </a:lvl3pPr>
            <a:lvl4pPr lvl="3" rtl="0" algn="r">
              <a:spcBef>
                <a:spcPts val="2100"/>
              </a:spcBef>
              <a:spcAft>
                <a:spcPts val="0"/>
              </a:spcAft>
              <a:buNone/>
              <a:defRPr b="1" sz="3200"/>
            </a:lvl4pPr>
            <a:lvl5pPr lvl="4" rtl="0" algn="r">
              <a:spcBef>
                <a:spcPts val="2100"/>
              </a:spcBef>
              <a:spcAft>
                <a:spcPts val="0"/>
              </a:spcAft>
              <a:buNone/>
              <a:defRPr b="1" sz="3200"/>
            </a:lvl5pPr>
            <a:lvl6pPr lvl="5" rtl="0" algn="r">
              <a:spcBef>
                <a:spcPts val="2100"/>
              </a:spcBef>
              <a:spcAft>
                <a:spcPts val="0"/>
              </a:spcAft>
              <a:buNone/>
              <a:defRPr b="1" sz="3200"/>
            </a:lvl6pPr>
            <a:lvl7pPr lvl="6" rtl="0" algn="r">
              <a:spcBef>
                <a:spcPts val="2100"/>
              </a:spcBef>
              <a:spcAft>
                <a:spcPts val="0"/>
              </a:spcAft>
              <a:buNone/>
              <a:defRPr b="1" sz="3200"/>
            </a:lvl7pPr>
            <a:lvl8pPr lvl="7" rtl="0" algn="r">
              <a:spcBef>
                <a:spcPts val="2100"/>
              </a:spcBef>
              <a:spcAft>
                <a:spcPts val="0"/>
              </a:spcAft>
              <a:buNone/>
              <a:defRPr b="1" sz="3200"/>
            </a:lvl8pPr>
            <a:lvl9pPr lvl="8" rtl="0" algn="r">
              <a:spcBef>
                <a:spcPts val="2100"/>
              </a:spcBef>
              <a:spcAft>
                <a:spcPts val="2100"/>
              </a:spcAft>
              <a:buNone/>
              <a:defRPr b="1" sz="3200"/>
            </a:lvl9pPr>
          </a:lstStyle>
          <a:p/>
        </p:txBody>
      </p:sp>
      <p:sp>
        <p:nvSpPr>
          <p:cNvPr id="92" name="Google Shape;92;p13"/>
          <p:cNvSpPr txBox="1"/>
          <p:nvPr>
            <p:ph idx="7" type="body"/>
          </p:nvPr>
        </p:nvSpPr>
        <p:spPr>
          <a:xfrm>
            <a:off x="9862727" y="2205461"/>
            <a:ext cx="1999800" cy="4118400"/>
          </a:xfrm>
          <a:prstGeom prst="rect">
            <a:avLst/>
          </a:prstGeom>
        </p:spPr>
        <p:txBody>
          <a:bodyPr anchorCtr="0" anchor="t" bIns="121900" lIns="121900" spcFirstLastPara="1" rIns="121900" wrap="square" tIns="121900">
            <a:noAutofit/>
          </a:bodyPr>
          <a:lstStyle>
            <a:lvl1pPr indent="-349250" lvl="0" marL="457200" rtl="0" algn="r">
              <a:spcBef>
                <a:spcPts val="0"/>
              </a:spcBef>
              <a:spcAft>
                <a:spcPts val="0"/>
              </a:spcAft>
              <a:buSzPts val="1900"/>
              <a:buChar char="●"/>
              <a:defRPr sz="1900"/>
            </a:lvl1pPr>
            <a:lvl2pPr indent="-419100" lvl="1" marL="914400" rtl="0" algn="r">
              <a:spcBef>
                <a:spcPts val="2100"/>
              </a:spcBef>
              <a:spcAft>
                <a:spcPts val="0"/>
              </a:spcAft>
              <a:buSzPts val="3000"/>
              <a:buChar char="○"/>
              <a:defRPr/>
            </a:lvl2pPr>
            <a:lvl3pPr indent="-419100" lvl="2" marL="1371600" rtl="0" algn="r">
              <a:spcBef>
                <a:spcPts val="2100"/>
              </a:spcBef>
              <a:spcAft>
                <a:spcPts val="0"/>
              </a:spcAft>
              <a:buSzPts val="3000"/>
              <a:buChar char="■"/>
              <a:defRPr/>
            </a:lvl3pPr>
            <a:lvl4pPr indent="-419100" lvl="3" marL="1828800" rtl="0" algn="r">
              <a:spcBef>
                <a:spcPts val="2100"/>
              </a:spcBef>
              <a:spcAft>
                <a:spcPts val="0"/>
              </a:spcAft>
              <a:buSzPts val="3000"/>
              <a:buChar char="●"/>
              <a:defRPr/>
            </a:lvl4pPr>
            <a:lvl5pPr indent="-419100" lvl="4" marL="2286000" rtl="0" algn="r">
              <a:spcBef>
                <a:spcPts val="2100"/>
              </a:spcBef>
              <a:spcAft>
                <a:spcPts val="0"/>
              </a:spcAft>
              <a:buSzPts val="3000"/>
              <a:buChar char="○"/>
              <a:defRPr/>
            </a:lvl5pPr>
            <a:lvl6pPr indent="-419100" lvl="5" marL="2743200" rtl="0" algn="r">
              <a:spcBef>
                <a:spcPts val="2100"/>
              </a:spcBef>
              <a:spcAft>
                <a:spcPts val="0"/>
              </a:spcAft>
              <a:buSzPts val="3000"/>
              <a:buChar char="■"/>
              <a:defRPr/>
            </a:lvl6pPr>
            <a:lvl7pPr indent="-419100" lvl="6" marL="3200400" rtl="0" algn="r">
              <a:spcBef>
                <a:spcPts val="2100"/>
              </a:spcBef>
              <a:spcAft>
                <a:spcPts val="0"/>
              </a:spcAft>
              <a:buSzPts val="3000"/>
              <a:buChar char="●"/>
              <a:defRPr/>
            </a:lvl7pPr>
            <a:lvl8pPr indent="-419100" lvl="7" marL="3657600" rtl="0" algn="r">
              <a:spcBef>
                <a:spcPts val="2100"/>
              </a:spcBef>
              <a:spcAft>
                <a:spcPts val="0"/>
              </a:spcAft>
              <a:buSzPts val="3000"/>
              <a:buChar char="○"/>
              <a:defRPr/>
            </a:lvl8pPr>
            <a:lvl9pPr indent="-419100" lvl="8" marL="4114800" rtl="0" algn="r">
              <a:spcBef>
                <a:spcPts val="2100"/>
              </a:spcBef>
              <a:spcAft>
                <a:spcPts val="2100"/>
              </a:spcAft>
              <a:buSzPts val="3000"/>
              <a:buChar char="■"/>
              <a:defRPr/>
            </a:lvl9pPr>
          </a:lstStyle>
          <a:p/>
        </p:txBody>
      </p:sp>
      <p:sp>
        <p:nvSpPr>
          <p:cNvPr id="93" name="Google Shape;93;p13"/>
          <p:cNvSpPr txBox="1"/>
          <p:nvPr>
            <p:ph idx="8" type="subTitle"/>
          </p:nvPr>
        </p:nvSpPr>
        <p:spPr>
          <a:xfrm>
            <a:off x="9862727" y="1280275"/>
            <a:ext cx="1999800" cy="797100"/>
          </a:xfrm>
          <a:prstGeom prst="rect">
            <a:avLst/>
          </a:prstGeom>
        </p:spPr>
        <p:txBody>
          <a:bodyPr anchorCtr="0" anchor="ctr" bIns="121900" lIns="121900" spcFirstLastPara="1" rIns="121900" wrap="square" tIns="121900">
            <a:noAutofit/>
          </a:bodyPr>
          <a:lstStyle>
            <a:lvl1pPr lvl="0" rtl="0" algn="r">
              <a:spcBef>
                <a:spcPts val="0"/>
              </a:spcBef>
              <a:spcAft>
                <a:spcPts val="0"/>
              </a:spcAft>
              <a:buNone/>
              <a:defRPr b="1" sz="3200"/>
            </a:lvl1pPr>
            <a:lvl2pPr lvl="1" rtl="0" algn="r">
              <a:spcBef>
                <a:spcPts val="2100"/>
              </a:spcBef>
              <a:spcAft>
                <a:spcPts val="0"/>
              </a:spcAft>
              <a:buNone/>
              <a:defRPr b="1" sz="3200"/>
            </a:lvl2pPr>
            <a:lvl3pPr lvl="2" rtl="0" algn="r">
              <a:spcBef>
                <a:spcPts val="2100"/>
              </a:spcBef>
              <a:spcAft>
                <a:spcPts val="0"/>
              </a:spcAft>
              <a:buNone/>
              <a:defRPr b="1" sz="3200"/>
            </a:lvl3pPr>
            <a:lvl4pPr lvl="3" rtl="0" algn="r">
              <a:spcBef>
                <a:spcPts val="2100"/>
              </a:spcBef>
              <a:spcAft>
                <a:spcPts val="0"/>
              </a:spcAft>
              <a:buNone/>
              <a:defRPr b="1" sz="3200"/>
            </a:lvl4pPr>
            <a:lvl5pPr lvl="4" rtl="0" algn="r">
              <a:spcBef>
                <a:spcPts val="2100"/>
              </a:spcBef>
              <a:spcAft>
                <a:spcPts val="0"/>
              </a:spcAft>
              <a:buNone/>
              <a:defRPr b="1" sz="3200"/>
            </a:lvl5pPr>
            <a:lvl6pPr lvl="5" rtl="0" algn="r">
              <a:spcBef>
                <a:spcPts val="2100"/>
              </a:spcBef>
              <a:spcAft>
                <a:spcPts val="0"/>
              </a:spcAft>
              <a:buNone/>
              <a:defRPr b="1" sz="3200"/>
            </a:lvl6pPr>
            <a:lvl7pPr lvl="6" rtl="0" algn="r">
              <a:spcBef>
                <a:spcPts val="2100"/>
              </a:spcBef>
              <a:spcAft>
                <a:spcPts val="0"/>
              </a:spcAft>
              <a:buNone/>
              <a:defRPr b="1" sz="3200"/>
            </a:lvl7pPr>
            <a:lvl8pPr lvl="7" rtl="0" algn="r">
              <a:spcBef>
                <a:spcPts val="2100"/>
              </a:spcBef>
              <a:spcAft>
                <a:spcPts val="0"/>
              </a:spcAft>
              <a:buNone/>
              <a:defRPr b="1" sz="3200"/>
            </a:lvl8pPr>
            <a:lvl9pPr lvl="8" rtl="0" algn="r">
              <a:spcBef>
                <a:spcPts val="2100"/>
              </a:spcBef>
              <a:spcAft>
                <a:spcPts val="2100"/>
              </a:spcAft>
              <a:buNone/>
              <a:defRPr b="1" sz="3200"/>
            </a:lvl9pPr>
          </a:lstStyle>
          <a:p/>
        </p:txBody>
      </p:sp>
      <p:sp>
        <p:nvSpPr>
          <p:cNvPr id="94" name="Google Shape;94;p13"/>
          <p:cNvSpPr/>
          <p:nvPr/>
        </p:nvSpPr>
        <p:spPr>
          <a:xfrm>
            <a:off x="4010750" y="-31825"/>
            <a:ext cx="8181300" cy="34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0" y="5061125"/>
            <a:ext cx="10813800" cy="179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0" y="1105925"/>
            <a:ext cx="290400" cy="5752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LANK_3">
    <p:spTree>
      <p:nvGrpSpPr>
        <p:cNvPr id="98" name="Shape 98"/>
        <p:cNvGrpSpPr/>
        <p:nvPr/>
      </p:nvGrpSpPr>
      <p:grpSpPr>
        <a:xfrm>
          <a:off x="0" y="0"/>
          <a:ext cx="0" cy="0"/>
          <a:chOff x="0" y="0"/>
          <a:chExt cx="0" cy="0"/>
        </a:xfrm>
      </p:grpSpPr>
      <p:sp>
        <p:nvSpPr>
          <p:cNvPr id="99" name="Google Shape;99;p14"/>
          <p:cNvSpPr/>
          <p:nvPr/>
        </p:nvSpPr>
        <p:spPr>
          <a:xfrm>
            <a:off x="5967050" y="-75"/>
            <a:ext cx="62253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11911650" y="423365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0" y="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14"/>
          <p:cNvSpPr txBox="1"/>
          <p:nvPr>
            <p:ph type="title"/>
          </p:nvPr>
        </p:nvSpPr>
        <p:spPr>
          <a:xfrm>
            <a:off x="2830475" y="1123500"/>
            <a:ext cx="7322700" cy="4736100"/>
          </a:xfrm>
          <a:prstGeom prst="rect">
            <a:avLst/>
          </a:prstGeom>
        </p:spPr>
        <p:txBody>
          <a:bodyPr anchorCtr="0" anchor="ctr" bIns="121900" lIns="121900" spcFirstLastPara="1" rIns="121900" wrap="square" tIns="121900">
            <a:noAutofit/>
          </a:bodyPr>
          <a:lstStyle>
            <a:lvl1pPr indent="0" lvl="0" marL="0" marR="0" rtl="0" algn="l">
              <a:lnSpc>
                <a:spcPct val="70000"/>
              </a:lnSpc>
              <a:spcBef>
                <a:spcPts val="0"/>
              </a:spcBef>
              <a:spcAft>
                <a:spcPts val="0"/>
              </a:spcAft>
              <a:buNone/>
              <a:defRPr sz="15000"/>
            </a:lvl1pPr>
            <a:lvl2pPr lvl="1" rtl="0" algn="ctr">
              <a:spcBef>
                <a:spcPts val="0"/>
              </a:spcBef>
              <a:spcAft>
                <a:spcPts val="0"/>
              </a:spcAft>
              <a:buNone/>
              <a:defRPr sz="12800"/>
            </a:lvl2pPr>
            <a:lvl3pPr lvl="2" rtl="0" algn="ctr">
              <a:spcBef>
                <a:spcPts val="0"/>
              </a:spcBef>
              <a:spcAft>
                <a:spcPts val="0"/>
              </a:spcAft>
              <a:buNone/>
              <a:defRPr sz="12800"/>
            </a:lvl3pPr>
            <a:lvl4pPr lvl="3" rtl="0" algn="ctr">
              <a:spcBef>
                <a:spcPts val="0"/>
              </a:spcBef>
              <a:spcAft>
                <a:spcPts val="0"/>
              </a:spcAft>
              <a:buNone/>
              <a:defRPr sz="12800"/>
            </a:lvl4pPr>
            <a:lvl5pPr lvl="4" rtl="0" algn="ctr">
              <a:spcBef>
                <a:spcPts val="0"/>
              </a:spcBef>
              <a:spcAft>
                <a:spcPts val="0"/>
              </a:spcAft>
              <a:buNone/>
              <a:defRPr sz="12800"/>
            </a:lvl5pPr>
            <a:lvl6pPr lvl="5" rtl="0" algn="ctr">
              <a:spcBef>
                <a:spcPts val="0"/>
              </a:spcBef>
              <a:spcAft>
                <a:spcPts val="0"/>
              </a:spcAft>
              <a:buNone/>
              <a:defRPr sz="12800"/>
            </a:lvl6pPr>
            <a:lvl7pPr lvl="6" rtl="0" algn="ctr">
              <a:spcBef>
                <a:spcPts val="0"/>
              </a:spcBef>
              <a:spcAft>
                <a:spcPts val="0"/>
              </a:spcAft>
              <a:buNone/>
              <a:defRPr sz="12800"/>
            </a:lvl7pPr>
            <a:lvl8pPr lvl="7" rtl="0" algn="ctr">
              <a:spcBef>
                <a:spcPts val="0"/>
              </a:spcBef>
              <a:spcAft>
                <a:spcPts val="0"/>
              </a:spcAft>
              <a:buNone/>
              <a:defRPr sz="12800"/>
            </a:lvl8pPr>
            <a:lvl9pPr lvl="8" rtl="0" algn="ctr">
              <a:spcBef>
                <a:spcPts val="0"/>
              </a:spcBef>
              <a:spcAft>
                <a:spcPts val="0"/>
              </a:spcAft>
              <a:buNone/>
              <a:defRPr sz="12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2">
    <p:spTree>
      <p:nvGrpSpPr>
        <p:cNvPr id="104" name="Shape 104"/>
        <p:cNvGrpSpPr/>
        <p:nvPr/>
      </p:nvGrpSpPr>
      <p:grpSpPr>
        <a:xfrm>
          <a:off x="0" y="0"/>
          <a:ext cx="0" cy="0"/>
          <a:chOff x="0" y="0"/>
          <a:chExt cx="0" cy="0"/>
        </a:xfrm>
      </p:grpSpPr>
      <p:sp>
        <p:nvSpPr>
          <p:cNvPr id="105" name="Google Shape;105;p15"/>
          <p:cNvSpPr/>
          <p:nvPr/>
        </p:nvSpPr>
        <p:spPr>
          <a:xfrm>
            <a:off x="3042950" y="4255125"/>
            <a:ext cx="9135000" cy="2602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5"/>
          <p:cNvSpPr/>
          <p:nvPr/>
        </p:nvSpPr>
        <p:spPr>
          <a:xfrm flipH="1">
            <a:off x="11901725" y="4255125"/>
            <a:ext cx="290400" cy="260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08" name="Google Shape;108;p15"/>
          <p:cNvSpPr txBox="1"/>
          <p:nvPr>
            <p:ph type="title"/>
          </p:nvPr>
        </p:nvSpPr>
        <p:spPr>
          <a:xfrm>
            <a:off x="390629" y="515233"/>
            <a:ext cx="5393700" cy="1976400"/>
          </a:xfrm>
          <a:prstGeom prst="rect">
            <a:avLst/>
          </a:prstGeom>
        </p:spPr>
        <p:txBody>
          <a:bodyPr anchorCtr="0" anchor="b" bIns="121900" lIns="121900" spcFirstLastPara="1" rIns="121900" wrap="square" tIns="121900">
            <a:noAutofit/>
          </a:bodyPr>
          <a:lstStyle>
            <a:lvl1pPr lvl="0" rtl="0">
              <a:spcBef>
                <a:spcPts val="0"/>
              </a:spcBef>
              <a:spcAft>
                <a:spcPts val="0"/>
              </a:spcAft>
              <a:buSzPts val="5600"/>
              <a:buNone/>
              <a:defRPr sz="5600"/>
            </a:lvl1pPr>
            <a:lvl2pPr lvl="1" rtl="0">
              <a:spcBef>
                <a:spcPts val="0"/>
              </a:spcBef>
              <a:spcAft>
                <a:spcPts val="0"/>
              </a:spcAft>
              <a:buSzPts val="5600"/>
              <a:buNone/>
              <a:defRPr sz="5600"/>
            </a:lvl2pPr>
            <a:lvl3pPr lvl="2" rtl="0">
              <a:spcBef>
                <a:spcPts val="0"/>
              </a:spcBef>
              <a:spcAft>
                <a:spcPts val="0"/>
              </a:spcAft>
              <a:buSzPts val="5600"/>
              <a:buNone/>
              <a:defRPr sz="5600"/>
            </a:lvl3pPr>
            <a:lvl4pPr lvl="3" rtl="0">
              <a:spcBef>
                <a:spcPts val="0"/>
              </a:spcBef>
              <a:spcAft>
                <a:spcPts val="0"/>
              </a:spcAft>
              <a:buSzPts val="5600"/>
              <a:buNone/>
              <a:defRPr sz="5600"/>
            </a:lvl4pPr>
            <a:lvl5pPr lvl="4" rtl="0">
              <a:spcBef>
                <a:spcPts val="0"/>
              </a:spcBef>
              <a:spcAft>
                <a:spcPts val="0"/>
              </a:spcAft>
              <a:buSzPts val="5600"/>
              <a:buNone/>
              <a:defRPr sz="5600"/>
            </a:lvl5pPr>
            <a:lvl6pPr lvl="5" rtl="0">
              <a:spcBef>
                <a:spcPts val="0"/>
              </a:spcBef>
              <a:spcAft>
                <a:spcPts val="0"/>
              </a:spcAft>
              <a:buSzPts val="5600"/>
              <a:buNone/>
              <a:defRPr sz="5600"/>
            </a:lvl6pPr>
            <a:lvl7pPr lvl="6" rtl="0">
              <a:spcBef>
                <a:spcPts val="0"/>
              </a:spcBef>
              <a:spcAft>
                <a:spcPts val="0"/>
              </a:spcAft>
              <a:buSzPts val="5600"/>
              <a:buNone/>
              <a:defRPr sz="5600"/>
            </a:lvl7pPr>
            <a:lvl8pPr lvl="7" rtl="0">
              <a:spcBef>
                <a:spcPts val="0"/>
              </a:spcBef>
              <a:spcAft>
                <a:spcPts val="0"/>
              </a:spcAft>
              <a:buSzPts val="5600"/>
              <a:buNone/>
              <a:defRPr sz="5600"/>
            </a:lvl8pPr>
            <a:lvl9pPr lvl="8" rtl="0">
              <a:spcBef>
                <a:spcPts val="0"/>
              </a:spcBef>
              <a:spcAft>
                <a:spcPts val="0"/>
              </a:spcAft>
              <a:buSzPts val="5600"/>
              <a:buNone/>
              <a:defRPr sz="5600"/>
            </a:lvl9pPr>
          </a:lstStyle>
          <a:p/>
        </p:txBody>
      </p:sp>
      <p:sp>
        <p:nvSpPr>
          <p:cNvPr id="109" name="Google Shape;109;p15"/>
          <p:cNvSpPr txBox="1"/>
          <p:nvPr>
            <p:ph idx="1" type="subTitle"/>
          </p:nvPr>
        </p:nvSpPr>
        <p:spPr>
          <a:xfrm>
            <a:off x="390629" y="2608433"/>
            <a:ext cx="5393700" cy="1646700"/>
          </a:xfrm>
          <a:prstGeom prst="rect">
            <a:avLst/>
          </a:prstGeom>
        </p:spPr>
        <p:txBody>
          <a:bodyPr anchorCtr="0" anchor="t" bIns="121900" lIns="121900" spcFirstLastPara="1" rIns="121900" wrap="square" tIns="121900">
            <a:noAutofit/>
          </a:bodyPr>
          <a:lstStyle>
            <a:lvl1pPr lvl="0" rtl="0">
              <a:lnSpc>
                <a:spcPct val="100000"/>
              </a:lnSpc>
              <a:spcBef>
                <a:spcPts val="0"/>
              </a:spcBef>
              <a:spcAft>
                <a:spcPts val="0"/>
              </a:spcAft>
              <a:buSzPts val="2800"/>
              <a:buNone/>
              <a:defRPr sz="28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110" name="Google Shape;110;p15"/>
          <p:cNvSpPr/>
          <p:nvPr/>
        </p:nvSpPr>
        <p:spPr>
          <a:xfrm>
            <a:off x="0" y="0"/>
            <a:ext cx="290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5"/>
          <p:cNvSpPr/>
          <p:nvPr/>
        </p:nvSpPr>
        <p:spPr>
          <a:xfrm>
            <a:off x="4010750" y="-31825"/>
            <a:ext cx="8181300" cy="340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BLANK_1">
    <p:spTree>
      <p:nvGrpSpPr>
        <p:cNvPr id="112" name="Shape 112"/>
        <p:cNvGrpSpPr/>
        <p:nvPr/>
      </p:nvGrpSpPr>
      <p:grpSpPr>
        <a:xfrm>
          <a:off x="0" y="0"/>
          <a:ext cx="0" cy="0"/>
          <a:chOff x="0" y="0"/>
          <a:chExt cx="0" cy="0"/>
        </a:xfrm>
      </p:grpSpPr>
      <p:grpSp>
        <p:nvGrpSpPr>
          <p:cNvPr id="113" name="Google Shape;113;p16"/>
          <p:cNvGrpSpPr/>
          <p:nvPr/>
        </p:nvGrpSpPr>
        <p:grpSpPr>
          <a:xfrm>
            <a:off x="0" y="0"/>
            <a:ext cx="12192000" cy="6858000"/>
            <a:chOff x="0" y="0"/>
            <a:chExt cx="12192000" cy="6858000"/>
          </a:xfrm>
        </p:grpSpPr>
        <p:sp>
          <p:nvSpPr>
            <p:cNvPr id="114" name="Google Shape;114;p16"/>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5" name="Google Shape;115;p16">
              <a:hlinkClick r:id="rId2"/>
            </p:cNvPr>
            <p:cNvPicPr preferRelativeResize="0"/>
            <p:nvPr/>
          </p:nvPicPr>
          <p:blipFill rotWithShape="1">
            <a:blip r:embed="rId3">
              <a:alphaModFix/>
            </a:blip>
            <a:srcRect b="0" l="0" r="0" t="0"/>
            <a:stretch/>
          </p:blipFill>
          <p:spPr>
            <a:xfrm>
              <a:off x="465600" y="331100"/>
              <a:ext cx="5101466" cy="2201299"/>
            </a:xfrm>
            <a:prstGeom prst="rect">
              <a:avLst/>
            </a:prstGeom>
            <a:noFill/>
            <a:ln>
              <a:noFill/>
            </a:ln>
          </p:spPr>
        </p:pic>
        <p:sp>
          <p:nvSpPr>
            <p:cNvPr id="116" name="Google Shape;116;p16"/>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3600">
                  <a:solidFill>
                    <a:srgbClr val="3F3F3F"/>
                  </a:solidFill>
                  <a:latin typeface="Poppins"/>
                  <a:ea typeface="Poppins"/>
                  <a:cs typeface="Poppins"/>
                  <a:sym typeface="Poppins"/>
                </a:rPr>
                <a:t>Free </a:t>
              </a:r>
              <a:r>
                <a:rPr lang="en-GB" sz="3600">
                  <a:solidFill>
                    <a:srgbClr val="3F3F3F"/>
                  </a:solidFill>
                  <a:latin typeface="Poppins"/>
                  <a:ea typeface="Poppins"/>
                  <a:cs typeface="Poppins"/>
                  <a:sym typeface="Poppins"/>
                </a:rPr>
                <a:t>themes and templates for </a:t>
              </a:r>
              <a:r>
                <a:rPr b="1" lang="en-GB" sz="3600">
                  <a:solidFill>
                    <a:srgbClr val="3F3F3F"/>
                  </a:solidFill>
                  <a:latin typeface="Poppins"/>
                  <a:ea typeface="Poppins"/>
                  <a:cs typeface="Poppins"/>
                  <a:sym typeface="Poppins"/>
                </a:rPr>
                <a:t>Google Slides</a:t>
              </a:r>
              <a:r>
                <a:rPr lang="en-GB" sz="3600">
                  <a:solidFill>
                    <a:srgbClr val="3F3F3F"/>
                  </a:solidFill>
                  <a:latin typeface="Poppins"/>
                  <a:ea typeface="Poppins"/>
                  <a:cs typeface="Poppins"/>
                  <a:sym typeface="Poppins"/>
                </a:rPr>
                <a:t> or </a:t>
              </a:r>
              <a:r>
                <a:rPr b="1" lang="en-GB"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GB"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GB" sz="2700">
                  <a:solidFill>
                    <a:srgbClr val="3F3F3F"/>
                  </a:solidFill>
                  <a:latin typeface="Poppins"/>
                  <a:ea typeface="Poppins"/>
                  <a:cs typeface="Poppins"/>
                  <a:sym typeface="Poppins"/>
                </a:rPr>
                <a:t>Read </a:t>
              </a:r>
              <a:r>
                <a:rPr lang="en-GB" sz="2700" u="sng">
                  <a:solidFill>
                    <a:srgbClr val="3F3F3F"/>
                  </a:solidFill>
                  <a:latin typeface="Poppins"/>
                  <a:ea typeface="Poppins"/>
                  <a:cs typeface="Poppins"/>
                  <a:sym typeface="Poppins"/>
                  <a:hlinkClick r:id="rId4">
                    <a:extLst>
                      <a:ext uri="{A12FA001-AC4F-418D-AE19-62706E023703}">
                        <ahyp:hlinkClr val="tx"/>
                      </a:ext>
                    </a:extLst>
                  </a:hlinkClick>
                </a:rPr>
                <a:t>FAQ</a:t>
              </a:r>
              <a:r>
                <a:rPr b="1" lang="en-GB" sz="4400">
                  <a:solidFill>
                    <a:srgbClr val="FFCB25"/>
                  </a:solidFill>
                  <a:latin typeface="Poppins"/>
                  <a:ea typeface="Poppins"/>
                  <a:cs typeface="Poppins"/>
                  <a:sym typeface="Poppins"/>
                </a:rPr>
                <a:t> </a:t>
              </a:r>
              <a:r>
                <a:rPr lang="en-GB"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p:txBody>
        </p:sp>
        <p:cxnSp>
          <p:nvCxnSpPr>
            <p:cNvPr id="117" name="Google Shape;117;p16"/>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18" name="Google Shape;118;p16">
              <a:hlinkClick r:id="rId5"/>
            </p:cNvPr>
            <p:cNvPicPr preferRelativeResize="0"/>
            <p:nvPr/>
          </p:nvPicPr>
          <p:blipFill>
            <a:blip r:embed="rId6">
              <a:alphaModFix/>
            </a:blip>
            <a:stretch>
              <a:fillRect/>
            </a:stretch>
          </p:blipFill>
          <p:spPr>
            <a:xfrm>
              <a:off x="8982558" y="5912306"/>
              <a:ext cx="713232" cy="637863"/>
            </a:xfrm>
            <a:prstGeom prst="rect">
              <a:avLst/>
            </a:prstGeom>
            <a:noFill/>
            <a:ln>
              <a:noFill/>
            </a:ln>
          </p:spPr>
        </p:pic>
        <p:pic>
          <p:nvPicPr>
            <p:cNvPr id="119" name="Google Shape;119;p16">
              <a:hlinkClick r:id="rId7"/>
            </p:cNvPr>
            <p:cNvPicPr preferRelativeResize="0"/>
            <p:nvPr/>
          </p:nvPicPr>
          <p:blipFill>
            <a:blip r:embed="rId8">
              <a:alphaModFix/>
            </a:blip>
            <a:stretch>
              <a:fillRect/>
            </a:stretch>
          </p:blipFill>
          <p:spPr>
            <a:xfrm>
              <a:off x="9764428" y="5916798"/>
              <a:ext cx="708660" cy="628879"/>
            </a:xfrm>
            <a:prstGeom prst="rect">
              <a:avLst/>
            </a:prstGeom>
            <a:noFill/>
            <a:ln>
              <a:noFill/>
            </a:ln>
          </p:spPr>
        </p:pic>
        <p:pic>
          <p:nvPicPr>
            <p:cNvPr id="120" name="Google Shape;120;p16">
              <a:hlinkClick r:id="rId9"/>
            </p:cNvPr>
            <p:cNvPicPr preferRelativeResize="0"/>
            <p:nvPr/>
          </p:nvPicPr>
          <p:blipFill>
            <a:blip r:embed="rId10">
              <a:alphaModFix/>
            </a:blip>
            <a:stretch>
              <a:fillRect/>
            </a:stretch>
          </p:blipFill>
          <p:spPr>
            <a:xfrm>
              <a:off x="10541715" y="5905569"/>
              <a:ext cx="612648" cy="624387"/>
            </a:xfrm>
            <a:prstGeom prst="rect">
              <a:avLst/>
            </a:prstGeom>
            <a:noFill/>
            <a:ln>
              <a:noFill/>
            </a:ln>
          </p:spPr>
        </p:pic>
        <p:pic>
          <p:nvPicPr>
            <p:cNvPr id="121" name="Google Shape;121;p16">
              <a:hlinkClick r:id="rId11"/>
            </p:cNvPr>
            <p:cNvPicPr preferRelativeResize="0"/>
            <p:nvPr/>
          </p:nvPicPr>
          <p:blipFill>
            <a:blip r:embed="rId12">
              <a:alphaModFix/>
            </a:blip>
            <a:stretch>
              <a:fillRect/>
            </a:stretch>
          </p:blipFill>
          <p:spPr>
            <a:xfrm>
              <a:off x="11219049" y="5916799"/>
              <a:ext cx="699516" cy="601927"/>
            </a:xfrm>
            <a:prstGeom prst="rect">
              <a:avLst/>
            </a:prstGeom>
            <a:noFill/>
            <a:ln>
              <a:noFill/>
            </a:ln>
          </p:spPr>
        </p:pic>
        <p:sp>
          <p:nvSpPr>
            <p:cNvPr id="122" name="Google Shape;122;p16"/>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p:nvPr/>
        </p:nvSpPr>
        <p:spPr>
          <a:xfrm>
            <a:off x="5967050" y="964725"/>
            <a:ext cx="6225300" cy="589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11911650" y="423365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0" y="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txBox="1"/>
          <p:nvPr>
            <p:ph type="title"/>
          </p:nvPr>
        </p:nvSpPr>
        <p:spPr>
          <a:xfrm>
            <a:off x="3266100" y="1646275"/>
            <a:ext cx="5427000" cy="4455300"/>
          </a:xfrm>
          <a:prstGeom prst="rect">
            <a:avLst/>
          </a:prstGeom>
        </p:spPr>
        <p:txBody>
          <a:bodyPr anchorCtr="0" anchor="ctr" bIns="121900" lIns="121900" spcFirstLastPara="1" rIns="121900" wrap="square" tIns="121900">
            <a:noAutofit/>
          </a:bodyPr>
          <a:lstStyle>
            <a:lvl1pPr indent="0" lvl="0" marL="0" marR="0" rtl="0" algn="l">
              <a:lnSpc>
                <a:spcPct val="70000"/>
              </a:lnSpc>
              <a:spcBef>
                <a:spcPts val="0"/>
              </a:spcBef>
              <a:spcAft>
                <a:spcPts val="0"/>
              </a:spcAft>
              <a:buNone/>
              <a:defRPr sz="9600"/>
            </a:lvl1pPr>
            <a:lvl2pPr lvl="1">
              <a:spcBef>
                <a:spcPts val="0"/>
              </a:spcBef>
              <a:spcAft>
                <a:spcPts val="0"/>
              </a:spcAft>
              <a:buSzPts val="9600"/>
              <a:buNone/>
              <a:defRPr b="1" sz="9600"/>
            </a:lvl2pPr>
            <a:lvl3pPr lvl="2">
              <a:spcBef>
                <a:spcPts val="0"/>
              </a:spcBef>
              <a:spcAft>
                <a:spcPts val="0"/>
              </a:spcAft>
              <a:buSzPts val="9600"/>
              <a:buNone/>
              <a:defRPr b="1" sz="9600"/>
            </a:lvl3pPr>
            <a:lvl4pPr lvl="3">
              <a:spcBef>
                <a:spcPts val="0"/>
              </a:spcBef>
              <a:spcAft>
                <a:spcPts val="0"/>
              </a:spcAft>
              <a:buSzPts val="9600"/>
              <a:buNone/>
              <a:defRPr b="1" sz="9600"/>
            </a:lvl4pPr>
            <a:lvl5pPr lvl="4">
              <a:spcBef>
                <a:spcPts val="0"/>
              </a:spcBef>
              <a:spcAft>
                <a:spcPts val="0"/>
              </a:spcAft>
              <a:buSzPts val="9600"/>
              <a:buNone/>
              <a:defRPr b="1" sz="9600"/>
            </a:lvl5pPr>
            <a:lvl6pPr lvl="5">
              <a:spcBef>
                <a:spcPts val="0"/>
              </a:spcBef>
              <a:spcAft>
                <a:spcPts val="0"/>
              </a:spcAft>
              <a:buSzPts val="9600"/>
              <a:buNone/>
              <a:defRPr b="1" sz="9600"/>
            </a:lvl6pPr>
            <a:lvl7pPr lvl="6">
              <a:spcBef>
                <a:spcPts val="0"/>
              </a:spcBef>
              <a:spcAft>
                <a:spcPts val="0"/>
              </a:spcAft>
              <a:buSzPts val="9600"/>
              <a:buNone/>
              <a:defRPr b="1" sz="9600"/>
            </a:lvl7pPr>
            <a:lvl8pPr lvl="7">
              <a:spcBef>
                <a:spcPts val="0"/>
              </a:spcBef>
              <a:spcAft>
                <a:spcPts val="0"/>
              </a:spcAft>
              <a:buSzPts val="9600"/>
              <a:buNone/>
              <a:defRPr b="1" sz="9600"/>
            </a:lvl8pPr>
            <a:lvl9pPr lvl="8">
              <a:spcBef>
                <a:spcPts val="0"/>
              </a:spcBef>
              <a:spcAft>
                <a:spcPts val="0"/>
              </a:spcAft>
              <a:buSzPts val="9600"/>
              <a:buNone/>
              <a:defRPr b="1" sz="9600"/>
            </a:lvl9pPr>
          </a:lstStyle>
          <a:p/>
        </p:txBody>
      </p:sp>
      <p:sp>
        <p:nvSpPr>
          <p:cNvPr id="22" name="Google Shape;22;p3"/>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flipH="1">
            <a:off x="4983125" y="6108675"/>
            <a:ext cx="7209000" cy="749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6" name="Google Shape;26;p4"/>
          <p:cNvSpPr/>
          <p:nvPr/>
        </p:nvSpPr>
        <p:spPr>
          <a:xfrm flipH="1">
            <a:off x="9575" y="964675"/>
            <a:ext cx="2091600" cy="589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flipH="1">
            <a:off x="0" y="423360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txBox="1"/>
          <p:nvPr>
            <p:ph type="title"/>
          </p:nvPr>
        </p:nvSpPr>
        <p:spPr>
          <a:xfrm>
            <a:off x="2650375" y="669575"/>
            <a:ext cx="9126300" cy="1629600"/>
          </a:xfrm>
          <a:prstGeom prst="rect">
            <a:avLst/>
          </a:prstGeom>
        </p:spPr>
        <p:txBody>
          <a:bodyPr anchorCtr="0" anchor="t" bIns="121900" lIns="121900" spcFirstLastPara="1" rIns="121900" wrap="square" tIns="121900">
            <a:noAutofit/>
          </a:bodyPr>
          <a:lstStyle>
            <a:lvl1pPr lvl="0">
              <a:spcBef>
                <a:spcPts val="0"/>
              </a:spcBef>
              <a:spcAft>
                <a:spcPts val="0"/>
              </a:spcAft>
              <a:buSzPts val="6900"/>
              <a:buNone/>
              <a:defRPr/>
            </a:lvl1pPr>
            <a:lvl2pPr lvl="1">
              <a:spcBef>
                <a:spcPts val="0"/>
              </a:spcBef>
              <a:spcAft>
                <a:spcPts val="0"/>
              </a:spcAft>
              <a:buSzPts val="6900"/>
              <a:buNone/>
              <a:defRPr/>
            </a:lvl2pPr>
            <a:lvl3pPr lvl="2">
              <a:spcBef>
                <a:spcPts val="0"/>
              </a:spcBef>
              <a:spcAft>
                <a:spcPts val="0"/>
              </a:spcAft>
              <a:buSzPts val="6900"/>
              <a:buNone/>
              <a:defRPr/>
            </a:lvl3pPr>
            <a:lvl4pPr lvl="3">
              <a:spcBef>
                <a:spcPts val="0"/>
              </a:spcBef>
              <a:spcAft>
                <a:spcPts val="0"/>
              </a:spcAft>
              <a:buSzPts val="6900"/>
              <a:buNone/>
              <a:defRPr/>
            </a:lvl4pPr>
            <a:lvl5pPr lvl="4">
              <a:spcBef>
                <a:spcPts val="0"/>
              </a:spcBef>
              <a:spcAft>
                <a:spcPts val="0"/>
              </a:spcAft>
              <a:buSzPts val="6900"/>
              <a:buNone/>
              <a:defRPr/>
            </a:lvl5pPr>
            <a:lvl6pPr lvl="5">
              <a:spcBef>
                <a:spcPts val="0"/>
              </a:spcBef>
              <a:spcAft>
                <a:spcPts val="0"/>
              </a:spcAft>
              <a:buSzPts val="6900"/>
              <a:buNone/>
              <a:defRPr/>
            </a:lvl6pPr>
            <a:lvl7pPr lvl="6">
              <a:spcBef>
                <a:spcPts val="0"/>
              </a:spcBef>
              <a:spcAft>
                <a:spcPts val="0"/>
              </a:spcAft>
              <a:buSzPts val="6900"/>
              <a:buNone/>
              <a:defRPr/>
            </a:lvl7pPr>
            <a:lvl8pPr lvl="7">
              <a:spcBef>
                <a:spcPts val="0"/>
              </a:spcBef>
              <a:spcAft>
                <a:spcPts val="0"/>
              </a:spcAft>
              <a:buSzPts val="6900"/>
              <a:buNone/>
              <a:defRPr/>
            </a:lvl8pPr>
            <a:lvl9pPr lvl="8">
              <a:spcBef>
                <a:spcPts val="0"/>
              </a:spcBef>
              <a:spcAft>
                <a:spcPts val="0"/>
              </a:spcAft>
              <a:buSzPts val="6900"/>
              <a:buNone/>
              <a:defRPr/>
            </a:lvl9pPr>
          </a:lstStyle>
          <a:p/>
        </p:txBody>
      </p:sp>
      <p:sp>
        <p:nvSpPr>
          <p:cNvPr id="29" name="Google Shape;29;p4"/>
          <p:cNvSpPr txBox="1"/>
          <p:nvPr>
            <p:ph idx="1" type="body"/>
          </p:nvPr>
        </p:nvSpPr>
        <p:spPr>
          <a:xfrm>
            <a:off x="2650375" y="2756947"/>
            <a:ext cx="9126300" cy="3411000"/>
          </a:xfrm>
          <a:prstGeom prst="rect">
            <a:avLst/>
          </a:prstGeom>
        </p:spPr>
        <p:txBody>
          <a:bodyPr anchorCtr="0" anchor="t" bIns="121900" lIns="121900" spcFirstLastPara="1" rIns="121900" wrap="square" tIns="121900">
            <a:noAutofit/>
          </a:bodyPr>
          <a:lstStyle>
            <a:lvl1pPr indent="-419100" lvl="0" marL="457200">
              <a:spcBef>
                <a:spcPts val="0"/>
              </a:spcBef>
              <a:spcAft>
                <a:spcPts val="0"/>
              </a:spcAft>
              <a:buSzPts val="3000"/>
              <a:buChar char="●"/>
              <a:defRPr/>
            </a:lvl1pPr>
            <a:lvl2pPr indent="-419100" lvl="1" marL="914400">
              <a:spcBef>
                <a:spcPts val="2100"/>
              </a:spcBef>
              <a:spcAft>
                <a:spcPts val="0"/>
              </a:spcAft>
              <a:buSzPts val="3000"/>
              <a:buChar char="○"/>
              <a:defRPr/>
            </a:lvl2pPr>
            <a:lvl3pPr indent="-419100" lvl="2" marL="1371600">
              <a:spcBef>
                <a:spcPts val="2100"/>
              </a:spcBef>
              <a:spcAft>
                <a:spcPts val="0"/>
              </a:spcAft>
              <a:buSzPts val="3000"/>
              <a:buChar char="■"/>
              <a:defRPr/>
            </a:lvl3pPr>
            <a:lvl4pPr indent="-419100" lvl="3" marL="1828800">
              <a:spcBef>
                <a:spcPts val="2100"/>
              </a:spcBef>
              <a:spcAft>
                <a:spcPts val="0"/>
              </a:spcAft>
              <a:buSzPts val="3000"/>
              <a:buChar char="●"/>
              <a:defRPr/>
            </a:lvl4pPr>
            <a:lvl5pPr indent="-419100" lvl="4" marL="2286000">
              <a:spcBef>
                <a:spcPts val="2100"/>
              </a:spcBef>
              <a:spcAft>
                <a:spcPts val="0"/>
              </a:spcAft>
              <a:buSzPts val="3000"/>
              <a:buChar char="○"/>
              <a:defRPr/>
            </a:lvl5pPr>
            <a:lvl6pPr indent="-419100" lvl="5" marL="2743200">
              <a:spcBef>
                <a:spcPts val="2100"/>
              </a:spcBef>
              <a:spcAft>
                <a:spcPts val="0"/>
              </a:spcAft>
              <a:buSzPts val="3000"/>
              <a:buChar char="■"/>
              <a:defRPr/>
            </a:lvl6pPr>
            <a:lvl7pPr indent="-419100" lvl="6" marL="3200400">
              <a:spcBef>
                <a:spcPts val="2100"/>
              </a:spcBef>
              <a:spcAft>
                <a:spcPts val="0"/>
              </a:spcAft>
              <a:buSzPts val="3000"/>
              <a:buChar char="●"/>
              <a:defRPr/>
            </a:lvl7pPr>
            <a:lvl8pPr indent="-419100" lvl="7" marL="3657600">
              <a:spcBef>
                <a:spcPts val="2100"/>
              </a:spcBef>
              <a:spcAft>
                <a:spcPts val="0"/>
              </a:spcAft>
              <a:buSzPts val="3000"/>
              <a:buChar char="○"/>
              <a:defRPr/>
            </a:lvl8pPr>
            <a:lvl9pPr indent="-419100" lvl="8" marL="4114800">
              <a:spcBef>
                <a:spcPts val="2100"/>
              </a:spcBef>
              <a:spcAft>
                <a:spcPts val="2100"/>
              </a:spcAft>
              <a:buSzPts val="3000"/>
              <a:buChar char="■"/>
              <a:defRPr/>
            </a:lvl9pPr>
          </a:lstStyle>
          <a:p/>
        </p:txBody>
      </p:sp>
      <p:sp>
        <p:nvSpPr>
          <p:cNvPr id="30" name="Google Shape;30;p4"/>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flipH="1">
            <a:off x="9500" y="-125"/>
            <a:ext cx="1853700"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type="title"/>
          </p:nvPr>
        </p:nvSpPr>
        <p:spPr>
          <a:xfrm>
            <a:off x="2339175" y="611700"/>
            <a:ext cx="85221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6900"/>
              <a:buNone/>
              <a:defRPr/>
            </a:lvl1pPr>
            <a:lvl2pPr lvl="1">
              <a:spcBef>
                <a:spcPts val="0"/>
              </a:spcBef>
              <a:spcAft>
                <a:spcPts val="0"/>
              </a:spcAft>
              <a:buSzPts val="6900"/>
              <a:buNone/>
              <a:defRPr/>
            </a:lvl2pPr>
            <a:lvl3pPr lvl="2">
              <a:spcBef>
                <a:spcPts val="0"/>
              </a:spcBef>
              <a:spcAft>
                <a:spcPts val="0"/>
              </a:spcAft>
              <a:buSzPts val="6900"/>
              <a:buNone/>
              <a:defRPr/>
            </a:lvl3pPr>
            <a:lvl4pPr lvl="3">
              <a:spcBef>
                <a:spcPts val="0"/>
              </a:spcBef>
              <a:spcAft>
                <a:spcPts val="0"/>
              </a:spcAft>
              <a:buSzPts val="6900"/>
              <a:buNone/>
              <a:defRPr/>
            </a:lvl4pPr>
            <a:lvl5pPr lvl="4">
              <a:spcBef>
                <a:spcPts val="0"/>
              </a:spcBef>
              <a:spcAft>
                <a:spcPts val="0"/>
              </a:spcAft>
              <a:buSzPts val="6900"/>
              <a:buNone/>
              <a:defRPr/>
            </a:lvl5pPr>
            <a:lvl6pPr lvl="5">
              <a:spcBef>
                <a:spcPts val="0"/>
              </a:spcBef>
              <a:spcAft>
                <a:spcPts val="0"/>
              </a:spcAft>
              <a:buSzPts val="6900"/>
              <a:buNone/>
              <a:defRPr/>
            </a:lvl6pPr>
            <a:lvl7pPr lvl="6">
              <a:spcBef>
                <a:spcPts val="0"/>
              </a:spcBef>
              <a:spcAft>
                <a:spcPts val="0"/>
              </a:spcAft>
              <a:buSzPts val="6900"/>
              <a:buNone/>
              <a:defRPr/>
            </a:lvl7pPr>
            <a:lvl8pPr lvl="7">
              <a:spcBef>
                <a:spcPts val="0"/>
              </a:spcBef>
              <a:spcAft>
                <a:spcPts val="0"/>
              </a:spcAft>
              <a:buSzPts val="6900"/>
              <a:buNone/>
              <a:defRPr/>
            </a:lvl8pPr>
            <a:lvl9pPr lvl="8">
              <a:spcBef>
                <a:spcPts val="0"/>
              </a:spcBef>
              <a:spcAft>
                <a:spcPts val="0"/>
              </a:spcAft>
              <a:buSzPts val="6900"/>
              <a:buNone/>
              <a:defRPr/>
            </a:lvl9pPr>
          </a:lstStyle>
          <a:p/>
        </p:txBody>
      </p:sp>
      <p:sp>
        <p:nvSpPr>
          <p:cNvPr id="34" name="Google Shape;34;p5"/>
          <p:cNvSpPr txBox="1"/>
          <p:nvPr>
            <p:ph idx="1" type="body"/>
          </p:nvPr>
        </p:nvSpPr>
        <p:spPr>
          <a:xfrm>
            <a:off x="2339175" y="2296325"/>
            <a:ext cx="4430400" cy="37953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sz="2400"/>
            </a:lvl1pPr>
            <a:lvl2pPr indent="-381000" lvl="1" marL="914400">
              <a:spcBef>
                <a:spcPts val="2100"/>
              </a:spcBef>
              <a:spcAft>
                <a:spcPts val="0"/>
              </a:spcAft>
              <a:buSzPts val="2400"/>
              <a:buChar char="○"/>
              <a:defRPr sz="2400"/>
            </a:lvl2pPr>
            <a:lvl3pPr indent="-381000" lvl="2" marL="1371600">
              <a:spcBef>
                <a:spcPts val="2100"/>
              </a:spcBef>
              <a:spcAft>
                <a:spcPts val="0"/>
              </a:spcAft>
              <a:buSzPts val="2400"/>
              <a:buChar char="■"/>
              <a:defRPr sz="2400"/>
            </a:lvl3pPr>
            <a:lvl4pPr indent="-381000" lvl="3" marL="1828800">
              <a:spcBef>
                <a:spcPts val="2100"/>
              </a:spcBef>
              <a:spcAft>
                <a:spcPts val="0"/>
              </a:spcAft>
              <a:buSzPts val="2400"/>
              <a:buChar char="●"/>
              <a:defRPr sz="2400"/>
            </a:lvl4pPr>
            <a:lvl5pPr indent="-381000" lvl="4" marL="2286000">
              <a:spcBef>
                <a:spcPts val="2100"/>
              </a:spcBef>
              <a:spcAft>
                <a:spcPts val="0"/>
              </a:spcAft>
              <a:buSzPts val="2400"/>
              <a:buChar char="○"/>
              <a:defRPr sz="2400"/>
            </a:lvl5pPr>
            <a:lvl6pPr indent="-381000" lvl="5" marL="2743200">
              <a:spcBef>
                <a:spcPts val="2100"/>
              </a:spcBef>
              <a:spcAft>
                <a:spcPts val="0"/>
              </a:spcAft>
              <a:buSzPts val="2400"/>
              <a:buChar char="■"/>
              <a:defRPr sz="2400"/>
            </a:lvl6pPr>
            <a:lvl7pPr indent="-381000" lvl="6" marL="3200400">
              <a:spcBef>
                <a:spcPts val="2100"/>
              </a:spcBef>
              <a:spcAft>
                <a:spcPts val="0"/>
              </a:spcAft>
              <a:buSzPts val="2400"/>
              <a:buChar char="●"/>
              <a:defRPr sz="2400"/>
            </a:lvl7pPr>
            <a:lvl8pPr indent="-381000" lvl="7" marL="3657600">
              <a:spcBef>
                <a:spcPts val="2100"/>
              </a:spcBef>
              <a:spcAft>
                <a:spcPts val="0"/>
              </a:spcAft>
              <a:buSzPts val="2400"/>
              <a:buChar char="○"/>
              <a:defRPr sz="2400"/>
            </a:lvl8pPr>
            <a:lvl9pPr indent="-381000" lvl="8" marL="4114800">
              <a:spcBef>
                <a:spcPts val="2100"/>
              </a:spcBef>
              <a:spcAft>
                <a:spcPts val="2100"/>
              </a:spcAft>
              <a:buSzPts val="2400"/>
              <a:buChar char="■"/>
              <a:defRPr sz="2400"/>
            </a:lvl9pPr>
          </a:lstStyle>
          <a:p/>
        </p:txBody>
      </p:sp>
      <p:sp>
        <p:nvSpPr>
          <p:cNvPr id="35" name="Google Shape;35;p5"/>
          <p:cNvSpPr txBox="1"/>
          <p:nvPr>
            <p:ph idx="2" type="body"/>
          </p:nvPr>
        </p:nvSpPr>
        <p:spPr>
          <a:xfrm>
            <a:off x="7346294" y="2296325"/>
            <a:ext cx="4430400" cy="37953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sz="2400"/>
            </a:lvl1pPr>
            <a:lvl2pPr indent="-381000" lvl="1" marL="914400">
              <a:spcBef>
                <a:spcPts val="2100"/>
              </a:spcBef>
              <a:spcAft>
                <a:spcPts val="0"/>
              </a:spcAft>
              <a:buSzPts val="2400"/>
              <a:buChar char="○"/>
              <a:defRPr sz="2400"/>
            </a:lvl2pPr>
            <a:lvl3pPr indent="-381000" lvl="2" marL="1371600">
              <a:spcBef>
                <a:spcPts val="2100"/>
              </a:spcBef>
              <a:spcAft>
                <a:spcPts val="0"/>
              </a:spcAft>
              <a:buSzPts val="2400"/>
              <a:buChar char="■"/>
              <a:defRPr sz="2400"/>
            </a:lvl3pPr>
            <a:lvl4pPr indent="-381000" lvl="3" marL="1828800">
              <a:spcBef>
                <a:spcPts val="2100"/>
              </a:spcBef>
              <a:spcAft>
                <a:spcPts val="0"/>
              </a:spcAft>
              <a:buSzPts val="2400"/>
              <a:buChar char="●"/>
              <a:defRPr sz="2400"/>
            </a:lvl4pPr>
            <a:lvl5pPr indent="-381000" lvl="4" marL="2286000">
              <a:spcBef>
                <a:spcPts val="2100"/>
              </a:spcBef>
              <a:spcAft>
                <a:spcPts val="0"/>
              </a:spcAft>
              <a:buSzPts val="2400"/>
              <a:buChar char="○"/>
              <a:defRPr sz="2400"/>
            </a:lvl5pPr>
            <a:lvl6pPr indent="-381000" lvl="5" marL="2743200">
              <a:spcBef>
                <a:spcPts val="2100"/>
              </a:spcBef>
              <a:spcAft>
                <a:spcPts val="0"/>
              </a:spcAft>
              <a:buSzPts val="2400"/>
              <a:buChar char="■"/>
              <a:defRPr sz="2400"/>
            </a:lvl6pPr>
            <a:lvl7pPr indent="-381000" lvl="6" marL="3200400">
              <a:spcBef>
                <a:spcPts val="2100"/>
              </a:spcBef>
              <a:spcAft>
                <a:spcPts val="0"/>
              </a:spcAft>
              <a:buSzPts val="2400"/>
              <a:buChar char="●"/>
              <a:defRPr sz="2400"/>
            </a:lvl7pPr>
            <a:lvl8pPr indent="-381000" lvl="7" marL="3657600">
              <a:spcBef>
                <a:spcPts val="2100"/>
              </a:spcBef>
              <a:spcAft>
                <a:spcPts val="0"/>
              </a:spcAft>
              <a:buSzPts val="2400"/>
              <a:buChar char="○"/>
              <a:defRPr sz="2400"/>
            </a:lvl8pPr>
            <a:lvl9pPr indent="-381000" lvl="8" marL="4114800">
              <a:spcBef>
                <a:spcPts val="2100"/>
              </a:spcBef>
              <a:spcAft>
                <a:spcPts val="2100"/>
              </a:spcAft>
              <a:buSzPts val="2400"/>
              <a:buChar char="■"/>
              <a:defRPr sz="2400"/>
            </a:lvl9pPr>
          </a:lstStyle>
          <a:p/>
        </p:txBody>
      </p:sp>
      <p:sp>
        <p:nvSpPr>
          <p:cNvPr id="36" name="Google Shape;36;p5"/>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37" name="Google Shape;37;p5"/>
          <p:cNvSpPr/>
          <p:nvPr/>
        </p:nvSpPr>
        <p:spPr>
          <a:xfrm flipH="1">
            <a:off x="0" y="4233600"/>
            <a:ext cx="290400" cy="2624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11901725" y="-125"/>
            <a:ext cx="290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40" name="Shape 40"/>
        <p:cNvGrpSpPr/>
        <p:nvPr/>
      </p:nvGrpSpPr>
      <p:grpSpPr>
        <a:xfrm>
          <a:off x="0" y="0"/>
          <a:ext cx="0" cy="0"/>
          <a:chOff x="0" y="0"/>
          <a:chExt cx="0" cy="0"/>
        </a:xfrm>
      </p:grpSpPr>
      <p:sp>
        <p:nvSpPr>
          <p:cNvPr id="41" name="Google Shape;41;p6"/>
          <p:cNvSpPr/>
          <p:nvPr/>
        </p:nvSpPr>
        <p:spPr>
          <a:xfrm>
            <a:off x="2064575" y="-31925"/>
            <a:ext cx="10118100" cy="138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6"/>
          <p:cNvSpPr/>
          <p:nvPr/>
        </p:nvSpPr>
        <p:spPr>
          <a:xfrm>
            <a:off x="11901725" y="-31859"/>
            <a:ext cx="290400" cy="1388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type="title"/>
          </p:nvPr>
        </p:nvSpPr>
        <p:spPr>
          <a:xfrm>
            <a:off x="415604" y="593367"/>
            <a:ext cx="11361000" cy="763500"/>
          </a:xfrm>
          <a:prstGeom prst="rect">
            <a:avLst/>
          </a:prstGeom>
        </p:spPr>
        <p:txBody>
          <a:bodyPr anchorCtr="0" anchor="t" bIns="121900" lIns="121900" spcFirstLastPara="1" rIns="121900" wrap="square" tIns="121900">
            <a:noAutofit/>
          </a:bodyPr>
          <a:lstStyle>
            <a:lvl1pPr lvl="0" rtl="0">
              <a:spcBef>
                <a:spcPts val="0"/>
              </a:spcBef>
              <a:spcAft>
                <a:spcPts val="0"/>
              </a:spcAft>
              <a:buSzPts val="6900"/>
              <a:buNone/>
              <a:defRPr/>
            </a:lvl1pPr>
            <a:lvl2pPr lvl="1" rtl="0">
              <a:spcBef>
                <a:spcPts val="0"/>
              </a:spcBef>
              <a:spcAft>
                <a:spcPts val="0"/>
              </a:spcAft>
              <a:buSzPts val="6900"/>
              <a:buNone/>
              <a:defRPr/>
            </a:lvl2pPr>
            <a:lvl3pPr lvl="2" rtl="0">
              <a:spcBef>
                <a:spcPts val="0"/>
              </a:spcBef>
              <a:spcAft>
                <a:spcPts val="0"/>
              </a:spcAft>
              <a:buSzPts val="6900"/>
              <a:buNone/>
              <a:defRPr/>
            </a:lvl3pPr>
            <a:lvl4pPr lvl="3" rtl="0">
              <a:spcBef>
                <a:spcPts val="0"/>
              </a:spcBef>
              <a:spcAft>
                <a:spcPts val="0"/>
              </a:spcAft>
              <a:buSzPts val="6900"/>
              <a:buNone/>
              <a:defRPr/>
            </a:lvl4pPr>
            <a:lvl5pPr lvl="4" rtl="0">
              <a:spcBef>
                <a:spcPts val="0"/>
              </a:spcBef>
              <a:spcAft>
                <a:spcPts val="0"/>
              </a:spcAft>
              <a:buSzPts val="6900"/>
              <a:buNone/>
              <a:defRPr/>
            </a:lvl5pPr>
            <a:lvl6pPr lvl="5" rtl="0">
              <a:spcBef>
                <a:spcPts val="0"/>
              </a:spcBef>
              <a:spcAft>
                <a:spcPts val="0"/>
              </a:spcAft>
              <a:buSzPts val="6900"/>
              <a:buNone/>
              <a:defRPr/>
            </a:lvl6pPr>
            <a:lvl7pPr lvl="6" rtl="0">
              <a:spcBef>
                <a:spcPts val="0"/>
              </a:spcBef>
              <a:spcAft>
                <a:spcPts val="0"/>
              </a:spcAft>
              <a:buSzPts val="6900"/>
              <a:buNone/>
              <a:defRPr/>
            </a:lvl7pPr>
            <a:lvl8pPr lvl="7" rtl="0">
              <a:spcBef>
                <a:spcPts val="0"/>
              </a:spcBef>
              <a:spcAft>
                <a:spcPts val="0"/>
              </a:spcAft>
              <a:buSzPts val="6900"/>
              <a:buNone/>
              <a:defRPr/>
            </a:lvl8pPr>
            <a:lvl9pPr lvl="8" rtl="0">
              <a:spcBef>
                <a:spcPts val="0"/>
              </a:spcBef>
              <a:spcAft>
                <a:spcPts val="0"/>
              </a:spcAft>
              <a:buSzPts val="6900"/>
              <a:buNone/>
              <a:defRPr/>
            </a:lvl9pPr>
          </a:lstStyle>
          <a:p/>
        </p:txBody>
      </p:sp>
      <p:sp>
        <p:nvSpPr>
          <p:cNvPr id="44" name="Google Shape;44;p6"/>
          <p:cNvSpPr txBox="1"/>
          <p:nvPr>
            <p:ph idx="1" type="body"/>
          </p:nvPr>
        </p:nvSpPr>
        <p:spPr>
          <a:xfrm>
            <a:off x="801425" y="2534300"/>
            <a:ext cx="3345900" cy="35574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sz="2400"/>
            </a:lvl1pPr>
            <a:lvl2pPr indent="-381000" lvl="1" marL="914400" rtl="0">
              <a:spcBef>
                <a:spcPts val="2100"/>
              </a:spcBef>
              <a:spcAft>
                <a:spcPts val="0"/>
              </a:spcAft>
              <a:buSzPts val="2400"/>
              <a:buChar char="○"/>
              <a:defRPr sz="2400"/>
            </a:lvl2pPr>
            <a:lvl3pPr indent="-381000" lvl="2" marL="1371600" rtl="0">
              <a:spcBef>
                <a:spcPts val="2100"/>
              </a:spcBef>
              <a:spcAft>
                <a:spcPts val="0"/>
              </a:spcAft>
              <a:buSzPts val="2400"/>
              <a:buChar char="■"/>
              <a:defRPr sz="2400"/>
            </a:lvl3pPr>
            <a:lvl4pPr indent="-381000" lvl="3" marL="1828800" rtl="0">
              <a:spcBef>
                <a:spcPts val="2100"/>
              </a:spcBef>
              <a:spcAft>
                <a:spcPts val="0"/>
              </a:spcAft>
              <a:buSzPts val="2400"/>
              <a:buChar char="●"/>
              <a:defRPr sz="2400"/>
            </a:lvl4pPr>
            <a:lvl5pPr indent="-381000" lvl="4" marL="2286000" rtl="0">
              <a:spcBef>
                <a:spcPts val="2100"/>
              </a:spcBef>
              <a:spcAft>
                <a:spcPts val="0"/>
              </a:spcAft>
              <a:buSzPts val="2400"/>
              <a:buChar char="○"/>
              <a:defRPr sz="2400"/>
            </a:lvl5pPr>
            <a:lvl6pPr indent="-381000" lvl="5" marL="2743200" rtl="0">
              <a:spcBef>
                <a:spcPts val="2100"/>
              </a:spcBef>
              <a:spcAft>
                <a:spcPts val="0"/>
              </a:spcAft>
              <a:buSzPts val="2400"/>
              <a:buChar char="■"/>
              <a:defRPr sz="2400"/>
            </a:lvl6pPr>
            <a:lvl7pPr indent="-381000" lvl="6" marL="3200400" rtl="0">
              <a:spcBef>
                <a:spcPts val="2100"/>
              </a:spcBef>
              <a:spcAft>
                <a:spcPts val="0"/>
              </a:spcAft>
              <a:buSzPts val="2400"/>
              <a:buChar char="●"/>
              <a:defRPr sz="2400"/>
            </a:lvl7pPr>
            <a:lvl8pPr indent="-381000" lvl="7" marL="3657600" rtl="0">
              <a:spcBef>
                <a:spcPts val="2100"/>
              </a:spcBef>
              <a:spcAft>
                <a:spcPts val="0"/>
              </a:spcAft>
              <a:buSzPts val="2400"/>
              <a:buChar char="○"/>
              <a:defRPr sz="2400"/>
            </a:lvl8pPr>
            <a:lvl9pPr indent="-381000" lvl="8" marL="4114800" rtl="0">
              <a:spcBef>
                <a:spcPts val="2100"/>
              </a:spcBef>
              <a:spcAft>
                <a:spcPts val="2100"/>
              </a:spcAft>
              <a:buSzPts val="2400"/>
              <a:buChar char="■"/>
              <a:defRPr sz="2400"/>
            </a:lvl9pPr>
          </a:lstStyle>
          <a:p/>
        </p:txBody>
      </p:sp>
      <p:sp>
        <p:nvSpPr>
          <p:cNvPr id="45" name="Google Shape;45;p6"/>
          <p:cNvSpPr txBox="1"/>
          <p:nvPr>
            <p:ph idx="2" type="body"/>
          </p:nvPr>
        </p:nvSpPr>
        <p:spPr>
          <a:xfrm>
            <a:off x="4582674" y="2534300"/>
            <a:ext cx="3345900" cy="35574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sz="2400"/>
            </a:lvl1pPr>
            <a:lvl2pPr indent="-381000" lvl="1" marL="914400" rtl="0">
              <a:spcBef>
                <a:spcPts val="2100"/>
              </a:spcBef>
              <a:spcAft>
                <a:spcPts val="0"/>
              </a:spcAft>
              <a:buSzPts val="2400"/>
              <a:buChar char="○"/>
              <a:defRPr sz="2400"/>
            </a:lvl2pPr>
            <a:lvl3pPr indent="-381000" lvl="2" marL="1371600" rtl="0">
              <a:spcBef>
                <a:spcPts val="2100"/>
              </a:spcBef>
              <a:spcAft>
                <a:spcPts val="0"/>
              </a:spcAft>
              <a:buSzPts val="2400"/>
              <a:buChar char="■"/>
              <a:defRPr sz="2400"/>
            </a:lvl3pPr>
            <a:lvl4pPr indent="-381000" lvl="3" marL="1828800" rtl="0">
              <a:spcBef>
                <a:spcPts val="2100"/>
              </a:spcBef>
              <a:spcAft>
                <a:spcPts val="0"/>
              </a:spcAft>
              <a:buSzPts val="2400"/>
              <a:buChar char="●"/>
              <a:defRPr sz="2400"/>
            </a:lvl4pPr>
            <a:lvl5pPr indent="-381000" lvl="4" marL="2286000" rtl="0">
              <a:spcBef>
                <a:spcPts val="2100"/>
              </a:spcBef>
              <a:spcAft>
                <a:spcPts val="0"/>
              </a:spcAft>
              <a:buSzPts val="2400"/>
              <a:buChar char="○"/>
              <a:defRPr sz="2400"/>
            </a:lvl5pPr>
            <a:lvl6pPr indent="-381000" lvl="5" marL="2743200" rtl="0">
              <a:spcBef>
                <a:spcPts val="2100"/>
              </a:spcBef>
              <a:spcAft>
                <a:spcPts val="0"/>
              </a:spcAft>
              <a:buSzPts val="2400"/>
              <a:buChar char="■"/>
              <a:defRPr sz="2400"/>
            </a:lvl6pPr>
            <a:lvl7pPr indent="-381000" lvl="6" marL="3200400" rtl="0">
              <a:spcBef>
                <a:spcPts val="2100"/>
              </a:spcBef>
              <a:spcAft>
                <a:spcPts val="0"/>
              </a:spcAft>
              <a:buSzPts val="2400"/>
              <a:buChar char="●"/>
              <a:defRPr sz="2400"/>
            </a:lvl7pPr>
            <a:lvl8pPr indent="-381000" lvl="7" marL="3657600" rtl="0">
              <a:spcBef>
                <a:spcPts val="2100"/>
              </a:spcBef>
              <a:spcAft>
                <a:spcPts val="0"/>
              </a:spcAft>
              <a:buSzPts val="2400"/>
              <a:buChar char="○"/>
              <a:defRPr sz="2400"/>
            </a:lvl8pPr>
            <a:lvl9pPr indent="-381000" lvl="8" marL="4114800" rtl="0">
              <a:spcBef>
                <a:spcPts val="2100"/>
              </a:spcBef>
              <a:spcAft>
                <a:spcPts val="2100"/>
              </a:spcAft>
              <a:buSzPts val="2400"/>
              <a:buChar char="■"/>
              <a:defRPr sz="2400"/>
            </a:lvl9pPr>
          </a:lstStyle>
          <a:p/>
        </p:txBody>
      </p:sp>
      <p:sp>
        <p:nvSpPr>
          <p:cNvPr id="46" name="Google Shape;46;p6"/>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7" name="Google Shape;47;p6"/>
          <p:cNvSpPr txBox="1"/>
          <p:nvPr>
            <p:ph idx="3" type="body"/>
          </p:nvPr>
        </p:nvSpPr>
        <p:spPr>
          <a:xfrm>
            <a:off x="8363939" y="2534300"/>
            <a:ext cx="3345900" cy="3557400"/>
          </a:xfrm>
          <a:prstGeom prst="rect">
            <a:avLst/>
          </a:prstGeom>
        </p:spPr>
        <p:txBody>
          <a:bodyPr anchorCtr="0" anchor="t" bIns="121900" lIns="121900" spcFirstLastPara="1" rIns="121900" wrap="square" tIns="121900">
            <a:noAutofit/>
          </a:bodyPr>
          <a:lstStyle>
            <a:lvl1pPr indent="-381000" lvl="0" marL="457200" rtl="0">
              <a:spcBef>
                <a:spcPts val="0"/>
              </a:spcBef>
              <a:spcAft>
                <a:spcPts val="0"/>
              </a:spcAft>
              <a:buSzPts val="2400"/>
              <a:buChar char="●"/>
              <a:defRPr sz="2400"/>
            </a:lvl1pPr>
            <a:lvl2pPr indent="-381000" lvl="1" marL="914400" rtl="0">
              <a:spcBef>
                <a:spcPts val="2100"/>
              </a:spcBef>
              <a:spcAft>
                <a:spcPts val="0"/>
              </a:spcAft>
              <a:buSzPts val="2400"/>
              <a:buChar char="○"/>
              <a:defRPr sz="2400"/>
            </a:lvl2pPr>
            <a:lvl3pPr indent="-381000" lvl="2" marL="1371600" rtl="0">
              <a:spcBef>
                <a:spcPts val="2100"/>
              </a:spcBef>
              <a:spcAft>
                <a:spcPts val="0"/>
              </a:spcAft>
              <a:buSzPts val="2400"/>
              <a:buChar char="■"/>
              <a:defRPr sz="2400"/>
            </a:lvl3pPr>
            <a:lvl4pPr indent="-381000" lvl="3" marL="1828800" rtl="0">
              <a:spcBef>
                <a:spcPts val="2100"/>
              </a:spcBef>
              <a:spcAft>
                <a:spcPts val="0"/>
              </a:spcAft>
              <a:buSzPts val="2400"/>
              <a:buChar char="●"/>
              <a:defRPr sz="2400"/>
            </a:lvl4pPr>
            <a:lvl5pPr indent="-381000" lvl="4" marL="2286000" rtl="0">
              <a:spcBef>
                <a:spcPts val="2100"/>
              </a:spcBef>
              <a:spcAft>
                <a:spcPts val="0"/>
              </a:spcAft>
              <a:buSzPts val="2400"/>
              <a:buChar char="○"/>
              <a:defRPr sz="2400"/>
            </a:lvl5pPr>
            <a:lvl6pPr indent="-381000" lvl="5" marL="2743200" rtl="0">
              <a:spcBef>
                <a:spcPts val="2100"/>
              </a:spcBef>
              <a:spcAft>
                <a:spcPts val="0"/>
              </a:spcAft>
              <a:buSzPts val="2400"/>
              <a:buChar char="■"/>
              <a:defRPr sz="2400"/>
            </a:lvl6pPr>
            <a:lvl7pPr indent="-381000" lvl="6" marL="3200400" rtl="0">
              <a:spcBef>
                <a:spcPts val="2100"/>
              </a:spcBef>
              <a:spcAft>
                <a:spcPts val="0"/>
              </a:spcAft>
              <a:buSzPts val="2400"/>
              <a:buChar char="●"/>
              <a:defRPr sz="2400"/>
            </a:lvl7pPr>
            <a:lvl8pPr indent="-381000" lvl="7" marL="3657600" rtl="0">
              <a:spcBef>
                <a:spcPts val="2100"/>
              </a:spcBef>
              <a:spcAft>
                <a:spcPts val="0"/>
              </a:spcAft>
              <a:buSzPts val="2400"/>
              <a:buChar char="○"/>
              <a:defRPr sz="2400"/>
            </a:lvl8pPr>
            <a:lvl9pPr indent="-381000" lvl="8" marL="4114800" rtl="0">
              <a:spcBef>
                <a:spcPts val="2100"/>
              </a:spcBef>
              <a:spcAft>
                <a:spcPts val="2100"/>
              </a:spcAft>
              <a:buSzPts val="2400"/>
              <a:buChar char="■"/>
              <a:defRPr sz="2400"/>
            </a:lvl9pPr>
          </a:lstStyle>
          <a:p/>
        </p:txBody>
      </p:sp>
      <p:sp>
        <p:nvSpPr>
          <p:cNvPr id="48" name="Google Shape;48;p6"/>
          <p:cNvSpPr/>
          <p:nvPr/>
        </p:nvSpPr>
        <p:spPr>
          <a:xfrm>
            <a:off x="0" y="5469291"/>
            <a:ext cx="290400" cy="138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6"/>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415604" y="593367"/>
            <a:ext cx="11361000" cy="763500"/>
          </a:xfrm>
          <a:prstGeom prst="rect">
            <a:avLst/>
          </a:prstGeom>
        </p:spPr>
        <p:txBody>
          <a:bodyPr anchorCtr="0" anchor="t" bIns="121900" lIns="121900" spcFirstLastPara="1" rIns="121900" wrap="square" tIns="121900">
            <a:noAutofit/>
          </a:bodyPr>
          <a:lstStyle>
            <a:lvl1pPr lvl="0">
              <a:spcBef>
                <a:spcPts val="0"/>
              </a:spcBef>
              <a:spcAft>
                <a:spcPts val="0"/>
              </a:spcAft>
              <a:buSzPts val="6900"/>
              <a:buNone/>
              <a:defRPr/>
            </a:lvl1pPr>
            <a:lvl2pPr lvl="1">
              <a:spcBef>
                <a:spcPts val="0"/>
              </a:spcBef>
              <a:spcAft>
                <a:spcPts val="0"/>
              </a:spcAft>
              <a:buSzPts val="6900"/>
              <a:buNone/>
              <a:defRPr/>
            </a:lvl2pPr>
            <a:lvl3pPr lvl="2">
              <a:spcBef>
                <a:spcPts val="0"/>
              </a:spcBef>
              <a:spcAft>
                <a:spcPts val="0"/>
              </a:spcAft>
              <a:buSzPts val="6900"/>
              <a:buNone/>
              <a:defRPr/>
            </a:lvl3pPr>
            <a:lvl4pPr lvl="3">
              <a:spcBef>
                <a:spcPts val="0"/>
              </a:spcBef>
              <a:spcAft>
                <a:spcPts val="0"/>
              </a:spcAft>
              <a:buSzPts val="6900"/>
              <a:buNone/>
              <a:defRPr/>
            </a:lvl4pPr>
            <a:lvl5pPr lvl="4">
              <a:spcBef>
                <a:spcPts val="0"/>
              </a:spcBef>
              <a:spcAft>
                <a:spcPts val="0"/>
              </a:spcAft>
              <a:buSzPts val="6900"/>
              <a:buNone/>
              <a:defRPr/>
            </a:lvl5pPr>
            <a:lvl6pPr lvl="5">
              <a:spcBef>
                <a:spcPts val="0"/>
              </a:spcBef>
              <a:spcAft>
                <a:spcPts val="0"/>
              </a:spcAft>
              <a:buSzPts val="6900"/>
              <a:buNone/>
              <a:defRPr/>
            </a:lvl6pPr>
            <a:lvl7pPr lvl="6">
              <a:spcBef>
                <a:spcPts val="0"/>
              </a:spcBef>
              <a:spcAft>
                <a:spcPts val="0"/>
              </a:spcAft>
              <a:buSzPts val="6900"/>
              <a:buNone/>
              <a:defRPr/>
            </a:lvl7pPr>
            <a:lvl8pPr lvl="7">
              <a:spcBef>
                <a:spcPts val="0"/>
              </a:spcBef>
              <a:spcAft>
                <a:spcPts val="0"/>
              </a:spcAft>
              <a:buSzPts val="6900"/>
              <a:buNone/>
              <a:defRPr/>
            </a:lvl8pPr>
            <a:lvl9pPr lvl="8">
              <a:spcBef>
                <a:spcPts val="0"/>
              </a:spcBef>
              <a:spcAft>
                <a:spcPts val="0"/>
              </a:spcAft>
              <a:buSzPts val="6900"/>
              <a:buNone/>
              <a:defRPr/>
            </a:lvl9pPr>
          </a:lstStyle>
          <a:p/>
        </p:txBody>
      </p:sp>
      <p:sp>
        <p:nvSpPr>
          <p:cNvPr id="52" name="Google Shape;52;p7"/>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3" name="Google Shape;53;p7"/>
          <p:cNvSpPr/>
          <p:nvPr/>
        </p:nvSpPr>
        <p:spPr>
          <a:xfrm>
            <a:off x="11901725" y="-31834"/>
            <a:ext cx="290400" cy="387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a:off x="0" y="2895791"/>
            <a:ext cx="290400" cy="3962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6" name="Shape 56"/>
        <p:cNvGrpSpPr/>
        <p:nvPr/>
      </p:nvGrpSpPr>
      <p:grpSpPr>
        <a:xfrm>
          <a:off x="0" y="0"/>
          <a:ext cx="0" cy="0"/>
          <a:chOff x="0" y="0"/>
          <a:chExt cx="0" cy="0"/>
        </a:xfrm>
      </p:grpSpPr>
      <p:sp>
        <p:nvSpPr>
          <p:cNvPr id="57" name="Google Shape;57;p8"/>
          <p:cNvSpPr/>
          <p:nvPr/>
        </p:nvSpPr>
        <p:spPr>
          <a:xfrm flipH="1">
            <a:off x="14175" y="3083500"/>
            <a:ext cx="9135000" cy="383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txBox="1"/>
          <p:nvPr>
            <p:ph type="title"/>
          </p:nvPr>
        </p:nvSpPr>
        <p:spPr>
          <a:xfrm>
            <a:off x="1147879" y="753350"/>
            <a:ext cx="65988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6900"/>
              <a:buNone/>
              <a:defRPr/>
            </a:lvl1pPr>
            <a:lvl2pPr lvl="1">
              <a:spcBef>
                <a:spcPts val="0"/>
              </a:spcBef>
              <a:spcAft>
                <a:spcPts val="0"/>
              </a:spcAft>
              <a:buSzPts val="6900"/>
              <a:buNone/>
              <a:defRPr/>
            </a:lvl2pPr>
            <a:lvl3pPr lvl="2">
              <a:spcBef>
                <a:spcPts val="0"/>
              </a:spcBef>
              <a:spcAft>
                <a:spcPts val="0"/>
              </a:spcAft>
              <a:buSzPts val="6900"/>
              <a:buNone/>
              <a:defRPr/>
            </a:lvl3pPr>
            <a:lvl4pPr lvl="3">
              <a:spcBef>
                <a:spcPts val="0"/>
              </a:spcBef>
              <a:spcAft>
                <a:spcPts val="0"/>
              </a:spcAft>
              <a:buSzPts val="6900"/>
              <a:buNone/>
              <a:defRPr/>
            </a:lvl4pPr>
            <a:lvl5pPr lvl="4">
              <a:spcBef>
                <a:spcPts val="0"/>
              </a:spcBef>
              <a:spcAft>
                <a:spcPts val="0"/>
              </a:spcAft>
              <a:buSzPts val="6900"/>
              <a:buNone/>
              <a:defRPr/>
            </a:lvl5pPr>
            <a:lvl6pPr lvl="5">
              <a:spcBef>
                <a:spcPts val="0"/>
              </a:spcBef>
              <a:spcAft>
                <a:spcPts val="0"/>
              </a:spcAft>
              <a:buSzPts val="6900"/>
              <a:buNone/>
              <a:defRPr/>
            </a:lvl6pPr>
            <a:lvl7pPr lvl="6">
              <a:spcBef>
                <a:spcPts val="0"/>
              </a:spcBef>
              <a:spcAft>
                <a:spcPts val="0"/>
              </a:spcAft>
              <a:buSzPts val="6900"/>
              <a:buNone/>
              <a:defRPr/>
            </a:lvl7pPr>
            <a:lvl8pPr lvl="7">
              <a:spcBef>
                <a:spcPts val="0"/>
              </a:spcBef>
              <a:spcAft>
                <a:spcPts val="0"/>
              </a:spcAft>
              <a:buSzPts val="6900"/>
              <a:buNone/>
              <a:defRPr/>
            </a:lvl8pPr>
            <a:lvl9pPr lvl="8">
              <a:spcBef>
                <a:spcPts val="0"/>
              </a:spcBef>
              <a:spcAft>
                <a:spcPts val="0"/>
              </a:spcAft>
              <a:buSzPts val="6900"/>
              <a:buNone/>
              <a:defRPr/>
            </a:lvl9pPr>
          </a:lstStyle>
          <a:p/>
        </p:txBody>
      </p:sp>
      <p:sp>
        <p:nvSpPr>
          <p:cNvPr id="59" name="Google Shape;59;p8"/>
          <p:cNvSpPr txBox="1"/>
          <p:nvPr>
            <p:ph idx="1" type="body"/>
          </p:nvPr>
        </p:nvSpPr>
        <p:spPr>
          <a:xfrm>
            <a:off x="1147879" y="1865350"/>
            <a:ext cx="6598800" cy="4239300"/>
          </a:xfrm>
          <a:prstGeom prst="rect">
            <a:avLst/>
          </a:prstGeom>
        </p:spPr>
        <p:txBody>
          <a:bodyPr anchorCtr="0" anchor="t" bIns="121900" lIns="121900" spcFirstLastPara="1" rIns="121900" wrap="square" tIns="121900">
            <a:noAutofit/>
          </a:bodyPr>
          <a:lstStyle>
            <a:lvl1pPr indent="-419100" lvl="0" marL="457200">
              <a:spcBef>
                <a:spcPts val="0"/>
              </a:spcBef>
              <a:spcAft>
                <a:spcPts val="0"/>
              </a:spcAft>
              <a:buSzPts val="3000"/>
              <a:buChar char="●"/>
              <a:defRPr/>
            </a:lvl1pPr>
            <a:lvl2pPr indent="-419100" lvl="1" marL="914400">
              <a:spcBef>
                <a:spcPts val="2100"/>
              </a:spcBef>
              <a:spcAft>
                <a:spcPts val="0"/>
              </a:spcAft>
              <a:buSzPts val="3000"/>
              <a:buChar char="○"/>
              <a:defRPr/>
            </a:lvl2pPr>
            <a:lvl3pPr indent="-419100" lvl="2" marL="1371600">
              <a:spcBef>
                <a:spcPts val="2100"/>
              </a:spcBef>
              <a:spcAft>
                <a:spcPts val="0"/>
              </a:spcAft>
              <a:buSzPts val="3000"/>
              <a:buChar char="■"/>
              <a:defRPr/>
            </a:lvl3pPr>
            <a:lvl4pPr indent="-419100" lvl="3" marL="1828800">
              <a:spcBef>
                <a:spcPts val="2100"/>
              </a:spcBef>
              <a:spcAft>
                <a:spcPts val="0"/>
              </a:spcAft>
              <a:buSzPts val="3000"/>
              <a:buChar char="●"/>
              <a:defRPr/>
            </a:lvl4pPr>
            <a:lvl5pPr indent="-419100" lvl="4" marL="2286000">
              <a:spcBef>
                <a:spcPts val="2100"/>
              </a:spcBef>
              <a:spcAft>
                <a:spcPts val="0"/>
              </a:spcAft>
              <a:buSzPts val="3000"/>
              <a:buChar char="○"/>
              <a:defRPr/>
            </a:lvl5pPr>
            <a:lvl6pPr indent="-419100" lvl="5" marL="2743200">
              <a:spcBef>
                <a:spcPts val="2100"/>
              </a:spcBef>
              <a:spcAft>
                <a:spcPts val="0"/>
              </a:spcAft>
              <a:buSzPts val="3000"/>
              <a:buChar char="■"/>
              <a:defRPr/>
            </a:lvl6pPr>
            <a:lvl7pPr indent="-419100" lvl="6" marL="3200400">
              <a:spcBef>
                <a:spcPts val="2100"/>
              </a:spcBef>
              <a:spcAft>
                <a:spcPts val="0"/>
              </a:spcAft>
              <a:buSzPts val="3000"/>
              <a:buChar char="●"/>
              <a:defRPr/>
            </a:lvl7pPr>
            <a:lvl8pPr indent="-419100" lvl="7" marL="3657600">
              <a:spcBef>
                <a:spcPts val="2100"/>
              </a:spcBef>
              <a:spcAft>
                <a:spcPts val="0"/>
              </a:spcAft>
              <a:buSzPts val="3000"/>
              <a:buChar char="○"/>
              <a:defRPr/>
            </a:lvl8pPr>
            <a:lvl9pPr indent="-419100" lvl="8" marL="4114800">
              <a:spcBef>
                <a:spcPts val="2100"/>
              </a:spcBef>
              <a:spcAft>
                <a:spcPts val="2100"/>
              </a:spcAft>
              <a:buSzPts val="3000"/>
              <a:buChar char="■"/>
              <a:defRPr/>
            </a:lvl9pPr>
          </a:lstStyle>
          <a:p/>
        </p:txBody>
      </p:sp>
      <p:sp>
        <p:nvSpPr>
          <p:cNvPr id="60" name="Google Shape;60;p8"/>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1" name="Google Shape;61;p8"/>
          <p:cNvSpPr/>
          <p:nvPr/>
        </p:nvSpPr>
        <p:spPr>
          <a:xfrm>
            <a:off x="0" y="3083500"/>
            <a:ext cx="290400" cy="383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8"/>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ONE_COLUMN_TEXT_1">
    <p:spTree>
      <p:nvGrpSpPr>
        <p:cNvPr id="63" name="Shape 63"/>
        <p:cNvGrpSpPr/>
        <p:nvPr/>
      </p:nvGrpSpPr>
      <p:grpSpPr>
        <a:xfrm>
          <a:off x="0" y="0"/>
          <a:ext cx="0" cy="0"/>
          <a:chOff x="0" y="0"/>
          <a:chExt cx="0" cy="0"/>
        </a:xfrm>
      </p:grpSpPr>
      <p:sp>
        <p:nvSpPr>
          <p:cNvPr id="64" name="Google Shape;64;p9"/>
          <p:cNvSpPr/>
          <p:nvPr/>
        </p:nvSpPr>
        <p:spPr>
          <a:xfrm>
            <a:off x="3042950" y="3022500"/>
            <a:ext cx="9135000" cy="3835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flipH="1">
            <a:off x="11901725" y="3022500"/>
            <a:ext cx="290400" cy="3835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9"/>
          <p:cNvSpPr txBox="1"/>
          <p:nvPr>
            <p:ph type="title"/>
          </p:nvPr>
        </p:nvSpPr>
        <p:spPr>
          <a:xfrm>
            <a:off x="571172" y="1436450"/>
            <a:ext cx="10994400" cy="1007700"/>
          </a:xfrm>
          <a:prstGeom prst="rect">
            <a:avLst/>
          </a:prstGeom>
        </p:spPr>
        <p:txBody>
          <a:bodyPr anchorCtr="0" anchor="b" bIns="121900" lIns="121900" spcFirstLastPara="1" rIns="121900" wrap="square" tIns="121900">
            <a:noAutofit/>
          </a:bodyPr>
          <a:lstStyle>
            <a:lvl1pPr lvl="0" rtl="0">
              <a:spcBef>
                <a:spcPts val="0"/>
              </a:spcBef>
              <a:spcAft>
                <a:spcPts val="0"/>
              </a:spcAft>
              <a:buSzPts val="6900"/>
              <a:buNone/>
              <a:defRPr/>
            </a:lvl1pPr>
            <a:lvl2pPr lvl="1" rtl="0" algn="r">
              <a:spcBef>
                <a:spcPts val="0"/>
              </a:spcBef>
              <a:spcAft>
                <a:spcPts val="0"/>
              </a:spcAft>
              <a:buSzPts val="6900"/>
              <a:buNone/>
              <a:defRPr/>
            </a:lvl2pPr>
            <a:lvl3pPr lvl="2" rtl="0" algn="r">
              <a:spcBef>
                <a:spcPts val="0"/>
              </a:spcBef>
              <a:spcAft>
                <a:spcPts val="0"/>
              </a:spcAft>
              <a:buSzPts val="6900"/>
              <a:buNone/>
              <a:defRPr/>
            </a:lvl3pPr>
            <a:lvl4pPr lvl="3" rtl="0" algn="r">
              <a:spcBef>
                <a:spcPts val="0"/>
              </a:spcBef>
              <a:spcAft>
                <a:spcPts val="0"/>
              </a:spcAft>
              <a:buSzPts val="6900"/>
              <a:buNone/>
              <a:defRPr/>
            </a:lvl4pPr>
            <a:lvl5pPr lvl="4" rtl="0" algn="r">
              <a:spcBef>
                <a:spcPts val="0"/>
              </a:spcBef>
              <a:spcAft>
                <a:spcPts val="0"/>
              </a:spcAft>
              <a:buSzPts val="6900"/>
              <a:buNone/>
              <a:defRPr/>
            </a:lvl5pPr>
            <a:lvl6pPr lvl="5" rtl="0" algn="r">
              <a:spcBef>
                <a:spcPts val="0"/>
              </a:spcBef>
              <a:spcAft>
                <a:spcPts val="0"/>
              </a:spcAft>
              <a:buSzPts val="6900"/>
              <a:buNone/>
              <a:defRPr/>
            </a:lvl6pPr>
            <a:lvl7pPr lvl="6" rtl="0" algn="r">
              <a:spcBef>
                <a:spcPts val="0"/>
              </a:spcBef>
              <a:spcAft>
                <a:spcPts val="0"/>
              </a:spcAft>
              <a:buSzPts val="6900"/>
              <a:buNone/>
              <a:defRPr/>
            </a:lvl7pPr>
            <a:lvl8pPr lvl="7" rtl="0" algn="r">
              <a:spcBef>
                <a:spcPts val="0"/>
              </a:spcBef>
              <a:spcAft>
                <a:spcPts val="0"/>
              </a:spcAft>
              <a:buSzPts val="6900"/>
              <a:buNone/>
              <a:defRPr/>
            </a:lvl8pPr>
            <a:lvl9pPr lvl="8" rtl="0" algn="r">
              <a:spcBef>
                <a:spcPts val="0"/>
              </a:spcBef>
              <a:spcAft>
                <a:spcPts val="0"/>
              </a:spcAft>
              <a:buSzPts val="6900"/>
              <a:buNone/>
              <a:defRPr/>
            </a:lvl9pPr>
          </a:lstStyle>
          <a:p/>
        </p:txBody>
      </p:sp>
      <p:sp>
        <p:nvSpPr>
          <p:cNvPr id="67" name="Google Shape;67;p9"/>
          <p:cNvSpPr txBox="1"/>
          <p:nvPr>
            <p:ph idx="1" type="body"/>
          </p:nvPr>
        </p:nvSpPr>
        <p:spPr>
          <a:xfrm>
            <a:off x="3463625" y="3533150"/>
            <a:ext cx="8273400" cy="2559000"/>
          </a:xfrm>
          <a:prstGeom prst="rect">
            <a:avLst/>
          </a:prstGeom>
        </p:spPr>
        <p:txBody>
          <a:bodyPr anchorCtr="0" anchor="t" bIns="121900" lIns="121900" spcFirstLastPara="1" rIns="121900" wrap="square" tIns="121900">
            <a:noAutofit/>
          </a:bodyPr>
          <a:lstStyle>
            <a:lvl1pPr indent="-419100" lvl="0" marL="457200" rtl="0">
              <a:spcBef>
                <a:spcPts val="0"/>
              </a:spcBef>
              <a:spcAft>
                <a:spcPts val="0"/>
              </a:spcAft>
              <a:buSzPts val="3000"/>
              <a:buChar char="●"/>
              <a:defRPr/>
            </a:lvl1pPr>
            <a:lvl2pPr indent="-419100" lvl="1" marL="914400" rtl="0">
              <a:spcBef>
                <a:spcPts val="2100"/>
              </a:spcBef>
              <a:spcAft>
                <a:spcPts val="0"/>
              </a:spcAft>
              <a:buSzPts val="3000"/>
              <a:buChar char="○"/>
              <a:defRPr/>
            </a:lvl2pPr>
            <a:lvl3pPr indent="-419100" lvl="2" marL="1371600" rtl="0">
              <a:spcBef>
                <a:spcPts val="2100"/>
              </a:spcBef>
              <a:spcAft>
                <a:spcPts val="0"/>
              </a:spcAft>
              <a:buSzPts val="3000"/>
              <a:buChar char="■"/>
              <a:defRPr/>
            </a:lvl3pPr>
            <a:lvl4pPr indent="-419100" lvl="3" marL="1828800" rtl="0">
              <a:spcBef>
                <a:spcPts val="2100"/>
              </a:spcBef>
              <a:spcAft>
                <a:spcPts val="0"/>
              </a:spcAft>
              <a:buSzPts val="3000"/>
              <a:buChar char="●"/>
              <a:defRPr/>
            </a:lvl4pPr>
            <a:lvl5pPr indent="-419100" lvl="4" marL="2286000" rtl="0">
              <a:spcBef>
                <a:spcPts val="2100"/>
              </a:spcBef>
              <a:spcAft>
                <a:spcPts val="0"/>
              </a:spcAft>
              <a:buSzPts val="3000"/>
              <a:buChar char="○"/>
              <a:defRPr/>
            </a:lvl5pPr>
            <a:lvl6pPr indent="-419100" lvl="5" marL="2743200" rtl="0">
              <a:spcBef>
                <a:spcPts val="2100"/>
              </a:spcBef>
              <a:spcAft>
                <a:spcPts val="0"/>
              </a:spcAft>
              <a:buSzPts val="3000"/>
              <a:buChar char="■"/>
              <a:defRPr/>
            </a:lvl6pPr>
            <a:lvl7pPr indent="-419100" lvl="6" marL="3200400" rtl="0">
              <a:spcBef>
                <a:spcPts val="2100"/>
              </a:spcBef>
              <a:spcAft>
                <a:spcPts val="0"/>
              </a:spcAft>
              <a:buSzPts val="3000"/>
              <a:buChar char="●"/>
              <a:defRPr/>
            </a:lvl7pPr>
            <a:lvl8pPr indent="-419100" lvl="7" marL="3657600" rtl="0">
              <a:spcBef>
                <a:spcPts val="2100"/>
              </a:spcBef>
              <a:spcAft>
                <a:spcPts val="0"/>
              </a:spcAft>
              <a:buSzPts val="3000"/>
              <a:buChar char="○"/>
              <a:defRPr/>
            </a:lvl8pPr>
            <a:lvl9pPr indent="-419100" lvl="8" marL="4114800" rtl="0">
              <a:spcBef>
                <a:spcPts val="2100"/>
              </a:spcBef>
              <a:spcAft>
                <a:spcPts val="2100"/>
              </a:spcAft>
              <a:buSzPts val="3000"/>
              <a:buChar char="■"/>
              <a:defRPr/>
            </a:lvl9pPr>
          </a:lstStyle>
          <a:p/>
        </p:txBody>
      </p:sp>
      <p:sp>
        <p:nvSpPr>
          <p:cNvPr id="68" name="Google Shape;68;p9"/>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69" name="Google Shape;69;p9"/>
          <p:cNvSpPr/>
          <p:nvPr/>
        </p:nvSpPr>
        <p:spPr>
          <a:xfrm>
            <a:off x="0" y="0"/>
            <a:ext cx="290400" cy="2624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10"/>
          <p:cNvSpPr/>
          <p:nvPr/>
        </p:nvSpPr>
        <p:spPr>
          <a:xfrm flipH="1">
            <a:off x="9700" y="964725"/>
            <a:ext cx="6225300" cy="5893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0"/>
          <p:cNvSpPr/>
          <p:nvPr/>
        </p:nvSpPr>
        <p:spPr>
          <a:xfrm flipH="1">
            <a:off x="0" y="423365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0"/>
          <p:cNvSpPr/>
          <p:nvPr/>
        </p:nvSpPr>
        <p:spPr>
          <a:xfrm flipH="1">
            <a:off x="11911650" y="0"/>
            <a:ext cx="290400" cy="26244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2356173" y="508675"/>
            <a:ext cx="8490600" cy="5454300"/>
          </a:xfrm>
          <a:prstGeom prst="rect">
            <a:avLst/>
          </a:prstGeom>
        </p:spPr>
        <p:txBody>
          <a:bodyPr anchorCtr="0" anchor="ctr" bIns="121900" lIns="121900" spcFirstLastPara="1" rIns="121900" wrap="square" tIns="121900">
            <a:noAutofit/>
          </a:bodyPr>
          <a:lstStyle>
            <a:lvl1pPr indent="0" lvl="0" marL="0" marR="0" rtl="0" algn="l">
              <a:lnSpc>
                <a:spcPct val="70000"/>
              </a:lnSpc>
              <a:spcBef>
                <a:spcPts val="0"/>
              </a:spcBef>
              <a:spcAft>
                <a:spcPts val="0"/>
              </a:spcAft>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75" name="Google Shape;75;p10"/>
          <p:cNvSpPr txBox="1"/>
          <p:nvPr>
            <p:ph idx="12" type="sldNum"/>
          </p:nvPr>
        </p:nvSpPr>
        <p:spPr>
          <a:xfrm>
            <a:off x="11296726"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6" name="Google Shape;76;p10"/>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FFFF"/>
                </a:solidFill>
                <a:latin typeface="Barlow Condensed"/>
                <a:ea typeface="Barlow Condensed"/>
                <a:cs typeface="Barlow Condensed"/>
                <a:sym typeface="Barlow Condensed"/>
              </a:rPr>
              <a:t>SLIDESMANIA.COM</a:t>
            </a:r>
            <a:endParaRPr>
              <a:solidFill>
                <a:srgbClr val="FFFFFF"/>
              </a:solidFill>
              <a:latin typeface="Barlow Condensed"/>
              <a:ea typeface="Barlow Condensed"/>
              <a:cs typeface="Barlow Condensed"/>
              <a:sym typeface="Barlow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4" y="593367"/>
            <a:ext cx="11361000" cy="763500"/>
          </a:xfrm>
          <a:prstGeom prst="rect">
            <a:avLst/>
          </a:prstGeom>
          <a:noFill/>
          <a:ln>
            <a:noFill/>
          </a:ln>
        </p:spPr>
        <p:txBody>
          <a:bodyPr anchorCtr="0" anchor="t" bIns="121900" lIns="121900" spcFirstLastPara="1" rIns="121900" wrap="square" tIns="121900">
            <a:noAutofit/>
          </a:bodyPr>
          <a:lstStyle>
            <a:lvl1pPr lvl="0">
              <a:lnSpc>
                <a:spcPct val="70000"/>
              </a:lnSpc>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1pPr>
            <a:lvl2pPr lvl="1">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2pPr>
            <a:lvl3pPr lvl="2">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3pPr>
            <a:lvl4pPr lvl="3">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4pPr>
            <a:lvl5pPr lvl="4">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5pPr>
            <a:lvl6pPr lvl="5">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6pPr>
            <a:lvl7pPr lvl="6">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7pPr>
            <a:lvl8pPr lvl="7">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8pPr>
            <a:lvl9pPr lvl="8">
              <a:spcBef>
                <a:spcPts val="0"/>
              </a:spcBef>
              <a:spcAft>
                <a:spcPts val="0"/>
              </a:spcAft>
              <a:buClr>
                <a:schemeClr val="dk1"/>
              </a:buClr>
              <a:buSzPts val="6900"/>
              <a:buFont typeface="PT Sans Narrow"/>
              <a:buNone/>
              <a:defRPr b="1" sz="6900">
                <a:solidFill>
                  <a:schemeClr val="dk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415604" y="1536633"/>
            <a:ext cx="11361000" cy="4555200"/>
          </a:xfrm>
          <a:prstGeom prst="rect">
            <a:avLst/>
          </a:prstGeom>
          <a:noFill/>
          <a:ln>
            <a:noFill/>
          </a:ln>
        </p:spPr>
        <p:txBody>
          <a:bodyPr anchorCtr="0" anchor="t" bIns="121900" lIns="121900" spcFirstLastPara="1" rIns="121900" wrap="square" tIns="121900">
            <a:noAutofit/>
          </a:bodyPr>
          <a:lstStyle>
            <a:lvl1pPr indent="-419100" lvl="0" marL="457200">
              <a:lnSpc>
                <a:spcPct val="115000"/>
              </a:lnSpc>
              <a:spcBef>
                <a:spcPts val="0"/>
              </a:spcBef>
              <a:spcAft>
                <a:spcPts val="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1pPr>
            <a:lvl2pPr indent="-419100" lvl="1" marL="914400">
              <a:lnSpc>
                <a:spcPct val="115000"/>
              </a:lnSpc>
              <a:spcBef>
                <a:spcPts val="2100"/>
              </a:spcBef>
              <a:spcAft>
                <a:spcPts val="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2pPr>
            <a:lvl3pPr indent="-419100" lvl="2" marL="1371600">
              <a:lnSpc>
                <a:spcPct val="115000"/>
              </a:lnSpc>
              <a:spcBef>
                <a:spcPts val="2100"/>
              </a:spcBef>
              <a:spcAft>
                <a:spcPts val="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3pPr>
            <a:lvl4pPr indent="-419100" lvl="3" marL="1828800">
              <a:lnSpc>
                <a:spcPct val="115000"/>
              </a:lnSpc>
              <a:spcBef>
                <a:spcPts val="2100"/>
              </a:spcBef>
              <a:spcAft>
                <a:spcPts val="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4pPr>
            <a:lvl5pPr indent="-419100" lvl="4" marL="2286000">
              <a:lnSpc>
                <a:spcPct val="115000"/>
              </a:lnSpc>
              <a:spcBef>
                <a:spcPts val="2100"/>
              </a:spcBef>
              <a:spcAft>
                <a:spcPts val="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5pPr>
            <a:lvl6pPr indent="-419100" lvl="5" marL="2743200">
              <a:lnSpc>
                <a:spcPct val="115000"/>
              </a:lnSpc>
              <a:spcBef>
                <a:spcPts val="2100"/>
              </a:spcBef>
              <a:spcAft>
                <a:spcPts val="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6pPr>
            <a:lvl7pPr indent="-419100" lvl="6" marL="3200400">
              <a:lnSpc>
                <a:spcPct val="115000"/>
              </a:lnSpc>
              <a:spcBef>
                <a:spcPts val="2100"/>
              </a:spcBef>
              <a:spcAft>
                <a:spcPts val="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7pPr>
            <a:lvl8pPr indent="-419100" lvl="7" marL="3657600">
              <a:lnSpc>
                <a:spcPct val="115000"/>
              </a:lnSpc>
              <a:spcBef>
                <a:spcPts val="2100"/>
              </a:spcBef>
              <a:spcAft>
                <a:spcPts val="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8pPr>
            <a:lvl9pPr indent="-419100" lvl="8" marL="4114800">
              <a:lnSpc>
                <a:spcPct val="115000"/>
              </a:lnSpc>
              <a:spcBef>
                <a:spcPts val="2100"/>
              </a:spcBef>
              <a:spcAft>
                <a:spcPts val="2100"/>
              </a:spcAft>
              <a:buClr>
                <a:schemeClr val="dk2"/>
              </a:buClr>
              <a:buSzPts val="3000"/>
              <a:buFont typeface="PT Sans Narrow"/>
              <a:buChar char="■"/>
              <a:defRPr sz="3000">
                <a:solidFill>
                  <a:schemeClr val="dk2"/>
                </a:solidFill>
                <a:latin typeface="PT Sans Narrow"/>
                <a:ea typeface="PT Sans Narrow"/>
                <a:cs typeface="PT Sans Narrow"/>
                <a:sym typeface="PT Sans Narrow"/>
              </a:defRPr>
            </a:lvl9pPr>
          </a:lstStyle>
          <a:p/>
        </p:txBody>
      </p:sp>
      <p:sp>
        <p:nvSpPr>
          <p:cNvPr id="8" name="Google Shape;8;p1"/>
          <p:cNvSpPr txBox="1"/>
          <p:nvPr>
            <p:ph idx="12" type="sldNum"/>
          </p:nvPr>
        </p:nvSpPr>
        <p:spPr>
          <a:xfrm>
            <a:off x="11296726"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txBox="1"/>
          <p:nvPr/>
        </p:nvSpPr>
        <p:spPr>
          <a:xfrm rot="5400000">
            <a:off x="-679350" y="617307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latin typeface="Barlow Condensed"/>
                <a:ea typeface="Barlow Condensed"/>
                <a:cs typeface="Barlow Condensed"/>
                <a:sym typeface="Barlow Condensed"/>
              </a:rPr>
              <a:t>SLIDESMANIA.COM</a:t>
            </a:r>
            <a:endParaRPr>
              <a:solidFill>
                <a:schemeClr val="dk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0" Type="http://schemas.openxmlformats.org/officeDocument/2006/relationships/hyperlink" Target="https://www.ttc.ca/routes-and-schedules/listroutes/bus" TargetMode="External"/><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open.toronto.ca/dataset/ttc-bus-delay-data/" TargetMode="External"/><Relationship Id="rId4" Type="http://schemas.openxmlformats.org/officeDocument/2006/relationships/hyperlink" Target="https://northeastern.instructure.com/courses/160395/pages/module-4-%7C-lessons?module_item_id=9215204" TargetMode="External"/><Relationship Id="rId9" Type="http://schemas.openxmlformats.org/officeDocument/2006/relationships/hyperlink" Target="https://www.narcity.com/toronto/ttcs-worst-bus-route-was-just-revealed-and-it-has-over-1-hour-worth-of-wait-times" TargetMode="External"/><Relationship Id="rId5" Type="http://schemas.openxmlformats.org/officeDocument/2006/relationships/hyperlink" Target="https://stackoverflow.com/questions/24734911/warning-message-line-appears-to-contain-embedded-nulls" TargetMode="External"/><Relationship Id="rId6" Type="http://schemas.openxmlformats.org/officeDocument/2006/relationships/hyperlink" Target="https://ggplot2.tidyverse.org/reference/ggtheme.html" TargetMode="External"/><Relationship Id="rId7" Type="http://schemas.openxmlformats.org/officeDocument/2006/relationships/hyperlink" Target="https://slidesmania.com/manhattan-free-template-for-google-slides-or-powerpoint-presentations/" TargetMode="External"/><Relationship Id="rId8" Type="http://schemas.openxmlformats.org/officeDocument/2006/relationships/hyperlink" Target="https://www.kaggle.com/code/bahauddinkalyani/eda-on-ttc-bus-delay-data-202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hyperlink" Target="https://slidesmani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hyperlink" Target="https://www.dreamstime.com/yelo34_info" TargetMode="External"/><Relationship Id="rId4" Type="http://schemas.openxmlformats.org/officeDocument/2006/relationships/hyperlink" Target="https://www.dreamstime.com/yelo34_info" TargetMode="External"/><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ctrTitle"/>
          </p:nvPr>
        </p:nvSpPr>
        <p:spPr>
          <a:xfrm>
            <a:off x="6294050" y="2265500"/>
            <a:ext cx="5562300" cy="2770200"/>
          </a:xfrm>
          <a:prstGeom prst="rect">
            <a:avLst/>
          </a:prstGeom>
        </p:spPr>
        <p:txBody>
          <a:bodyPr anchorCtr="0" anchor="ctr" bIns="121900" lIns="121900" spcFirstLastPara="1" rIns="121900" wrap="square" tIns="121900">
            <a:noAutofit/>
          </a:bodyPr>
          <a:lstStyle/>
          <a:p>
            <a:pPr indent="0" lvl="0" marL="0" rtl="0" algn="ctr">
              <a:lnSpc>
                <a:spcPct val="70000"/>
              </a:lnSpc>
              <a:spcBef>
                <a:spcPts val="0"/>
              </a:spcBef>
              <a:spcAft>
                <a:spcPts val="0"/>
              </a:spcAft>
              <a:buNone/>
            </a:pPr>
            <a:r>
              <a:rPr lang="en-GB"/>
              <a:t>TTC BUS DELAY DATA ANALYSIS</a:t>
            </a:r>
            <a:endParaRPr/>
          </a:p>
        </p:txBody>
      </p:sp>
      <p:sp>
        <p:nvSpPr>
          <p:cNvPr id="128" name="Google Shape;128;p17"/>
          <p:cNvSpPr txBox="1"/>
          <p:nvPr>
            <p:ph idx="1" type="subTitle"/>
          </p:nvPr>
        </p:nvSpPr>
        <p:spPr>
          <a:xfrm>
            <a:off x="297000" y="3429000"/>
            <a:ext cx="9332700" cy="2278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1900"/>
              <a:t>Module 4 | Data Visualization and Analysis</a:t>
            </a:r>
            <a:endParaRPr sz="1900"/>
          </a:p>
          <a:p>
            <a:pPr indent="0" lvl="0" marL="0" rtl="0" algn="l">
              <a:spcBef>
                <a:spcPts val="0"/>
              </a:spcBef>
              <a:spcAft>
                <a:spcPts val="0"/>
              </a:spcAft>
              <a:buNone/>
            </a:pPr>
            <a:r>
              <a:rPr lang="en-GB" sz="1900"/>
              <a:t>Muhammad U. Mirza</a:t>
            </a:r>
            <a:endParaRPr sz="1900"/>
          </a:p>
          <a:p>
            <a:pPr indent="0" lvl="0" marL="0" rtl="0" algn="l">
              <a:spcBef>
                <a:spcPts val="0"/>
              </a:spcBef>
              <a:spcAft>
                <a:spcPts val="0"/>
              </a:spcAft>
              <a:buNone/>
            </a:pPr>
            <a:r>
              <a:rPr lang="en-GB" sz="1900"/>
              <a:t>College of Professional Studies, Northeastern University Toronto</a:t>
            </a:r>
            <a:endParaRPr sz="1900"/>
          </a:p>
          <a:p>
            <a:pPr indent="0" lvl="0" marL="0" rtl="0" algn="l">
              <a:spcBef>
                <a:spcPts val="0"/>
              </a:spcBef>
              <a:spcAft>
                <a:spcPts val="0"/>
              </a:spcAft>
              <a:buNone/>
            </a:pPr>
            <a:r>
              <a:rPr lang="en-GB" sz="1900"/>
              <a:t>ALY 6000: Introduction to Data Analytics</a:t>
            </a:r>
            <a:endParaRPr sz="1900"/>
          </a:p>
          <a:p>
            <a:pPr indent="0" lvl="0" marL="0" rtl="0" algn="l">
              <a:spcBef>
                <a:spcPts val="0"/>
              </a:spcBef>
              <a:spcAft>
                <a:spcPts val="0"/>
              </a:spcAft>
              <a:buNone/>
            </a:pPr>
            <a:r>
              <a:rPr lang="en-GB" sz="1900"/>
              <a:t>Dr. Maria Ayala</a:t>
            </a:r>
            <a:endParaRPr sz="1900"/>
          </a:p>
          <a:p>
            <a:pPr indent="0" lvl="0" marL="0" rtl="0" algn="l">
              <a:spcBef>
                <a:spcPts val="0"/>
              </a:spcBef>
              <a:spcAft>
                <a:spcPts val="0"/>
              </a:spcAft>
              <a:buNone/>
            </a:pPr>
            <a:r>
              <a:rPr lang="en-GB" sz="1900"/>
              <a:t>October 15, 2023</a:t>
            </a:r>
            <a:endParaRPr sz="1900"/>
          </a:p>
          <a:p>
            <a:pPr indent="0" lvl="0" marL="0" rtl="0" algn="l">
              <a:spcBef>
                <a:spcPts val="0"/>
              </a:spcBef>
              <a:spcAft>
                <a:spcPts val="0"/>
              </a:spcAft>
              <a:buNone/>
            </a:pPr>
            <a:r>
              <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89479" y="310192"/>
            <a:ext cx="113610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GB" sz="6600"/>
              <a:t>Delays by Month</a:t>
            </a:r>
            <a:endParaRPr sz="6600"/>
          </a:p>
        </p:txBody>
      </p:sp>
      <p:pic>
        <p:nvPicPr>
          <p:cNvPr id="190" name="Google Shape;190;p26"/>
          <p:cNvPicPr preferRelativeResize="0"/>
          <p:nvPr/>
        </p:nvPicPr>
        <p:blipFill>
          <a:blip r:embed="rId3">
            <a:alphaModFix/>
          </a:blip>
          <a:stretch>
            <a:fillRect/>
          </a:stretch>
        </p:blipFill>
        <p:spPr>
          <a:xfrm>
            <a:off x="2060825" y="1472350"/>
            <a:ext cx="6391099" cy="5237899"/>
          </a:xfrm>
          <a:prstGeom prst="rect">
            <a:avLst/>
          </a:prstGeom>
          <a:noFill/>
          <a:ln>
            <a:noFill/>
          </a:ln>
        </p:spPr>
      </p:pic>
      <p:sp>
        <p:nvSpPr>
          <p:cNvPr id="191" name="Google Shape;191;p26"/>
          <p:cNvSpPr txBox="1"/>
          <p:nvPr/>
        </p:nvSpPr>
        <p:spPr>
          <a:xfrm>
            <a:off x="8692550" y="2336750"/>
            <a:ext cx="2881200" cy="35091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Delays significantly varies over the 8 months.</a:t>
            </a:r>
            <a:endParaRPr sz="2400">
              <a:latin typeface="PT Sans Narrow"/>
              <a:ea typeface="PT Sans Narrow"/>
              <a:cs typeface="PT Sans Narrow"/>
              <a:sym typeface="PT Sans Narrow"/>
            </a:endParaRPr>
          </a:p>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Delays decreased during February to April.</a:t>
            </a:r>
            <a:endParaRPr sz="2400">
              <a:latin typeface="PT Sans Narrow"/>
              <a:ea typeface="PT Sans Narrow"/>
              <a:cs typeface="PT Sans Narrow"/>
              <a:sym typeface="PT Sans Narrow"/>
            </a:endParaRPr>
          </a:p>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Delays </a:t>
            </a:r>
            <a:r>
              <a:rPr lang="en-GB" sz="2400">
                <a:latin typeface="PT Sans Narrow"/>
                <a:ea typeface="PT Sans Narrow"/>
                <a:cs typeface="PT Sans Narrow"/>
                <a:sym typeface="PT Sans Narrow"/>
              </a:rPr>
              <a:t>significantly</a:t>
            </a:r>
            <a:r>
              <a:rPr lang="en-GB" sz="2400">
                <a:latin typeface="PT Sans Narrow"/>
                <a:ea typeface="PT Sans Narrow"/>
                <a:cs typeface="PT Sans Narrow"/>
                <a:sym typeface="PT Sans Narrow"/>
              </a:rPr>
              <a:t> increased from May to August.</a:t>
            </a:r>
            <a:endParaRPr sz="2400">
              <a:latin typeface="PT Sans Narrow"/>
              <a:ea typeface="PT Sans Narrow"/>
              <a:cs typeface="PT Sans Narrow"/>
              <a:sym typeface="PT Sans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2097600" y="0"/>
            <a:ext cx="8490600" cy="1239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GB" sz="6600"/>
              <a:t>Causes of Delay by Month</a:t>
            </a:r>
            <a:endParaRPr sz="6600"/>
          </a:p>
        </p:txBody>
      </p:sp>
      <p:pic>
        <p:nvPicPr>
          <p:cNvPr id="197" name="Google Shape;197;p27"/>
          <p:cNvPicPr preferRelativeResize="0"/>
          <p:nvPr/>
        </p:nvPicPr>
        <p:blipFill>
          <a:blip r:embed="rId3">
            <a:alphaModFix/>
          </a:blip>
          <a:stretch>
            <a:fillRect/>
          </a:stretch>
        </p:blipFill>
        <p:spPr>
          <a:xfrm>
            <a:off x="6455225" y="1751475"/>
            <a:ext cx="5399999" cy="4320000"/>
          </a:xfrm>
          <a:prstGeom prst="rect">
            <a:avLst/>
          </a:prstGeom>
          <a:noFill/>
          <a:ln cap="flat" cmpd="sng" w="19050">
            <a:solidFill>
              <a:schemeClr val="dk2"/>
            </a:solidFill>
            <a:prstDash val="solid"/>
            <a:round/>
            <a:headEnd len="sm" w="sm" type="none"/>
            <a:tailEnd len="sm" w="sm" type="none"/>
          </a:ln>
        </p:spPr>
      </p:pic>
      <p:pic>
        <p:nvPicPr>
          <p:cNvPr id="198" name="Google Shape;198;p27"/>
          <p:cNvPicPr preferRelativeResize="0"/>
          <p:nvPr/>
        </p:nvPicPr>
        <p:blipFill>
          <a:blip r:embed="rId4">
            <a:alphaModFix/>
          </a:blip>
          <a:stretch>
            <a:fillRect/>
          </a:stretch>
        </p:blipFill>
        <p:spPr>
          <a:xfrm>
            <a:off x="534650" y="1751479"/>
            <a:ext cx="5400000" cy="4320001"/>
          </a:xfrm>
          <a:prstGeom prst="rect">
            <a:avLst/>
          </a:prstGeom>
          <a:noFill/>
          <a:ln cap="flat" cmpd="sng" w="19050">
            <a:solidFill>
              <a:schemeClr val="dk2"/>
            </a:solidFill>
            <a:prstDash val="solid"/>
            <a:round/>
            <a:headEnd len="sm" w="sm" type="none"/>
            <a:tailEnd len="sm" w="sm" type="none"/>
          </a:ln>
        </p:spPr>
      </p:pic>
      <p:sp>
        <p:nvSpPr>
          <p:cNvPr id="199" name="Google Shape;199;p27"/>
          <p:cNvSpPr txBox="1"/>
          <p:nvPr/>
        </p:nvSpPr>
        <p:spPr>
          <a:xfrm>
            <a:off x="689500" y="6193125"/>
            <a:ext cx="5294400" cy="54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T Sans Narrow"/>
              <a:buChar char="●"/>
            </a:pPr>
            <a:r>
              <a:rPr lang="en-GB">
                <a:latin typeface="PT Sans Narrow"/>
                <a:ea typeface="PT Sans Narrow"/>
                <a:cs typeface="PT Sans Narrow"/>
                <a:sym typeface="PT Sans Narrow"/>
              </a:rPr>
              <a:t>In January Diversion caused the most delays followed by </a:t>
            </a:r>
            <a:r>
              <a:rPr lang="en-GB">
                <a:latin typeface="PT Sans Narrow"/>
                <a:ea typeface="PT Sans Narrow"/>
                <a:cs typeface="PT Sans Narrow"/>
                <a:sym typeface="PT Sans Narrow"/>
              </a:rPr>
              <a:t>Mechanical</a:t>
            </a:r>
            <a:r>
              <a:rPr lang="en-GB">
                <a:latin typeface="PT Sans Narrow"/>
                <a:ea typeface="PT Sans Narrow"/>
                <a:cs typeface="PT Sans Narrow"/>
                <a:sym typeface="PT Sans Narrow"/>
              </a:rPr>
              <a:t> and General Delay.</a:t>
            </a:r>
            <a:endParaRPr>
              <a:latin typeface="PT Sans Narrow"/>
              <a:ea typeface="PT Sans Narrow"/>
              <a:cs typeface="PT Sans Narrow"/>
              <a:sym typeface="PT Sans Narrow"/>
            </a:endParaRPr>
          </a:p>
        </p:txBody>
      </p:sp>
      <p:sp>
        <p:nvSpPr>
          <p:cNvPr id="200" name="Google Shape;200;p27"/>
          <p:cNvSpPr txBox="1"/>
          <p:nvPr/>
        </p:nvSpPr>
        <p:spPr>
          <a:xfrm>
            <a:off x="6544925" y="6193125"/>
            <a:ext cx="5220600" cy="541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T Sans Narrow"/>
              <a:buChar char="●"/>
            </a:pPr>
            <a:r>
              <a:rPr lang="en-GB">
                <a:latin typeface="PT Sans Narrow"/>
                <a:ea typeface="PT Sans Narrow"/>
                <a:cs typeface="PT Sans Narrow"/>
                <a:sym typeface="PT Sans Narrow"/>
              </a:rPr>
              <a:t>In </a:t>
            </a:r>
            <a:r>
              <a:rPr lang="en-GB">
                <a:latin typeface="PT Sans Narrow"/>
                <a:ea typeface="PT Sans Narrow"/>
                <a:cs typeface="PT Sans Narrow"/>
                <a:sym typeface="PT Sans Narrow"/>
              </a:rPr>
              <a:t>February</a:t>
            </a:r>
            <a:r>
              <a:rPr lang="en-GB">
                <a:latin typeface="PT Sans Narrow"/>
                <a:ea typeface="PT Sans Narrow"/>
                <a:cs typeface="PT Sans Narrow"/>
                <a:sym typeface="PT Sans Narrow"/>
              </a:rPr>
              <a:t> Diversion </a:t>
            </a:r>
            <a:r>
              <a:rPr lang="en-GB">
                <a:solidFill>
                  <a:schemeClr val="dk1"/>
                </a:solidFill>
                <a:latin typeface="PT Sans Narrow"/>
                <a:ea typeface="PT Sans Narrow"/>
                <a:cs typeface="PT Sans Narrow"/>
                <a:sym typeface="PT Sans Narrow"/>
              </a:rPr>
              <a:t>caused the most delays followed by Mechanical and General Delay.</a:t>
            </a:r>
            <a:endParaRPr>
              <a:solidFill>
                <a:schemeClr val="dk1"/>
              </a:solidFill>
              <a:latin typeface="PT Sans Narrow"/>
              <a:ea typeface="PT Sans Narrow"/>
              <a:cs typeface="PT Sans Narrow"/>
              <a:sym typeface="PT Sans Narrow"/>
            </a:endParaRPr>
          </a:p>
          <a:p>
            <a:pPr indent="0" lvl="0" marL="0" rtl="0" algn="l">
              <a:spcBef>
                <a:spcPts val="0"/>
              </a:spcBef>
              <a:spcAft>
                <a:spcPts val="0"/>
              </a:spcAft>
              <a:buNone/>
            </a:pPr>
            <a:r>
              <a:t/>
            </a:r>
            <a:endParaRPr>
              <a:latin typeface="PT Sans Narrow"/>
              <a:ea typeface="PT Sans Narrow"/>
              <a:cs typeface="PT Sans Narrow"/>
              <a:sym typeface="PT Sans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2097600" y="0"/>
            <a:ext cx="8490600" cy="1239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GB" sz="6600"/>
              <a:t>Causes of Delay by Month</a:t>
            </a:r>
            <a:endParaRPr sz="6600"/>
          </a:p>
        </p:txBody>
      </p:sp>
      <p:pic>
        <p:nvPicPr>
          <p:cNvPr id="206" name="Google Shape;206;p28"/>
          <p:cNvPicPr preferRelativeResize="0"/>
          <p:nvPr/>
        </p:nvPicPr>
        <p:blipFill>
          <a:blip r:embed="rId3">
            <a:alphaModFix/>
          </a:blip>
          <a:stretch>
            <a:fillRect/>
          </a:stretch>
        </p:blipFill>
        <p:spPr>
          <a:xfrm>
            <a:off x="6462075" y="1679225"/>
            <a:ext cx="5400000" cy="4320000"/>
          </a:xfrm>
          <a:prstGeom prst="rect">
            <a:avLst/>
          </a:prstGeom>
          <a:noFill/>
          <a:ln cap="flat" cmpd="sng" w="19050">
            <a:solidFill>
              <a:schemeClr val="dk2"/>
            </a:solidFill>
            <a:prstDash val="solid"/>
            <a:round/>
            <a:headEnd len="sm" w="sm" type="none"/>
            <a:tailEnd len="sm" w="sm" type="none"/>
          </a:ln>
        </p:spPr>
      </p:pic>
      <p:pic>
        <p:nvPicPr>
          <p:cNvPr id="207" name="Google Shape;207;p28"/>
          <p:cNvPicPr preferRelativeResize="0"/>
          <p:nvPr/>
        </p:nvPicPr>
        <p:blipFill>
          <a:blip r:embed="rId4">
            <a:alphaModFix/>
          </a:blip>
          <a:stretch>
            <a:fillRect/>
          </a:stretch>
        </p:blipFill>
        <p:spPr>
          <a:xfrm>
            <a:off x="443650" y="1679225"/>
            <a:ext cx="5400000" cy="4319999"/>
          </a:xfrm>
          <a:prstGeom prst="rect">
            <a:avLst/>
          </a:prstGeom>
          <a:noFill/>
          <a:ln cap="flat" cmpd="sng" w="19050">
            <a:solidFill>
              <a:schemeClr val="dk2"/>
            </a:solidFill>
            <a:prstDash val="solid"/>
            <a:round/>
            <a:headEnd len="sm" w="sm" type="none"/>
            <a:tailEnd len="sm" w="sm" type="none"/>
          </a:ln>
        </p:spPr>
      </p:pic>
      <p:sp>
        <p:nvSpPr>
          <p:cNvPr id="208" name="Google Shape;208;p28"/>
          <p:cNvSpPr txBox="1"/>
          <p:nvPr/>
        </p:nvSpPr>
        <p:spPr>
          <a:xfrm>
            <a:off x="699700" y="6137500"/>
            <a:ext cx="48879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T Sans Narrow"/>
              <a:buChar char="●"/>
            </a:pPr>
            <a:r>
              <a:rPr lang="en-GB">
                <a:solidFill>
                  <a:schemeClr val="dk1"/>
                </a:solidFill>
                <a:latin typeface="PT Sans Narrow"/>
                <a:ea typeface="PT Sans Narrow"/>
                <a:cs typeface="PT Sans Narrow"/>
                <a:sym typeface="PT Sans Narrow"/>
              </a:rPr>
              <a:t>In March Diversion caused the most delays followed by Mechanical and General Delay.</a:t>
            </a:r>
            <a:endParaRPr>
              <a:solidFill>
                <a:schemeClr val="dk1"/>
              </a:solidFill>
              <a:latin typeface="PT Sans Narrow"/>
              <a:ea typeface="PT Sans Narrow"/>
              <a:cs typeface="PT Sans Narrow"/>
              <a:sym typeface="PT Sans Narrow"/>
            </a:endParaRPr>
          </a:p>
        </p:txBody>
      </p:sp>
      <p:sp>
        <p:nvSpPr>
          <p:cNvPr id="209" name="Google Shape;209;p28"/>
          <p:cNvSpPr txBox="1"/>
          <p:nvPr/>
        </p:nvSpPr>
        <p:spPr>
          <a:xfrm>
            <a:off x="6648675" y="6137500"/>
            <a:ext cx="52134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T Sans Narrow"/>
              <a:buChar char="●"/>
            </a:pPr>
            <a:r>
              <a:rPr lang="en-GB">
                <a:solidFill>
                  <a:schemeClr val="dk1"/>
                </a:solidFill>
                <a:latin typeface="PT Sans Narrow"/>
                <a:ea typeface="PT Sans Narrow"/>
                <a:cs typeface="PT Sans Narrow"/>
                <a:sym typeface="PT Sans Narrow"/>
              </a:rPr>
              <a:t>In April Diversion caused the most delays followed by Mechanical and Operations - Operator..</a:t>
            </a:r>
            <a:endParaRPr>
              <a:solidFill>
                <a:schemeClr val="dk1"/>
              </a:solidFill>
              <a:latin typeface="PT Sans Narrow"/>
              <a:ea typeface="PT Sans Narrow"/>
              <a:cs typeface="PT Sans Narrow"/>
              <a:sym typeface="PT Sans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29"/>
          <p:cNvPicPr preferRelativeResize="0"/>
          <p:nvPr/>
        </p:nvPicPr>
        <p:blipFill>
          <a:blip r:embed="rId3">
            <a:alphaModFix/>
          </a:blip>
          <a:stretch>
            <a:fillRect/>
          </a:stretch>
        </p:blipFill>
        <p:spPr>
          <a:xfrm>
            <a:off x="396825" y="1564750"/>
            <a:ext cx="5400001" cy="4320001"/>
          </a:xfrm>
          <a:prstGeom prst="rect">
            <a:avLst/>
          </a:prstGeom>
          <a:noFill/>
          <a:ln cap="flat" cmpd="sng" w="19050">
            <a:solidFill>
              <a:schemeClr val="dk2"/>
            </a:solidFill>
            <a:prstDash val="solid"/>
            <a:round/>
            <a:headEnd len="sm" w="sm" type="none"/>
            <a:tailEnd len="sm" w="sm" type="none"/>
          </a:ln>
        </p:spPr>
      </p:pic>
      <p:pic>
        <p:nvPicPr>
          <p:cNvPr id="215" name="Google Shape;215;p29"/>
          <p:cNvPicPr preferRelativeResize="0"/>
          <p:nvPr/>
        </p:nvPicPr>
        <p:blipFill>
          <a:blip r:embed="rId4">
            <a:alphaModFix/>
          </a:blip>
          <a:stretch>
            <a:fillRect/>
          </a:stretch>
        </p:blipFill>
        <p:spPr>
          <a:xfrm>
            <a:off x="6310225" y="1564737"/>
            <a:ext cx="5399999" cy="4320001"/>
          </a:xfrm>
          <a:prstGeom prst="rect">
            <a:avLst/>
          </a:prstGeom>
          <a:noFill/>
          <a:ln cap="flat" cmpd="sng" w="19050">
            <a:solidFill>
              <a:schemeClr val="dk2"/>
            </a:solidFill>
            <a:prstDash val="solid"/>
            <a:round/>
            <a:headEnd len="sm" w="sm" type="none"/>
            <a:tailEnd len="sm" w="sm" type="none"/>
          </a:ln>
        </p:spPr>
      </p:pic>
      <p:sp>
        <p:nvSpPr>
          <p:cNvPr id="216" name="Google Shape;216;p29"/>
          <p:cNvSpPr txBox="1"/>
          <p:nvPr/>
        </p:nvSpPr>
        <p:spPr>
          <a:xfrm>
            <a:off x="935725" y="99975"/>
            <a:ext cx="9849900" cy="895800"/>
          </a:xfrm>
          <a:prstGeom prst="rect">
            <a:avLst/>
          </a:prstGeom>
          <a:noFill/>
          <a:ln>
            <a:noFill/>
          </a:ln>
        </p:spPr>
        <p:txBody>
          <a:bodyPr anchorCtr="0" anchor="ctr" bIns="91425" lIns="91425" spcFirstLastPara="1" rIns="91425" wrap="square" tIns="91425">
            <a:noAutofit/>
          </a:bodyPr>
          <a:lstStyle/>
          <a:p>
            <a:pPr indent="0" lvl="0" marL="0" rtl="0" algn="ctr">
              <a:lnSpc>
                <a:spcPct val="70000"/>
              </a:lnSpc>
              <a:spcBef>
                <a:spcPts val="0"/>
              </a:spcBef>
              <a:spcAft>
                <a:spcPts val="0"/>
              </a:spcAft>
              <a:buNone/>
            </a:pPr>
            <a:r>
              <a:rPr b="1" lang="en-GB" sz="6600">
                <a:solidFill>
                  <a:schemeClr val="dk1"/>
                </a:solidFill>
                <a:latin typeface="PT Sans Narrow"/>
                <a:ea typeface="PT Sans Narrow"/>
                <a:cs typeface="PT Sans Narrow"/>
                <a:sym typeface="PT Sans Narrow"/>
              </a:rPr>
              <a:t>Causes of Delay by Month</a:t>
            </a:r>
            <a:endParaRPr b="1" sz="6600">
              <a:solidFill>
                <a:schemeClr val="dk1"/>
              </a:solidFill>
              <a:latin typeface="PT Sans Narrow"/>
              <a:ea typeface="PT Sans Narrow"/>
              <a:cs typeface="PT Sans Narrow"/>
              <a:sym typeface="PT Sans Narrow"/>
            </a:endParaRPr>
          </a:p>
        </p:txBody>
      </p:sp>
      <p:sp>
        <p:nvSpPr>
          <p:cNvPr id="217" name="Google Shape;217;p29"/>
          <p:cNvSpPr txBox="1"/>
          <p:nvPr/>
        </p:nvSpPr>
        <p:spPr>
          <a:xfrm>
            <a:off x="625725" y="6088275"/>
            <a:ext cx="51711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T Sans Narrow"/>
              <a:buChar char="●"/>
            </a:pPr>
            <a:r>
              <a:rPr lang="en-GB">
                <a:solidFill>
                  <a:schemeClr val="dk1"/>
                </a:solidFill>
                <a:latin typeface="PT Sans Narrow"/>
                <a:ea typeface="PT Sans Narrow"/>
                <a:cs typeface="PT Sans Narrow"/>
                <a:sym typeface="PT Sans Narrow"/>
              </a:rPr>
              <a:t>In May Diversion caused the most delays followed by Mechanical and Operations - Operator.</a:t>
            </a:r>
            <a:endParaRPr>
              <a:solidFill>
                <a:schemeClr val="dk1"/>
              </a:solidFill>
              <a:latin typeface="PT Sans Narrow"/>
              <a:ea typeface="PT Sans Narrow"/>
              <a:cs typeface="PT Sans Narrow"/>
              <a:sym typeface="PT Sans Narrow"/>
            </a:endParaRPr>
          </a:p>
        </p:txBody>
      </p:sp>
      <p:sp>
        <p:nvSpPr>
          <p:cNvPr id="218" name="Google Shape;218;p29"/>
          <p:cNvSpPr txBox="1"/>
          <p:nvPr/>
        </p:nvSpPr>
        <p:spPr>
          <a:xfrm>
            <a:off x="6572425" y="6088275"/>
            <a:ext cx="48756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T Sans Narrow"/>
              <a:buChar char="●"/>
            </a:pPr>
            <a:r>
              <a:rPr lang="en-GB">
                <a:solidFill>
                  <a:schemeClr val="dk1"/>
                </a:solidFill>
                <a:latin typeface="PT Sans Narrow"/>
                <a:ea typeface="PT Sans Narrow"/>
                <a:cs typeface="PT Sans Narrow"/>
                <a:sym typeface="PT Sans Narrow"/>
              </a:rPr>
              <a:t>In June Diversion caused the most delays followed by Mechanical and Operations - Operator.</a:t>
            </a:r>
            <a:endParaRPr>
              <a:solidFill>
                <a:schemeClr val="dk1"/>
              </a:solidFill>
              <a:latin typeface="PT Sans Narrow"/>
              <a:ea typeface="PT Sans Narrow"/>
              <a:cs typeface="PT Sans Narrow"/>
              <a:sym typeface="PT Sans Narro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30"/>
          <p:cNvPicPr preferRelativeResize="0"/>
          <p:nvPr/>
        </p:nvPicPr>
        <p:blipFill>
          <a:blip r:embed="rId3">
            <a:alphaModFix/>
          </a:blip>
          <a:stretch>
            <a:fillRect/>
          </a:stretch>
        </p:blipFill>
        <p:spPr>
          <a:xfrm>
            <a:off x="404850" y="1474600"/>
            <a:ext cx="5399999" cy="4319999"/>
          </a:xfrm>
          <a:prstGeom prst="rect">
            <a:avLst/>
          </a:prstGeom>
          <a:noFill/>
          <a:ln cap="flat" cmpd="sng" w="19050">
            <a:solidFill>
              <a:schemeClr val="dk2"/>
            </a:solidFill>
            <a:prstDash val="solid"/>
            <a:round/>
            <a:headEnd len="sm" w="sm" type="none"/>
            <a:tailEnd len="sm" w="sm" type="none"/>
          </a:ln>
        </p:spPr>
      </p:pic>
      <p:pic>
        <p:nvPicPr>
          <p:cNvPr id="224" name="Google Shape;224;p30"/>
          <p:cNvPicPr preferRelativeResize="0"/>
          <p:nvPr/>
        </p:nvPicPr>
        <p:blipFill>
          <a:blip r:embed="rId4">
            <a:alphaModFix/>
          </a:blip>
          <a:stretch>
            <a:fillRect/>
          </a:stretch>
        </p:blipFill>
        <p:spPr>
          <a:xfrm>
            <a:off x="6281675" y="1474600"/>
            <a:ext cx="5400001" cy="4320001"/>
          </a:xfrm>
          <a:prstGeom prst="rect">
            <a:avLst/>
          </a:prstGeom>
          <a:noFill/>
          <a:ln cap="flat" cmpd="sng" w="19050">
            <a:solidFill>
              <a:schemeClr val="dk2"/>
            </a:solidFill>
            <a:prstDash val="solid"/>
            <a:round/>
            <a:headEnd len="sm" w="sm" type="none"/>
            <a:tailEnd len="sm" w="sm" type="none"/>
          </a:ln>
        </p:spPr>
      </p:pic>
      <p:sp>
        <p:nvSpPr>
          <p:cNvPr id="225" name="Google Shape;225;p30"/>
          <p:cNvSpPr txBox="1"/>
          <p:nvPr/>
        </p:nvSpPr>
        <p:spPr>
          <a:xfrm>
            <a:off x="504800" y="99950"/>
            <a:ext cx="10687200" cy="895800"/>
          </a:xfrm>
          <a:prstGeom prst="rect">
            <a:avLst/>
          </a:prstGeom>
          <a:noFill/>
          <a:ln>
            <a:noFill/>
          </a:ln>
        </p:spPr>
        <p:txBody>
          <a:bodyPr anchorCtr="0" anchor="ctr" bIns="91425" lIns="91425" spcFirstLastPara="1" rIns="91425" wrap="square" tIns="91425">
            <a:noAutofit/>
          </a:bodyPr>
          <a:lstStyle/>
          <a:p>
            <a:pPr indent="0" lvl="0" marL="0" rtl="0" algn="ctr">
              <a:lnSpc>
                <a:spcPct val="70000"/>
              </a:lnSpc>
              <a:spcBef>
                <a:spcPts val="0"/>
              </a:spcBef>
              <a:spcAft>
                <a:spcPts val="0"/>
              </a:spcAft>
              <a:buNone/>
            </a:pPr>
            <a:r>
              <a:rPr b="1" lang="en-GB" sz="6600">
                <a:solidFill>
                  <a:schemeClr val="dk1"/>
                </a:solidFill>
                <a:latin typeface="PT Sans Narrow"/>
                <a:ea typeface="PT Sans Narrow"/>
                <a:cs typeface="PT Sans Narrow"/>
                <a:sym typeface="PT Sans Narrow"/>
              </a:rPr>
              <a:t>Causes of Delay by Month</a:t>
            </a:r>
            <a:endParaRPr b="1" sz="6600">
              <a:solidFill>
                <a:schemeClr val="dk1"/>
              </a:solidFill>
              <a:latin typeface="PT Sans Narrow"/>
              <a:ea typeface="PT Sans Narrow"/>
              <a:cs typeface="PT Sans Narrow"/>
              <a:sym typeface="PT Sans Narrow"/>
            </a:endParaRPr>
          </a:p>
        </p:txBody>
      </p:sp>
      <p:sp>
        <p:nvSpPr>
          <p:cNvPr id="226" name="Google Shape;226;p30"/>
          <p:cNvSpPr txBox="1"/>
          <p:nvPr/>
        </p:nvSpPr>
        <p:spPr>
          <a:xfrm>
            <a:off x="504800" y="6026700"/>
            <a:ext cx="5158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T Sans Narrow"/>
              <a:buChar char="●"/>
            </a:pPr>
            <a:r>
              <a:rPr lang="en-GB">
                <a:solidFill>
                  <a:schemeClr val="dk1"/>
                </a:solidFill>
                <a:latin typeface="PT Sans Narrow"/>
                <a:ea typeface="PT Sans Narrow"/>
                <a:cs typeface="PT Sans Narrow"/>
                <a:sym typeface="PT Sans Narrow"/>
              </a:rPr>
              <a:t>In July Diversion caused the most delays followed by Mechanical and Operations - Operator.</a:t>
            </a:r>
            <a:endParaRPr>
              <a:solidFill>
                <a:schemeClr val="dk1"/>
              </a:solidFill>
              <a:latin typeface="PT Sans Narrow"/>
              <a:ea typeface="PT Sans Narrow"/>
              <a:cs typeface="PT Sans Narrow"/>
              <a:sym typeface="PT Sans Narrow"/>
            </a:endParaRPr>
          </a:p>
        </p:txBody>
      </p:sp>
      <p:sp>
        <p:nvSpPr>
          <p:cNvPr id="227" name="Google Shape;227;p30"/>
          <p:cNvSpPr txBox="1"/>
          <p:nvPr/>
        </p:nvSpPr>
        <p:spPr>
          <a:xfrm>
            <a:off x="6402275" y="6026700"/>
            <a:ext cx="5158800" cy="615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PT Sans Narrow"/>
              <a:buChar char="●"/>
            </a:pPr>
            <a:r>
              <a:rPr lang="en-GB">
                <a:solidFill>
                  <a:schemeClr val="dk1"/>
                </a:solidFill>
                <a:latin typeface="PT Sans Narrow"/>
                <a:ea typeface="PT Sans Narrow"/>
                <a:cs typeface="PT Sans Narrow"/>
                <a:sym typeface="PT Sans Narrow"/>
              </a:rPr>
              <a:t>In August Diversion caused the most delays followed by Mechanical and Operations - Operator.</a:t>
            </a:r>
            <a:endParaRPr>
              <a:solidFill>
                <a:schemeClr val="dk1"/>
              </a:solidFill>
              <a:latin typeface="PT Sans Narrow"/>
              <a:ea typeface="PT Sans Narrow"/>
              <a:cs typeface="PT Sans Narrow"/>
              <a:sym typeface="PT Sans Narro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1"/>
          <p:cNvSpPr txBox="1"/>
          <p:nvPr>
            <p:ph type="title"/>
          </p:nvPr>
        </p:nvSpPr>
        <p:spPr>
          <a:xfrm>
            <a:off x="958425" y="221625"/>
            <a:ext cx="9099300" cy="12312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GB" sz="6600"/>
              <a:t>Conclusion</a:t>
            </a:r>
            <a:endParaRPr sz="6600"/>
          </a:p>
        </p:txBody>
      </p:sp>
      <p:sp>
        <p:nvSpPr>
          <p:cNvPr id="233" name="Google Shape;233;p31"/>
          <p:cNvSpPr txBox="1"/>
          <p:nvPr/>
        </p:nvSpPr>
        <p:spPr>
          <a:xfrm>
            <a:off x="714125" y="1342050"/>
            <a:ext cx="4838700" cy="5171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latin typeface="PT Sans Narrow"/>
                <a:ea typeface="PT Sans Narrow"/>
                <a:cs typeface="PT Sans Narrow"/>
                <a:sym typeface="PT Sans Narrow"/>
              </a:rPr>
              <a:t>Key Takeaways</a:t>
            </a:r>
            <a:endParaRPr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Char char="●"/>
            </a:pPr>
            <a:r>
              <a:rPr lang="en-GB" sz="2000">
                <a:latin typeface="PT Sans Narrow"/>
                <a:ea typeface="PT Sans Narrow"/>
                <a:cs typeface="PT Sans Narrow"/>
                <a:sym typeface="PT Sans Narrow"/>
              </a:rPr>
              <a:t>The most common reason for a delay is Mechanical and majority of the delays are of less than 125 minutes. </a:t>
            </a:r>
            <a:endParaRPr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Char char="●"/>
            </a:pPr>
            <a:r>
              <a:rPr lang="en-GB" sz="2000">
                <a:latin typeface="PT Sans Narrow"/>
                <a:ea typeface="PT Sans Narrow"/>
                <a:cs typeface="PT Sans Narrow"/>
                <a:sym typeface="PT Sans Narrow"/>
              </a:rPr>
              <a:t>Diversion has the most delay time followed by Mechanical and Operation - Operator, indicating a need of improvement for route planning and staff training.</a:t>
            </a:r>
            <a:endParaRPr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Char char="●"/>
            </a:pPr>
            <a:r>
              <a:rPr lang="en-GB" sz="2000">
                <a:latin typeface="PT Sans Narrow"/>
                <a:ea typeface="PT Sans Narrow"/>
                <a:cs typeface="PT Sans Narrow"/>
                <a:sym typeface="PT Sans Narrow"/>
              </a:rPr>
              <a:t>Finch West route </a:t>
            </a:r>
            <a:r>
              <a:rPr lang="en-GB" sz="2000">
                <a:latin typeface="PT Sans Narrow"/>
                <a:ea typeface="PT Sans Narrow"/>
                <a:cs typeface="PT Sans Narrow"/>
                <a:sym typeface="PT Sans Narrow"/>
              </a:rPr>
              <a:t>experiences</a:t>
            </a:r>
            <a:r>
              <a:rPr lang="en-GB" sz="2000">
                <a:latin typeface="PT Sans Narrow"/>
                <a:ea typeface="PT Sans Narrow"/>
                <a:cs typeface="PT Sans Narrow"/>
                <a:sym typeface="PT Sans Narrow"/>
              </a:rPr>
              <a:t> the most delays mainly caused by diversions, </a:t>
            </a:r>
            <a:r>
              <a:rPr lang="en-GB" sz="2000">
                <a:latin typeface="PT Sans Narrow"/>
                <a:ea typeface="PT Sans Narrow"/>
                <a:cs typeface="PT Sans Narrow"/>
                <a:sym typeface="PT Sans Narrow"/>
              </a:rPr>
              <a:t>identifying</a:t>
            </a:r>
            <a:r>
              <a:rPr lang="en-GB" sz="2000">
                <a:latin typeface="PT Sans Narrow"/>
                <a:ea typeface="PT Sans Narrow"/>
                <a:cs typeface="PT Sans Narrow"/>
                <a:sym typeface="PT Sans Narrow"/>
              </a:rPr>
              <a:t> areas for improvement. </a:t>
            </a:r>
            <a:endParaRPr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Char char="●"/>
            </a:pPr>
            <a:r>
              <a:rPr lang="en-GB" sz="2000">
                <a:latin typeface="PT Sans Narrow"/>
                <a:ea typeface="PT Sans Narrow"/>
                <a:cs typeface="PT Sans Narrow"/>
                <a:sym typeface="PT Sans Narrow"/>
              </a:rPr>
              <a:t>West bound buses </a:t>
            </a:r>
            <a:r>
              <a:rPr lang="en-GB" sz="2000">
                <a:latin typeface="PT Sans Narrow"/>
                <a:ea typeface="PT Sans Narrow"/>
                <a:cs typeface="PT Sans Narrow"/>
                <a:sym typeface="PT Sans Narrow"/>
              </a:rPr>
              <a:t>experience</a:t>
            </a:r>
            <a:r>
              <a:rPr lang="en-GB" sz="2000">
                <a:latin typeface="PT Sans Narrow"/>
                <a:ea typeface="PT Sans Narrow"/>
                <a:cs typeface="PT Sans Narrow"/>
                <a:sym typeface="PT Sans Narrow"/>
              </a:rPr>
              <a:t> the most delays.</a:t>
            </a:r>
            <a:endParaRPr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Char char="●"/>
            </a:pPr>
            <a:r>
              <a:rPr lang="en-GB" sz="2000">
                <a:latin typeface="PT Sans Narrow"/>
                <a:ea typeface="PT Sans Narrow"/>
                <a:cs typeface="PT Sans Narrow"/>
                <a:sym typeface="PT Sans Narrow"/>
              </a:rPr>
              <a:t>There are more delays during the weekdays as compared to weekends. </a:t>
            </a:r>
            <a:endParaRPr sz="2000">
              <a:latin typeface="PT Sans Narrow"/>
              <a:ea typeface="PT Sans Narrow"/>
              <a:cs typeface="PT Sans Narrow"/>
              <a:sym typeface="PT Sans Narrow"/>
            </a:endParaRPr>
          </a:p>
          <a:p>
            <a:pPr indent="-355600" lvl="0" marL="457200" rtl="0" algn="l">
              <a:spcBef>
                <a:spcPts val="0"/>
              </a:spcBef>
              <a:spcAft>
                <a:spcPts val="0"/>
              </a:spcAft>
              <a:buSzPts val="2000"/>
              <a:buFont typeface="PT Sans Narrow"/>
              <a:buChar char="●"/>
            </a:pPr>
            <a:r>
              <a:rPr lang="en-GB" sz="2000">
                <a:latin typeface="PT Sans Narrow"/>
                <a:ea typeface="PT Sans Narrow"/>
                <a:cs typeface="PT Sans Narrow"/>
                <a:sym typeface="PT Sans Narrow"/>
              </a:rPr>
              <a:t>Delays fluctuate over the months, decreasing during February and April, and increasing during May and August. </a:t>
            </a:r>
            <a:endParaRPr sz="2000">
              <a:latin typeface="PT Sans Narrow"/>
              <a:ea typeface="PT Sans Narrow"/>
              <a:cs typeface="PT Sans Narrow"/>
              <a:sym typeface="PT Sans Narrow"/>
            </a:endParaRPr>
          </a:p>
          <a:p>
            <a:pPr indent="0" lvl="0" marL="0" rtl="0" algn="l">
              <a:spcBef>
                <a:spcPts val="0"/>
              </a:spcBef>
              <a:spcAft>
                <a:spcPts val="0"/>
              </a:spcAft>
              <a:buNone/>
            </a:pPr>
            <a:r>
              <a:t/>
            </a:r>
            <a:endParaRPr sz="2000">
              <a:latin typeface="PT Sans Narrow"/>
              <a:ea typeface="PT Sans Narrow"/>
              <a:cs typeface="PT Sans Narrow"/>
              <a:sym typeface="PT Sans Narrow"/>
            </a:endParaRPr>
          </a:p>
        </p:txBody>
      </p:sp>
      <p:sp>
        <p:nvSpPr>
          <p:cNvPr id="234" name="Google Shape;234;p31"/>
          <p:cNvSpPr txBox="1"/>
          <p:nvPr/>
        </p:nvSpPr>
        <p:spPr>
          <a:xfrm>
            <a:off x="6365500" y="1514400"/>
            <a:ext cx="53313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000">
                <a:latin typeface="PT Sans Narrow"/>
                <a:ea typeface="PT Sans Narrow"/>
                <a:cs typeface="PT Sans Narrow"/>
                <a:sym typeface="PT Sans Narrow"/>
              </a:rPr>
              <a:t>Overall, it appears that Diversions and Mechanical problems causes the most delays, with delays being significantly high during January and August.</a:t>
            </a:r>
            <a:endParaRPr sz="2000">
              <a:latin typeface="PT Sans Narrow"/>
              <a:ea typeface="PT Sans Narrow"/>
              <a:cs typeface="PT Sans Narrow"/>
              <a:sym typeface="PT Sans Narrow"/>
            </a:endParaRPr>
          </a:p>
          <a:p>
            <a:pPr indent="0" lvl="0" marL="0" rtl="0" algn="l">
              <a:spcBef>
                <a:spcPts val="0"/>
              </a:spcBef>
              <a:spcAft>
                <a:spcPts val="0"/>
              </a:spcAft>
              <a:buNone/>
            </a:pPr>
            <a:r>
              <a:rPr lang="en-GB" sz="2000">
                <a:latin typeface="PT Sans Narrow"/>
                <a:ea typeface="PT Sans Narrow"/>
                <a:cs typeface="PT Sans Narrow"/>
                <a:sym typeface="PT Sans Narrow"/>
              </a:rPr>
              <a:t>It appears that in January possibly harsh weather conditions contribute to increased delays. Whereas in August possibly construction and high influx of people due to tourism and school reopening contribute to increase delays. </a:t>
            </a:r>
            <a:endParaRPr sz="2000">
              <a:latin typeface="PT Sans Narrow"/>
              <a:ea typeface="PT Sans Narrow"/>
              <a:cs typeface="PT Sans Narrow"/>
              <a:sym typeface="PT Sans Narrow"/>
            </a:endParaRPr>
          </a:p>
        </p:txBody>
      </p:sp>
      <p:sp>
        <p:nvSpPr>
          <p:cNvPr id="235" name="Google Shape;235;p31"/>
          <p:cNvSpPr txBox="1"/>
          <p:nvPr/>
        </p:nvSpPr>
        <p:spPr>
          <a:xfrm>
            <a:off x="6390125" y="4297025"/>
            <a:ext cx="5208300" cy="22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latin typeface="PT Sans Narrow"/>
                <a:ea typeface="PT Sans Narrow"/>
                <a:cs typeface="PT Sans Narrow"/>
                <a:sym typeface="PT Sans Narrow"/>
              </a:rPr>
              <a:t>It would be </a:t>
            </a:r>
            <a:r>
              <a:rPr lang="en-GB" sz="2000">
                <a:latin typeface="PT Sans Narrow"/>
                <a:ea typeface="PT Sans Narrow"/>
                <a:cs typeface="PT Sans Narrow"/>
                <a:sym typeface="PT Sans Narrow"/>
              </a:rPr>
              <a:t>interesting</a:t>
            </a:r>
            <a:r>
              <a:rPr lang="en-GB" sz="2000">
                <a:latin typeface="PT Sans Narrow"/>
                <a:ea typeface="PT Sans Narrow"/>
                <a:cs typeface="PT Sans Narrow"/>
                <a:sym typeface="PT Sans Narrow"/>
              </a:rPr>
              <a:t> to analyze specific times of the day to </a:t>
            </a:r>
            <a:r>
              <a:rPr lang="en-GB" sz="2000">
                <a:latin typeface="PT Sans Narrow"/>
                <a:ea typeface="PT Sans Narrow"/>
                <a:cs typeface="PT Sans Narrow"/>
                <a:sym typeface="PT Sans Narrow"/>
              </a:rPr>
              <a:t>identify</a:t>
            </a:r>
            <a:r>
              <a:rPr lang="en-GB" sz="2000">
                <a:latin typeface="PT Sans Narrow"/>
                <a:ea typeface="PT Sans Narrow"/>
                <a:cs typeface="PT Sans Narrow"/>
                <a:sym typeface="PT Sans Narrow"/>
              </a:rPr>
              <a:t> possible patterns causing delays.</a:t>
            </a:r>
            <a:endParaRPr sz="2000">
              <a:latin typeface="PT Sans Narrow"/>
              <a:ea typeface="PT Sans Narrow"/>
              <a:cs typeface="PT Sans Narrow"/>
              <a:sym typeface="PT Sans Narrow"/>
            </a:endParaRPr>
          </a:p>
          <a:p>
            <a:pPr indent="0" lvl="0" marL="0" rtl="0" algn="l">
              <a:spcBef>
                <a:spcPts val="0"/>
              </a:spcBef>
              <a:spcAft>
                <a:spcPts val="0"/>
              </a:spcAft>
              <a:buNone/>
            </a:pPr>
            <a:r>
              <a:t/>
            </a:r>
            <a:endParaRPr sz="2000">
              <a:latin typeface="PT Sans Narrow"/>
              <a:ea typeface="PT Sans Narrow"/>
              <a:cs typeface="PT Sans Narrow"/>
              <a:sym typeface="PT Sans Narrow"/>
            </a:endParaRPr>
          </a:p>
          <a:p>
            <a:pPr indent="0" lvl="0" marL="0" rtl="0" algn="l">
              <a:spcBef>
                <a:spcPts val="0"/>
              </a:spcBef>
              <a:spcAft>
                <a:spcPts val="0"/>
              </a:spcAft>
              <a:buNone/>
            </a:pPr>
            <a:r>
              <a:rPr lang="en-GB" sz="2000">
                <a:latin typeface="PT Sans Narrow"/>
                <a:ea typeface="PT Sans Narrow"/>
                <a:cs typeface="PT Sans Narrow"/>
                <a:sym typeface="PT Sans Narrow"/>
              </a:rPr>
              <a:t>It would be </a:t>
            </a:r>
            <a:r>
              <a:rPr lang="en-GB" sz="2000">
                <a:latin typeface="PT Sans Narrow"/>
                <a:ea typeface="PT Sans Narrow"/>
                <a:cs typeface="PT Sans Narrow"/>
                <a:sym typeface="PT Sans Narrow"/>
              </a:rPr>
              <a:t>interesting</a:t>
            </a:r>
            <a:r>
              <a:rPr lang="en-GB" sz="2000">
                <a:latin typeface="PT Sans Narrow"/>
                <a:ea typeface="PT Sans Narrow"/>
                <a:cs typeface="PT Sans Narrow"/>
                <a:sym typeface="PT Sans Narrow"/>
              </a:rPr>
              <a:t> to explore the ridership and TTC bus revenue data to understand how bus delay have an impact on the business. </a:t>
            </a:r>
            <a:endParaRPr sz="2000">
              <a:latin typeface="PT Sans Narrow"/>
              <a:ea typeface="PT Sans Narrow"/>
              <a:cs typeface="PT Sans Narrow"/>
              <a:sym typeface="PT Sans Narrow"/>
            </a:endParaRPr>
          </a:p>
          <a:p>
            <a:pPr indent="0" lvl="0" marL="0" rtl="0" algn="l">
              <a:spcBef>
                <a:spcPts val="0"/>
              </a:spcBef>
              <a:spcAft>
                <a:spcPts val="0"/>
              </a:spcAft>
              <a:buNone/>
            </a:pPr>
            <a:r>
              <a:t/>
            </a:r>
            <a:endParaRPr sz="2000">
              <a:latin typeface="PT Sans Narrow"/>
              <a:ea typeface="PT Sans Narrow"/>
              <a:cs typeface="PT Sans Narrow"/>
              <a:sym typeface="PT Sans Narro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233925" y="138475"/>
            <a:ext cx="7322700" cy="14499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GB" sz="6600"/>
              <a:t>Citation</a:t>
            </a:r>
            <a:endParaRPr sz="6600"/>
          </a:p>
        </p:txBody>
      </p:sp>
      <p:sp>
        <p:nvSpPr>
          <p:cNvPr id="241" name="Google Shape;241;p32"/>
          <p:cNvSpPr txBox="1"/>
          <p:nvPr/>
        </p:nvSpPr>
        <p:spPr>
          <a:xfrm>
            <a:off x="504800" y="1317425"/>
            <a:ext cx="10933500" cy="54420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Open Data Dataset. (2023, August 14). Open Toronto; Toronto Transit Commission. </a:t>
            </a:r>
            <a:r>
              <a:rPr b="1" lang="en-GB" sz="1600" u="sng">
                <a:solidFill>
                  <a:schemeClr val="hlink"/>
                </a:solidFill>
                <a:latin typeface="PT Sans Narrow"/>
                <a:ea typeface="PT Sans Narrow"/>
                <a:cs typeface="PT Sans Narrow"/>
                <a:sym typeface="PT Sans Narrow"/>
                <a:hlinkClick r:id="rId3"/>
              </a:rPr>
              <a:t>https://open.toronto.ca/dataset/ttc-bus-delay-data/</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Kabacoff, R. I. (2022). R in action: Data analysis and graphics with R and tidyverse (3rd ed.). Manning Publications. ISBN 978-1-617-29605-5</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Bluman, A. (2018). Elementary statistics: A step by step approach (10th ed.). McGraw Hill.ISBN 13: 978-1-259-755330.</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Ayala, M. (2023). Module 3: Cleaning, Sampling, and Visualizing Data. Canvas.</a:t>
            </a:r>
            <a:r>
              <a:rPr b="1" lang="en-GB" sz="1600">
                <a:latin typeface="PT Sans Narrow"/>
                <a:ea typeface="PT Sans Narrow"/>
                <a:cs typeface="PT Sans Narrow"/>
                <a:sym typeface="PT Sans Narrow"/>
              </a:rPr>
              <a:t> F</a:t>
            </a:r>
            <a:r>
              <a:rPr b="1" lang="en-GB" sz="1600">
                <a:latin typeface="PT Sans Narrow"/>
                <a:ea typeface="PT Sans Narrow"/>
                <a:cs typeface="PT Sans Narrow"/>
                <a:sym typeface="PT Sans Narrow"/>
              </a:rPr>
              <a:t>rom </a:t>
            </a:r>
            <a:r>
              <a:rPr b="1" lang="en-GB" sz="1600" u="sng">
                <a:solidFill>
                  <a:schemeClr val="hlink"/>
                </a:solidFill>
                <a:latin typeface="PT Sans Narrow"/>
                <a:ea typeface="PT Sans Narrow"/>
                <a:cs typeface="PT Sans Narrow"/>
                <a:sym typeface="PT Sans Narrow"/>
                <a:hlinkClick r:id="rId4"/>
              </a:rPr>
              <a:t>https://northeastern.instructure.com/courses/160395/pages/module-4-%7C-lessons?module_item_id=9215204</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Warning message: line appears to contain embedded nulls. (2014, June). Stack Overflow. </a:t>
            </a:r>
            <a:r>
              <a:rPr b="1" lang="en-GB" sz="1600" u="sng">
                <a:solidFill>
                  <a:schemeClr val="hlink"/>
                </a:solidFill>
                <a:latin typeface="PT Sans Narrow"/>
                <a:ea typeface="PT Sans Narrow"/>
                <a:cs typeface="PT Sans Narrow"/>
                <a:sym typeface="PT Sans Narrow"/>
                <a:hlinkClick r:id="rId5"/>
              </a:rPr>
              <a:t>https://stackoverflow.com/questions/24734911/warning-message-line-appears-to-contain-embedded-nulls</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Complete themes — ggtheme. (n.d.). Ggplot2.Tidyverse.org. </a:t>
            </a:r>
            <a:r>
              <a:rPr b="1" lang="en-GB" sz="1600" u="sng">
                <a:solidFill>
                  <a:schemeClr val="hlink"/>
                </a:solidFill>
                <a:latin typeface="PT Sans Narrow"/>
                <a:ea typeface="PT Sans Narrow"/>
                <a:cs typeface="PT Sans Narrow"/>
                <a:sym typeface="PT Sans Narrow"/>
                <a:hlinkClick r:id="rId6"/>
              </a:rPr>
              <a:t>https://ggplot2.tidyverse.org/reference/ggtheme.html</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Paula. (2020, February 15). Manhattan Free Template for Google Slides or PowerPoint Presentations. SlidesMania. </a:t>
            </a:r>
            <a:r>
              <a:rPr b="1" lang="en-GB" sz="1600" u="sng">
                <a:solidFill>
                  <a:schemeClr val="hlink"/>
                </a:solidFill>
                <a:latin typeface="PT Sans Narrow"/>
                <a:ea typeface="PT Sans Narrow"/>
                <a:cs typeface="PT Sans Narrow"/>
                <a:sym typeface="PT Sans Narrow"/>
                <a:hlinkClick r:id="rId7"/>
              </a:rPr>
              <a:t>https://slidesmania.com/manhattan-free-template-for-google-slides-or-powerpoint-presentations/</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Kalyani, B. (2023, August). EDA on TTC Bus Delay Data 2022. Kaggle.com. </a:t>
            </a:r>
            <a:r>
              <a:rPr b="1" lang="en-GB" sz="1600" u="sng">
                <a:solidFill>
                  <a:schemeClr val="hlink"/>
                </a:solidFill>
                <a:latin typeface="PT Sans Narrow"/>
                <a:ea typeface="PT Sans Narrow"/>
                <a:cs typeface="PT Sans Narrow"/>
                <a:sym typeface="PT Sans Narrow"/>
                <a:hlinkClick r:id="rId8"/>
              </a:rPr>
              <a:t>https://www.kaggle.com/code/bahauddinkalyani/eda-on-ttc-bus-delay-data-2022</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Gilson, P. J. (2019, November 21). TTC’s Worst Bus Route Was Just Revealed &amp; It Has Over 1 Hour Worth Of Wait Times - Narcity. Www.narcity.com. </a:t>
            </a:r>
            <a:r>
              <a:rPr b="1" lang="en-GB" sz="1600" u="sng">
                <a:solidFill>
                  <a:schemeClr val="hlink"/>
                </a:solidFill>
                <a:latin typeface="PT Sans Narrow"/>
                <a:ea typeface="PT Sans Narrow"/>
                <a:cs typeface="PT Sans Narrow"/>
                <a:sym typeface="PT Sans Narrow"/>
                <a:hlinkClick r:id="rId9"/>
              </a:rPr>
              <a:t>https://www.narcity.com/toronto/ttcs-worst-bus-route-was-just-revealed-and-it-has-over-1-hour-worth-of-wait-times</a:t>
            </a:r>
            <a:endParaRPr b="1" sz="1600">
              <a:latin typeface="PT Sans Narrow"/>
              <a:ea typeface="PT Sans Narrow"/>
              <a:cs typeface="PT Sans Narrow"/>
              <a:sym typeface="PT Sans Narrow"/>
            </a:endParaRPr>
          </a:p>
          <a:p>
            <a:pPr indent="-330200" lvl="0" marL="457200" rtl="0" algn="l">
              <a:lnSpc>
                <a:spcPct val="150000"/>
              </a:lnSpc>
              <a:spcBef>
                <a:spcPts val="0"/>
              </a:spcBef>
              <a:spcAft>
                <a:spcPts val="0"/>
              </a:spcAft>
              <a:buSzPts val="1600"/>
              <a:buFont typeface="PT Sans Narrow"/>
              <a:buChar char="●"/>
            </a:pPr>
            <a:r>
              <a:rPr b="1" lang="en-GB" sz="1600">
                <a:latin typeface="PT Sans Narrow"/>
                <a:ea typeface="PT Sans Narrow"/>
                <a:cs typeface="PT Sans Narrow"/>
                <a:sym typeface="PT Sans Narrow"/>
              </a:rPr>
              <a:t>Routes &amp; Schedules. (n.d.). Www.ttc.ca. </a:t>
            </a:r>
            <a:r>
              <a:rPr b="1" lang="en-GB" sz="1600" u="sng">
                <a:solidFill>
                  <a:schemeClr val="hlink"/>
                </a:solidFill>
                <a:latin typeface="PT Sans Narrow"/>
                <a:ea typeface="PT Sans Narrow"/>
                <a:cs typeface="PT Sans Narrow"/>
                <a:sym typeface="PT Sans Narrow"/>
                <a:hlinkClick r:id="rId10"/>
              </a:rPr>
              <a:t>https://www.ttc.ca/routes-and-schedules/listroutes/bus</a:t>
            </a:r>
            <a:r>
              <a:rPr b="1" lang="en-GB" sz="1600">
                <a:latin typeface="PT Sans Narrow"/>
                <a:ea typeface="PT Sans Narrow"/>
                <a:cs typeface="PT Sans Narrow"/>
                <a:sym typeface="PT Sans Narrow"/>
              </a:rPr>
              <a:t> </a:t>
            </a:r>
            <a:endParaRPr b="1" sz="1600">
              <a:latin typeface="PT Sans Narrow"/>
              <a:ea typeface="PT Sans Narrow"/>
              <a:cs typeface="PT Sans Narrow"/>
              <a:sym typeface="PT Sans Narr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1147879" y="753350"/>
            <a:ext cx="6598800" cy="10077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GB"/>
              <a:t>CREDITS.</a:t>
            </a:r>
            <a:endParaRPr/>
          </a:p>
        </p:txBody>
      </p:sp>
      <p:sp>
        <p:nvSpPr>
          <p:cNvPr id="247" name="Google Shape;247;p33"/>
          <p:cNvSpPr txBox="1"/>
          <p:nvPr>
            <p:ph idx="1" type="body"/>
          </p:nvPr>
        </p:nvSpPr>
        <p:spPr>
          <a:xfrm>
            <a:off x="1147875" y="2061725"/>
            <a:ext cx="8127300" cy="3039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4800"/>
              <a:t>Presentation Template: </a:t>
            </a:r>
            <a:r>
              <a:rPr lang="en-GB" sz="4800" u="sng">
                <a:solidFill>
                  <a:schemeClr val="hlink"/>
                </a:solidFill>
                <a:hlinkClick r:id="rId3"/>
              </a:rPr>
              <a:t>SlidesMania</a:t>
            </a:r>
            <a:endParaRPr sz="4800"/>
          </a:p>
          <a:p>
            <a:pPr indent="0" lvl="0" marL="0" rtl="0" algn="l">
              <a:spcBef>
                <a:spcPts val="2100"/>
              </a:spcBef>
              <a:spcAft>
                <a:spcPts val="0"/>
              </a:spcAft>
              <a:buNone/>
            </a:pPr>
            <a:r>
              <a:rPr lang="en-GB" sz="4800"/>
              <a:t>Images: Unsplash</a:t>
            </a:r>
            <a:endParaRPr sz="4800"/>
          </a:p>
          <a:p>
            <a:pPr indent="0" lvl="0" marL="0" rtl="0" algn="l">
              <a:spcBef>
                <a:spcPts val="2100"/>
              </a:spcBef>
              <a:spcAft>
                <a:spcPts val="0"/>
              </a:spcAft>
              <a:buNone/>
            </a:pPr>
            <a:r>
              <a:rPr lang="en-GB"/>
              <a:t>Please keep this slide or mention us and the other resources used in the footer of a slide.</a:t>
            </a:r>
            <a:endParaRPr/>
          </a:p>
          <a:p>
            <a:pPr indent="0" lvl="0" marL="0" rtl="0" algn="l">
              <a:spcBef>
                <a:spcPts val="2100"/>
              </a:spcBef>
              <a:spcAft>
                <a:spcPts val="21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2620475" y="245025"/>
            <a:ext cx="9014700" cy="1503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5600"/>
              <a:t>TTC Bus Delay Data </a:t>
            </a:r>
            <a:endParaRPr sz="5600"/>
          </a:p>
          <a:p>
            <a:pPr indent="0" lvl="0" marL="0" rtl="0" algn="l">
              <a:spcBef>
                <a:spcPts val="0"/>
              </a:spcBef>
              <a:spcAft>
                <a:spcPts val="0"/>
              </a:spcAft>
              <a:buNone/>
            </a:pPr>
            <a:r>
              <a:rPr lang="en-GB" sz="5600"/>
              <a:t>January 2023 - August 2023</a:t>
            </a:r>
            <a:endParaRPr sz="5600"/>
          </a:p>
        </p:txBody>
      </p:sp>
      <p:sp>
        <p:nvSpPr>
          <p:cNvPr id="134" name="Google Shape;134;p18"/>
          <p:cNvSpPr txBox="1"/>
          <p:nvPr>
            <p:ph idx="1" type="body"/>
          </p:nvPr>
        </p:nvSpPr>
        <p:spPr>
          <a:xfrm>
            <a:off x="2564675" y="1810126"/>
            <a:ext cx="9126300" cy="45678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GB" sz="2900"/>
              <a:t>I chose the TTC Bus Delay dataset from open.toronto.ca. This dataset is a rich source of information that can help us understand the reasons behind bus delays in Toronto. The dataset contains 34981 rows and 10 columns, covering the period from 1 January 2023 to 31 August 2023. There are several variables in the dataset that are of interest, including date, route, time, day, location, incident, min delay, min gap, direction, vehicle. By analyzing this dataset, I hope to gain valuable insights into the factors that contribute to bus delays in Toronto.</a:t>
            </a:r>
            <a:endParaRPr sz="2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654800" y="672350"/>
            <a:ext cx="4230900" cy="16503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GB" sz="7300"/>
              <a:t>Looking for 3 answers</a:t>
            </a:r>
            <a:endParaRPr sz="7300"/>
          </a:p>
        </p:txBody>
      </p:sp>
      <p:sp>
        <p:nvSpPr>
          <p:cNvPr id="140" name="Google Shape;140;p19"/>
          <p:cNvSpPr txBox="1"/>
          <p:nvPr>
            <p:ph idx="1" type="body"/>
          </p:nvPr>
        </p:nvSpPr>
        <p:spPr>
          <a:xfrm>
            <a:off x="375075" y="3235425"/>
            <a:ext cx="8440500" cy="3622500"/>
          </a:xfrm>
          <a:prstGeom prst="rect">
            <a:avLst/>
          </a:prstGeom>
        </p:spPr>
        <p:txBody>
          <a:bodyPr anchorCtr="0" anchor="t" bIns="121900" lIns="121900" spcFirstLastPara="1" rIns="121900" wrap="square" tIns="121900">
            <a:noAutofit/>
          </a:bodyPr>
          <a:lstStyle/>
          <a:p>
            <a:pPr indent="0" lvl="0" marL="0" rtl="0" algn="l">
              <a:lnSpc>
                <a:spcPct val="150000"/>
              </a:lnSpc>
              <a:spcBef>
                <a:spcPts val="0"/>
              </a:spcBef>
              <a:spcAft>
                <a:spcPts val="0"/>
              </a:spcAft>
              <a:buNone/>
            </a:pPr>
            <a:r>
              <a:rPr lang="en-GB" sz="2250"/>
              <a:t>Q1) What is the </a:t>
            </a:r>
            <a:r>
              <a:rPr b="1" lang="en-GB" sz="2250"/>
              <a:t>predominant factor contributing to delays</a:t>
            </a:r>
            <a:endParaRPr b="1" sz="2250"/>
          </a:p>
          <a:p>
            <a:pPr indent="0" lvl="0" marL="0" rtl="0" algn="l">
              <a:lnSpc>
                <a:spcPct val="150000"/>
              </a:lnSpc>
              <a:spcBef>
                <a:spcPts val="0"/>
              </a:spcBef>
              <a:spcAft>
                <a:spcPts val="0"/>
              </a:spcAft>
              <a:buNone/>
            </a:pPr>
            <a:r>
              <a:rPr lang="en-GB" sz="2250"/>
              <a:t>in the Toronto Transit Commission (TTC) bus system</a:t>
            </a:r>
            <a:r>
              <a:rPr lang="en-GB" sz="2250"/>
              <a:t>?</a:t>
            </a:r>
            <a:endParaRPr sz="2250"/>
          </a:p>
          <a:p>
            <a:pPr indent="0" lvl="0" marL="0" rtl="0" algn="l">
              <a:lnSpc>
                <a:spcPct val="150000"/>
              </a:lnSpc>
              <a:spcBef>
                <a:spcPts val="0"/>
              </a:spcBef>
              <a:spcAft>
                <a:spcPts val="0"/>
              </a:spcAft>
              <a:buNone/>
            </a:pPr>
            <a:r>
              <a:rPr lang="en-GB" sz="2250"/>
              <a:t>Q2) Are there any </a:t>
            </a:r>
            <a:r>
              <a:rPr b="1" lang="en-GB" sz="2250"/>
              <a:t>noticeable patterns</a:t>
            </a:r>
            <a:r>
              <a:rPr lang="en-GB" sz="2250"/>
              <a:t> in specific routes and days of the week, that experience substantial delays, which could inform strategies for enhancements or schedule adjustments?</a:t>
            </a:r>
            <a:endParaRPr sz="2250"/>
          </a:p>
          <a:p>
            <a:pPr indent="0" lvl="0" marL="0" rtl="0" algn="l">
              <a:lnSpc>
                <a:spcPct val="150000"/>
              </a:lnSpc>
              <a:spcBef>
                <a:spcPts val="0"/>
              </a:spcBef>
              <a:spcAft>
                <a:spcPts val="0"/>
              </a:spcAft>
              <a:buNone/>
            </a:pPr>
            <a:r>
              <a:rPr lang="en-GB" sz="2250"/>
              <a:t>Q3) To what extent are delays in the TTC bus system influenced by </a:t>
            </a:r>
            <a:r>
              <a:rPr b="1" lang="en-GB" sz="2250"/>
              <a:t>seasonal variations</a:t>
            </a:r>
            <a:r>
              <a:rPr lang="en-GB" sz="2250"/>
              <a:t>?</a:t>
            </a:r>
            <a:endParaRPr sz="2250"/>
          </a:p>
          <a:p>
            <a:pPr indent="0" lvl="0" marL="0" rtl="0" algn="l">
              <a:lnSpc>
                <a:spcPct val="100000"/>
              </a:lnSpc>
              <a:spcBef>
                <a:spcPts val="0"/>
              </a:spcBef>
              <a:spcAft>
                <a:spcPts val="0"/>
              </a:spcAft>
              <a:buNone/>
            </a:pPr>
            <a:r>
              <a:t/>
            </a:r>
            <a:endParaRPr sz="2250"/>
          </a:p>
          <a:p>
            <a:pPr indent="0" lvl="0" marL="0" rtl="0" algn="l">
              <a:lnSpc>
                <a:spcPct val="100000"/>
              </a:lnSpc>
              <a:spcBef>
                <a:spcPts val="2100"/>
              </a:spcBef>
              <a:spcAft>
                <a:spcPts val="0"/>
              </a:spcAft>
              <a:buNone/>
            </a:pPr>
            <a:r>
              <a:t/>
            </a:r>
            <a:endParaRPr sz="2250"/>
          </a:p>
          <a:p>
            <a:pPr indent="0" lvl="0" marL="0" rtl="0" algn="l">
              <a:lnSpc>
                <a:spcPct val="100000"/>
              </a:lnSpc>
              <a:spcBef>
                <a:spcPts val="2100"/>
              </a:spcBef>
              <a:spcAft>
                <a:spcPts val="0"/>
              </a:spcAft>
              <a:buNone/>
            </a:pPr>
            <a:r>
              <a:t/>
            </a:r>
            <a:endParaRPr sz="2250"/>
          </a:p>
          <a:p>
            <a:pPr indent="0" lvl="0" marL="0" rtl="0" algn="l">
              <a:lnSpc>
                <a:spcPct val="100000"/>
              </a:lnSpc>
              <a:spcBef>
                <a:spcPts val="2100"/>
              </a:spcBef>
              <a:spcAft>
                <a:spcPts val="2100"/>
              </a:spcAft>
              <a:buNone/>
            </a:pPr>
            <a:r>
              <a:t/>
            </a:r>
            <a:endParaRPr sz="2250"/>
          </a:p>
        </p:txBody>
      </p:sp>
      <p:sp>
        <p:nvSpPr>
          <p:cNvPr id="141" name="Google Shape;141;p19"/>
          <p:cNvSpPr txBox="1"/>
          <p:nvPr/>
        </p:nvSpPr>
        <p:spPr>
          <a:xfrm>
            <a:off x="9039725" y="4022450"/>
            <a:ext cx="3000000" cy="343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600">
                <a:solidFill>
                  <a:schemeClr val="dk1"/>
                </a:solidFill>
                <a:highlight>
                  <a:srgbClr val="F5F5F5"/>
                </a:highlight>
                <a:latin typeface="Ubuntu"/>
                <a:ea typeface="Ubuntu"/>
                <a:cs typeface="Ubuntu"/>
                <a:sym typeface="Ubuntu"/>
              </a:rPr>
              <a:t>Photo by </a:t>
            </a:r>
            <a:r>
              <a:rPr lang="en-GB" sz="600">
                <a:solidFill>
                  <a:schemeClr val="dk1"/>
                </a:solidFill>
                <a:uFill>
                  <a:noFill/>
                </a:uFill>
                <a:latin typeface="Ubuntu"/>
                <a:ea typeface="Ubuntu"/>
                <a:cs typeface="Ubuntu"/>
                <a:sym typeface="Ubuntu"/>
                <a:hlinkClick r:id="rId3">
                  <a:extLst>
                    <a:ext uri="{A12FA001-AC4F-418D-AE19-62706E023703}">
                      <ahyp:hlinkClr val="tx"/>
                    </a:ext>
                  </a:extLst>
                </a:hlinkClick>
              </a:rPr>
              <a:t>Manuel Machado | D</a:t>
            </a:r>
            <a:r>
              <a:rPr lang="en-GB" sz="600">
                <a:solidFill>
                  <a:schemeClr val="dk1"/>
                </a:solidFill>
                <a:uFill>
                  <a:noFill/>
                </a:uFill>
                <a:hlinkClick r:id="rId4">
                  <a:extLst>
                    <a:ext uri="{A12FA001-AC4F-418D-AE19-62706E023703}">
                      <ahyp:hlinkClr val="tx"/>
                    </a:ext>
                  </a:extLst>
                </a:hlinkClick>
              </a:rPr>
              <a:t>reamstime</a:t>
            </a:r>
            <a:endParaRPr sz="600">
              <a:solidFill>
                <a:schemeClr val="dk1"/>
              </a:solidFill>
            </a:endParaRPr>
          </a:p>
        </p:txBody>
      </p:sp>
      <p:pic>
        <p:nvPicPr>
          <p:cNvPr id="142" name="Google Shape;142;p19"/>
          <p:cNvPicPr preferRelativeResize="0"/>
          <p:nvPr/>
        </p:nvPicPr>
        <p:blipFill>
          <a:blip r:embed="rId5">
            <a:alphaModFix/>
          </a:blip>
          <a:stretch>
            <a:fillRect/>
          </a:stretch>
        </p:blipFill>
        <p:spPr>
          <a:xfrm>
            <a:off x="6340875" y="91975"/>
            <a:ext cx="5698851" cy="3872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1945375" y="0"/>
            <a:ext cx="9993000" cy="1579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100"/>
              <a:buFont typeface="Arial"/>
              <a:buNone/>
            </a:pPr>
            <a:r>
              <a:rPr lang="en-GB" sz="5700"/>
              <a:t>Distribution of Incidents &amp; Minutes Delay</a:t>
            </a:r>
            <a:endParaRPr sz="5700"/>
          </a:p>
        </p:txBody>
      </p:sp>
      <p:pic>
        <p:nvPicPr>
          <p:cNvPr id="148" name="Google Shape;148;p20"/>
          <p:cNvPicPr preferRelativeResize="0"/>
          <p:nvPr/>
        </p:nvPicPr>
        <p:blipFill>
          <a:blip r:embed="rId3">
            <a:alphaModFix/>
          </a:blip>
          <a:stretch>
            <a:fillRect/>
          </a:stretch>
        </p:blipFill>
        <p:spPr>
          <a:xfrm>
            <a:off x="571175" y="2165600"/>
            <a:ext cx="5400000" cy="4320000"/>
          </a:xfrm>
          <a:prstGeom prst="rect">
            <a:avLst/>
          </a:prstGeom>
          <a:noFill/>
          <a:ln cap="flat" cmpd="sng" w="19050">
            <a:solidFill>
              <a:schemeClr val="dk2"/>
            </a:solidFill>
            <a:prstDash val="solid"/>
            <a:round/>
            <a:headEnd len="sm" w="sm" type="none"/>
            <a:tailEnd len="sm" w="sm" type="none"/>
          </a:ln>
        </p:spPr>
      </p:pic>
      <p:pic>
        <p:nvPicPr>
          <p:cNvPr id="149" name="Google Shape;149;p20"/>
          <p:cNvPicPr preferRelativeResize="0"/>
          <p:nvPr/>
        </p:nvPicPr>
        <p:blipFill>
          <a:blip r:embed="rId4">
            <a:alphaModFix/>
          </a:blip>
          <a:stretch>
            <a:fillRect/>
          </a:stretch>
        </p:blipFill>
        <p:spPr>
          <a:xfrm>
            <a:off x="6240767" y="2165600"/>
            <a:ext cx="5400000" cy="4319999"/>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1"/>
          <p:cNvSpPr txBox="1"/>
          <p:nvPr>
            <p:ph type="title"/>
          </p:nvPr>
        </p:nvSpPr>
        <p:spPr>
          <a:xfrm>
            <a:off x="415579" y="211667"/>
            <a:ext cx="113610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GB" sz="6600"/>
              <a:t>Summary Statistics of Minutes Delay</a:t>
            </a:r>
            <a:endParaRPr sz="6600"/>
          </a:p>
        </p:txBody>
      </p:sp>
      <p:sp>
        <p:nvSpPr>
          <p:cNvPr id="155" name="Google Shape;155;p21"/>
          <p:cNvSpPr txBox="1"/>
          <p:nvPr>
            <p:ph idx="3" type="body"/>
          </p:nvPr>
        </p:nvSpPr>
        <p:spPr>
          <a:xfrm>
            <a:off x="8166939" y="2004875"/>
            <a:ext cx="3345900" cy="3557400"/>
          </a:xfrm>
          <a:prstGeom prst="rect">
            <a:avLst/>
          </a:prstGeom>
        </p:spPr>
        <p:txBody>
          <a:bodyPr anchorCtr="0" anchor="t" bIns="121900" lIns="121900" spcFirstLastPara="1" rIns="121900" wrap="square" tIns="121900">
            <a:noAutofit/>
          </a:bodyPr>
          <a:lstStyle/>
          <a:p>
            <a:pPr indent="-381000" lvl="0" marL="457200" rtl="0" algn="l">
              <a:spcBef>
                <a:spcPts val="0"/>
              </a:spcBef>
              <a:spcAft>
                <a:spcPts val="0"/>
              </a:spcAft>
              <a:buSzPts val="2400"/>
              <a:buChar char="●"/>
            </a:pPr>
            <a:r>
              <a:rPr lang="en-GB"/>
              <a:t>The average delay is about 23 minutes.</a:t>
            </a:r>
            <a:endParaRPr/>
          </a:p>
          <a:p>
            <a:pPr indent="-381000" lvl="0" marL="457200" rtl="0" algn="l">
              <a:spcBef>
                <a:spcPts val="0"/>
              </a:spcBef>
              <a:spcAft>
                <a:spcPts val="0"/>
              </a:spcAft>
              <a:buSzPts val="2400"/>
              <a:buChar char="●"/>
            </a:pPr>
            <a:r>
              <a:rPr lang="en-GB"/>
              <a:t>The longest delay is about 998 minutes.</a:t>
            </a:r>
            <a:endParaRPr/>
          </a:p>
          <a:p>
            <a:pPr indent="-381000" lvl="0" marL="457200" rtl="0" algn="l">
              <a:spcBef>
                <a:spcPts val="0"/>
              </a:spcBef>
              <a:spcAft>
                <a:spcPts val="0"/>
              </a:spcAft>
              <a:buSzPts val="2400"/>
              <a:buChar char="●"/>
            </a:pPr>
            <a:r>
              <a:rPr lang="en-GB"/>
              <a:t>The shortest delay is about 1 minute. </a:t>
            </a:r>
            <a:endParaRPr/>
          </a:p>
          <a:p>
            <a:pPr indent="-381000" lvl="0" marL="457200" rtl="0" algn="l">
              <a:spcBef>
                <a:spcPts val="0"/>
              </a:spcBef>
              <a:spcAft>
                <a:spcPts val="0"/>
              </a:spcAft>
              <a:buSzPts val="2400"/>
              <a:buChar char="●"/>
            </a:pPr>
            <a:r>
              <a:rPr lang="en-GB"/>
              <a:t>The standard deviation is about 55 which </a:t>
            </a:r>
            <a:r>
              <a:rPr lang="en-GB"/>
              <a:t>indicates</a:t>
            </a:r>
            <a:r>
              <a:rPr lang="en-GB"/>
              <a:t> that large range of values.</a:t>
            </a:r>
            <a:endParaRPr/>
          </a:p>
        </p:txBody>
      </p:sp>
      <p:pic>
        <p:nvPicPr>
          <p:cNvPr id="156" name="Google Shape;156;p21"/>
          <p:cNvPicPr preferRelativeResize="0"/>
          <p:nvPr/>
        </p:nvPicPr>
        <p:blipFill>
          <a:blip r:embed="rId3">
            <a:alphaModFix/>
          </a:blip>
          <a:stretch>
            <a:fillRect/>
          </a:stretch>
        </p:blipFill>
        <p:spPr>
          <a:xfrm>
            <a:off x="2204225" y="2063301"/>
            <a:ext cx="3891839" cy="333890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txBox="1"/>
          <p:nvPr>
            <p:ph type="title"/>
          </p:nvPr>
        </p:nvSpPr>
        <p:spPr>
          <a:xfrm>
            <a:off x="2208075" y="233600"/>
            <a:ext cx="10867800" cy="1579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6600"/>
              <a:t>Duration of Delay per Incident</a:t>
            </a:r>
            <a:endParaRPr sz="6600"/>
          </a:p>
        </p:txBody>
      </p:sp>
      <p:pic>
        <p:nvPicPr>
          <p:cNvPr id="162" name="Google Shape;162;p22"/>
          <p:cNvPicPr preferRelativeResize="0"/>
          <p:nvPr/>
        </p:nvPicPr>
        <p:blipFill>
          <a:blip r:embed="rId3">
            <a:alphaModFix/>
          </a:blip>
          <a:stretch>
            <a:fillRect/>
          </a:stretch>
        </p:blipFill>
        <p:spPr>
          <a:xfrm>
            <a:off x="4782063" y="1581475"/>
            <a:ext cx="6120001" cy="5040001"/>
          </a:xfrm>
          <a:prstGeom prst="rect">
            <a:avLst/>
          </a:prstGeom>
          <a:noFill/>
          <a:ln cap="flat" cmpd="sng" w="19050">
            <a:solidFill>
              <a:schemeClr val="dk2"/>
            </a:solidFill>
            <a:prstDash val="solid"/>
            <a:round/>
            <a:headEnd len="sm" w="sm" type="none"/>
            <a:tailEnd len="sm" w="sm" type="none"/>
          </a:ln>
        </p:spPr>
      </p:pic>
      <p:sp>
        <p:nvSpPr>
          <p:cNvPr id="163" name="Google Shape;163;p22"/>
          <p:cNvSpPr txBox="1"/>
          <p:nvPr/>
        </p:nvSpPr>
        <p:spPr>
          <a:xfrm>
            <a:off x="529450" y="2708700"/>
            <a:ext cx="3829200" cy="1440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Diversion has the most delay time followed by Mechanical and Operation - Operator. </a:t>
            </a:r>
            <a:endParaRPr sz="2400">
              <a:latin typeface="PT Sans Narrow"/>
              <a:ea typeface="PT Sans Narrow"/>
              <a:cs typeface="PT Sans Narrow"/>
              <a:sym typeface="PT Sans Narrow"/>
            </a:endParaRPr>
          </a:p>
          <a:p>
            <a:pPr indent="0" lvl="0" marL="0" rtl="0" algn="l">
              <a:spcBef>
                <a:spcPts val="0"/>
              </a:spcBef>
              <a:spcAft>
                <a:spcPts val="0"/>
              </a:spcAft>
              <a:buNone/>
            </a:pPr>
            <a:r>
              <a:t/>
            </a:r>
            <a:endParaRPr sz="2400">
              <a:latin typeface="PT Sans Narrow"/>
              <a:ea typeface="PT Sans Narrow"/>
              <a:cs typeface="PT Sans Narrow"/>
              <a:sym typeface="PT Sans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722842" y="282142"/>
            <a:ext cx="11361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GB" sz="6600"/>
              <a:t>Top 10 Routes with the Most Delay</a:t>
            </a:r>
            <a:endParaRPr sz="6600"/>
          </a:p>
        </p:txBody>
      </p:sp>
      <p:pic>
        <p:nvPicPr>
          <p:cNvPr id="169" name="Google Shape;169;p23"/>
          <p:cNvPicPr preferRelativeResize="0"/>
          <p:nvPr/>
        </p:nvPicPr>
        <p:blipFill>
          <a:blip r:embed="rId3">
            <a:alphaModFix/>
          </a:blip>
          <a:stretch>
            <a:fillRect/>
          </a:stretch>
        </p:blipFill>
        <p:spPr>
          <a:xfrm>
            <a:off x="1248200" y="1484642"/>
            <a:ext cx="6479999" cy="5040001"/>
          </a:xfrm>
          <a:prstGeom prst="rect">
            <a:avLst/>
          </a:prstGeom>
          <a:noFill/>
          <a:ln cap="flat" cmpd="sng" w="19050">
            <a:solidFill>
              <a:schemeClr val="dk2"/>
            </a:solidFill>
            <a:prstDash val="solid"/>
            <a:round/>
            <a:headEnd len="sm" w="sm" type="none"/>
            <a:tailEnd len="sm" w="sm" type="none"/>
          </a:ln>
        </p:spPr>
      </p:pic>
      <p:sp>
        <p:nvSpPr>
          <p:cNvPr id="170" name="Google Shape;170;p23"/>
          <p:cNvSpPr txBox="1"/>
          <p:nvPr/>
        </p:nvSpPr>
        <p:spPr>
          <a:xfrm>
            <a:off x="7978450" y="2179275"/>
            <a:ext cx="3792300" cy="34968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Finch West route </a:t>
            </a:r>
            <a:r>
              <a:rPr lang="en-GB" sz="2400">
                <a:latin typeface="PT Sans Narrow"/>
                <a:ea typeface="PT Sans Narrow"/>
                <a:cs typeface="PT Sans Narrow"/>
                <a:sym typeface="PT Sans Narrow"/>
              </a:rPr>
              <a:t>experiences</a:t>
            </a:r>
            <a:r>
              <a:rPr lang="en-GB" sz="2400">
                <a:latin typeface="PT Sans Narrow"/>
                <a:ea typeface="PT Sans Narrow"/>
                <a:cs typeface="PT Sans Narrow"/>
                <a:sym typeface="PT Sans Narrow"/>
              </a:rPr>
              <a:t> the most delays, followed by Eglinton West and Lawrence West.</a:t>
            </a:r>
            <a:endParaRPr sz="2400">
              <a:latin typeface="PT Sans Narrow"/>
              <a:ea typeface="PT Sans Narrow"/>
              <a:cs typeface="PT Sans Narrow"/>
              <a:sym typeface="PT Sans Narrow"/>
            </a:endParaRPr>
          </a:p>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It appears that </a:t>
            </a:r>
            <a:r>
              <a:rPr lang="en-GB" sz="2400">
                <a:latin typeface="PT Sans Narrow"/>
                <a:ea typeface="PT Sans Narrow"/>
                <a:cs typeface="PT Sans Narrow"/>
                <a:sym typeface="PT Sans Narrow"/>
              </a:rPr>
              <a:t>mainly</a:t>
            </a:r>
            <a:r>
              <a:rPr lang="en-GB" sz="2400">
                <a:latin typeface="PT Sans Narrow"/>
                <a:ea typeface="PT Sans Narrow"/>
                <a:cs typeface="PT Sans Narrow"/>
                <a:sym typeface="PT Sans Narrow"/>
              </a:rPr>
              <a:t> west bound buses </a:t>
            </a:r>
            <a:r>
              <a:rPr lang="en-GB" sz="2400">
                <a:latin typeface="PT Sans Narrow"/>
                <a:ea typeface="PT Sans Narrow"/>
                <a:cs typeface="PT Sans Narrow"/>
                <a:sym typeface="PT Sans Narrow"/>
              </a:rPr>
              <a:t>experience</a:t>
            </a:r>
            <a:r>
              <a:rPr lang="en-GB" sz="2400">
                <a:latin typeface="PT Sans Narrow"/>
                <a:ea typeface="PT Sans Narrow"/>
                <a:cs typeface="PT Sans Narrow"/>
                <a:sym typeface="PT Sans Narrow"/>
              </a:rPr>
              <a:t> most delays. </a:t>
            </a:r>
            <a:endParaRPr sz="2400">
              <a:latin typeface="PT Sans Narrow"/>
              <a:ea typeface="PT Sans Narrow"/>
              <a:cs typeface="PT Sans Narrow"/>
              <a:sym typeface="PT Sans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4"/>
          <p:cNvSpPr txBox="1"/>
          <p:nvPr>
            <p:ph type="title"/>
          </p:nvPr>
        </p:nvSpPr>
        <p:spPr>
          <a:xfrm>
            <a:off x="1277417" y="322492"/>
            <a:ext cx="113610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GB" sz="6600"/>
              <a:t>Investigating </a:t>
            </a:r>
            <a:r>
              <a:rPr lang="en-GB" sz="6600"/>
              <a:t>Finch West</a:t>
            </a:r>
            <a:endParaRPr sz="6600"/>
          </a:p>
        </p:txBody>
      </p:sp>
      <p:pic>
        <p:nvPicPr>
          <p:cNvPr id="176" name="Google Shape;176;p24"/>
          <p:cNvPicPr preferRelativeResize="0"/>
          <p:nvPr/>
        </p:nvPicPr>
        <p:blipFill>
          <a:blip r:embed="rId3">
            <a:alphaModFix/>
          </a:blip>
          <a:stretch>
            <a:fillRect/>
          </a:stretch>
        </p:blipFill>
        <p:spPr>
          <a:xfrm>
            <a:off x="1277425" y="1465175"/>
            <a:ext cx="6839999" cy="5219999"/>
          </a:xfrm>
          <a:prstGeom prst="rect">
            <a:avLst/>
          </a:prstGeom>
          <a:noFill/>
          <a:ln cap="flat" cmpd="sng" w="19050">
            <a:solidFill>
              <a:schemeClr val="dk2"/>
            </a:solidFill>
            <a:prstDash val="solid"/>
            <a:round/>
            <a:headEnd len="sm" w="sm" type="none"/>
            <a:tailEnd len="sm" w="sm" type="none"/>
          </a:ln>
        </p:spPr>
      </p:pic>
      <p:sp>
        <p:nvSpPr>
          <p:cNvPr id="177" name="Google Shape;177;p24"/>
          <p:cNvSpPr txBox="1"/>
          <p:nvPr/>
        </p:nvSpPr>
        <p:spPr>
          <a:xfrm>
            <a:off x="8175450" y="2856475"/>
            <a:ext cx="3521400" cy="2364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It appears that Diversion causes the most delays followed by </a:t>
            </a:r>
            <a:r>
              <a:rPr lang="en-GB" sz="2400">
                <a:latin typeface="PT Sans Narrow"/>
                <a:ea typeface="PT Sans Narrow"/>
                <a:cs typeface="PT Sans Narrow"/>
                <a:sym typeface="PT Sans Narrow"/>
              </a:rPr>
              <a:t>Mechanical</a:t>
            </a:r>
            <a:r>
              <a:rPr lang="en-GB" sz="2400">
                <a:latin typeface="PT Sans Narrow"/>
                <a:ea typeface="PT Sans Narrow"/>
                <a:cs typeface="PT Sans Narrow"/>
                <a:sym typeface="PT Sans Narrow"/>
              </a:rPr>
              <a:t> and General Delay. </a:t>
            </a:r>
            <a:endParaRPr sz="2400">
              <a:latin typeface="PT Sans Narrow"/>
              <a:ea typeface="PT Sans Narrow"/>
              <a:cs typeface="PT Sans Narrow"/>
              <a:sym typeface="PT Sans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120079" y="273242"/>
            <a:ext cx="113610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GB"/>
              <a:t>Delay by Day</a:t>
            </a:r>
            <a:endParaRPr/>
          </a:p>
        </p:txBody>
      </p:sp>
      <p:pic>
        <p:nvPicPr>
          <p:cNvPr id="183" name="Google Shape;183;p25"/>
          <p:cNvPicPr preferRelativeResize="0"/>
          <p:nvPr/>
        </p:nvPicPr>
        <p:blipFill>
          <a:blip r:embed="rId3">
            <a:alphaModFix/>
          </a:blip>
          <a:stretch>
            <a:fillRect/>
          </a:stretch>
        </p:blipFill>
        <p:spPr>
          <a:xfrm>
            <a:off x="1076975" y="1433425"/>
            <a:ext cx="6712551" cy="5213299"/>
          </a:xfrm>
          <a:prstGeom prst="rect">
            <a:avLst/>
          </a:prstGeom>
          <a:noFill/>
          <a:ln cap="flat" cmpd="sng" w="19050">
            <a:solidFill>
              <a:schemeClr val="lt1"/>
            </a:solidFill>
            <a:prstDash val="solid"/>
            <a:round/>
            <a:headEnd len="sm" w="sm" type="none"/>
            <a:tailEnd len="sm" w="sm" type="none"/>
          </a:ln>
        </p:spPr>
      </p:pic>
      <p:sp>
        <p:nvSpPr>
          <p:cNvPr id="184" name="Google Shape;184;p25"/>
          <p:cNvSpPr txBox="1"/>
          <p:nvPr/>
        </p:nvSpPr>
        <p:spPr>
          <a:xfrm>
            <a:off x="8023275" y="2542775"/>
            <a:ext cx="3457800" cy="29946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Delays vary </a:t>
            </a:r>
            <a:r>
              <a:rPr lang="en-GB" sz="2400">
                <a:latin typeface="PT Sans Narrow"/>
                <a:ea typeface="PT Sans Narrow"/>
                <a:cs typeface="PT Sans Narrow"/>
                <a:sym typeface="PT Sans Narrow"/>
              </a:rPr>
              <a:t>slightly</a:t>
            </a:r>
            <a:r>
              <a:rPr lang="en-GB" sz="2400">
                <a:latin typeface="PT Sans Narrow"/>
                <a:ea typeface="PT Sans Narrow"/>
                <a:cs typeface="PT Sans Narrow"/>
                <a:sym typeface="PT Sans Narrow"/>
              </a:rPr>
              <a:t> when compared to the day of the week.</a:t>
            </a:r>
            <a:endParaRPr sz="2400">
              <a:latin typeface="PT Sans Narrow"/>
              <a:ea typeface="PT Sans Narrow"/>
              <a:cs typeface="PT Sans Narrow"/>
              <a:sym typeface="PT Sans Narrow"/>
            </a:endParaRPr>
          </a:p>
          <a:p>
            <a:pPr indent="-381000" lvl="0" marL="457200" rtl="0" algn="l">
              <a:spcBef>
                <a:spcPts val="0"/>
              </a:spcBef>
              <a:spcAft>
                <a:spcPts val="0"/>
              </a:spcAft>
              <a:buSzPts val="2400"/>
              <a:buFont typeface="PT Sans Narrow"/>
              <a:buChar char="●"/>
            </a:pPr>
            <a:r>
              <a:rPr lang="en-GB" sz="2400">
                <a:latin typeface="PT Sans Narrow"/>
                <a:ea typeface="PT Sans Narrow"/>
                <a:cs typeface="PT Sans Narrow"/>
                <a:sym typeface="PT Sans Narrow"/>
              </a:rPr>
              <a:t>Wednesday </a:t>
            </a:r>
            <a:r>
              <a:rPr lang="en-GB" sz="2400">
                <a:latin typeface="PT Sans Narrow"/>
                <a:ea typeface="PT Sans Narrow"/>
                <a:cs typeface="PT Sans Narrow"/>
                <a:sym typeface="PT Sans Narrow"/>
              </a:rPr>
              <a:t>experiences</a:t>
            </a:r>
            <a:r>
              <a:rPr lang="en-GB" sz="2400">
                <a:latin typeface="PT Sans Narrow"/>
                <a:ea typeface="PT Sans Narrow"/>
                <a:cs typeface="PT Sans Narrow"/>
                <a:sym typeface="PT Sans Narrow"/>
              </a:rPr>
              <a:t> the most delay whereas Sunday experiences the least delays. </a:t>
            </a:r>
            <a:endParaRPr sz="2400">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xmlns:r="http://schemas.openxmlformats.org/officeDocument/2006/relationships" name="0174_Manhattan_Template_SlidesMania">
  <a:themeElements>
    <a:clrScheme name="Simple Light">
      <a:dk1>
        <a:srgbClr val="000000"/>
      </a:dk1>
      <a:lt1>
        <a:srgbClr val="FFFFFF"/>
      </a:lt1>
      <a:dk2>
        <a:srgbClr val="000000"/>
      </a:dk2>
      <a:lt2>
        <a:srgbClr val="EEEEEE"/>
      </a:lt2>
      <a:accent1>
        <a:srgbClr val="F5C91C"/>
      </a:accent1>
      <a:accent2>
        <a:srgbClr val="171717"/>
      </a:accent2>
      <a:accent3>
        <a:srgbClr val="0000FF"/>
      </a:accent3>
      <a:accent4>
        <a:srgbClr val="4A86E8"/>
      </a:accent4>
      <a:accent5>
        <a:srgbClr val="00FFFF"/>
      </a:accent5>
      <a:accent6>
        <a:srgbClr val="00FF00"/>
      </a:accent6>
      <a:hlink>
        <a:srgbClr val="1717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