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2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 Reddy Mummadi" userId="f36fbfe046fcb5e8" providerId="LiveId" clId="{A452CCA8-35DF-42D2-AF3B-27FF5E3B37ED}"/>
    <pc:docChg chg="modSld">
      <pc:chgData name="Roshan Reddy Mummadi" userId="f36fbfe046fcb5e8" providerId="LiveId" clId="{A452CCA8-35DF-42D2-AF3B-27FF5E3B37ED}" dt="2024-03-04T00:37:41.380" v="0" actId="1076"/>
      <pc:docMkLst>
        <pc:docMk/>
      </pc:docMkLst>
      <pc:sldChg chg="modSp mod">
        <pc:chgData name="Roshan Reddy Mummadi" userId="f36fbfe046fcb5e8" providerId="LiveId" clId="{A452CCA8-35DF-42D2-AF3B-27FF5E3B37ED}" dt="2024-03-04T00:37:41.380" v="0" actId="1076"/>
        <pc:sldMkLst>
          <pc:docMk/>
          <pc:sldMk cId="2321621134" sldId="261"/>
        </pc:sldMkLst>
        <pc:spChg chg="mod">
          <ac:chgData name="Roshan Reddy Mummadi" userId="f36fbfe046fcb5e8" providerId="LiveId" clId="{A452CCA8-35DF-42D2-AF3B-27FF5E3B37ED}" dt="2024-03-04T00:37:41.380" v="0" actId="1076"/>
          <ac:spMkLst>
            <pc:docMk/>
            <pc:sldMk cId="2321621134" sldId="261"/>
            <ac:spMk id="3" creationId="{676EBA9C-83CE-8FB9-D6E5-731DE4648E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03F7-6D6A-5F9E-B5AA-4549A2DF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059B8-BFE8-FF78-55BE-2B9156418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283C-3F98-2BDE-42C8-B4072ED2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BBBA5-94AD-0DE2-9C85-B53F2E9B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A1DD-F725-F254-320D-5DADFB7D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EF6A-119B-4E0E-E18E-16B7EC45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5FA35-F88E-8DD6-29DE-1C31449D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A10D-C365-9789-31F5-9E4C987C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6650-F81A-06B7-F6DA-A96BF57B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1FB8-162D-35B7-7188-82F3EFDB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4CE84-4049-F128-9CBD-F84C46C1E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E2FDD-BFF2-FDEE-B782-7CCEDD767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94CD-1258-6D78-6DC5-719D7DE5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B8E7-4129-306F-DD7C-06AFE874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D6C5-C639-E5DF-9F97-4013F2EF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3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4182-6E76-2342-9C2F-1E65F448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3676-87FB-4B47-B352-40E93D3E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8845-E07A-7E1F-B2FA-FB7C273D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5A02-A39E-109C-859F-FFB2E583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545D-D72E-DD5B-2B3D-94621869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8E77-15D8-2529-04DE-1019B1B9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6A66-6AF9-D946-DDB3-BB436BEC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AFC2-8680-E7F8-AE09-41F0CFA3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D662-FAED-B2F2-BE82-70AC4153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CC8C7-B894-2114-1C3E-2D118BF3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3412-B768-D780-5E19-0CC30290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4883-EB95-7EBD-81FE-FCB50AE98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A6D49-714C-23A4-3920-E44398B0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170E-D5C2-2451-B482-AAE3359B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38B1-9C69-F4CE-EF08-A90663D2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E0F08-C30A-C6B2-2500-C0C4054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DBD5-A409-4D05-04CA-0696DCF7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9AE0-FDA9-C253-34F2-CEAB3609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9AC5C-033E-340F-B427-02AD7FE6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3901F-7F26-CC2A-FA31-8A27C963D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89981-3E3C-DBFD-9638-694609A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6169C-08B4-2287-2A65-911269C3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E1948-E56E-3835-7E10-9249BDAF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CE1AE-3F57-0F4A-6057-1C0ACACB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BA65-795D-A35E-B235-CD610322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DB601-E1C8-DBB3-387E-FAF35E4D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970DF-9630-28F6-FE03-26D11C32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6A985-6484-1769-960A-32F1CE8F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C548F-5728-63B9-13BE-E57D539B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0328-C2DD-9B4B-4BFA-6F288286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7663A-9D8F-B883-2DE7-CE4DC718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FDB5-43E5-71A6-CDE5-D9D0164C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D876-17C4-7AE6-3C47-89BA7B0D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687B0-1085-8F17-FB29-4614A65E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B75E2-54BE-D367-23EE-2693312A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3B54-4F10-8847-CF70-DEF4AECE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659C-ABAF-9BC9-7117-4A897530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BA0F-2FD7-6BB2-1F75-215DEDA5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FEB28-E488-2EEB-9E90-CFADC3219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2D05-C961-39D1-7C3D-5C322417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CB68-58F4-06E4-8FE4-DD5072F2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77FA-674D-7DCC-DD59-D2933ECA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86126-4CFB-9CD2-1E52-801EC6B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599D9-645A-6692-4339-8CB13307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43BA-32CE-9099-111B-F333F2A5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966A-A2C3-AFA6-CAB7-1492B0C36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ED962-4A03-4597-9C2B-85FE8D35DEC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BED7-8190-ABBC-6BEA-7BE456368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2FC-A052-BBBD-064F-53E2C1CED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6E1B9-9BB8-41CE-82D6-8D3E271A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5C771B9-EA4D-BBCE-6605-CB6E5BDC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2">
            <a:extLst>
              <a:ext uri="{FF2B5EF4-FFF2-40B4-BE49-F238E27FC236}">
                <a16:creationId xmlns:a16="http://schemas.microsoft.com/office/drawing/2014/main" id="{A22DC7E7-5D68-DE70-8EF9-D42153D8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10" y="1113533"/>
            <a:ext cx="8476180" cy="254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83FED-9441-B0C5-6854-C68DFD11D5C8}"/>
              </a:ext>
            </a:extLst>
          </p:cNvPr>
          <p:cNvSpPr txBox="1"/>
          <p:nvPr/>
        </p:nvSpPr>
        <p:spPr>
          <a:xfrm>
            <a:off x="2344849" y="1442136"/>
            <a:ext cx="5486400" cy="94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kern="100" dirty="0">
                <a:solidFill>
                  <a:srgbClr val="00C4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</a:t>
            </a:r>
            <a:r>
              <a:rPr lang="en-US" sz="5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5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00D13-901A-BF7F-BE1E-FC4E8FBCF9D0}"/>
              </a:ext>
            </a:extLst>
          </p:cNvPr>
          <p:cNvSpPr txBox="1"/>
          <p:nvPr/>
        </p:nvSpPr>
        <p:spPr>
          <a:xfrm>
            <a:off x="1377192" y="2437331"/>
            <a:ext cx="9437615" cy="123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 algn="ctr">
              <a:lnSpc>
                <a:spcPct val="107000"/>
              </a:lnSpc>
              <a:spcAft>
                <a:spcPts val="970"/>
              </a:spcAft>
            </a:pPr>
            <a:r>
              <a:rPr lang="en-US" sz="5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Recommendation System</a:t>
            </a:r>
            <a:endParaRPr lang="en-US" sz="5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970"/>
              </a:spcAft>
            </a:pPr>
            <a:r>
              <a:rPr lang="en-US" sz="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38998-6D89-4734-C0D9-9EA4673F0B85}"/>
              </a:ext>
            </a:extLst>
          </p:cNvPr>
          <p:cNvSpPr txBox="1"/>
          <p:nvPr/>
        </p:nvSpPr>
        <p:spPr>
          <a:xfrm>
            <a:off x="7222921" y="3984946"/>
            <a:ext cx="4513277" cy="230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0">
              <a:lnSpc>
                <a:spcPct val="107000"/>
              </a:lnSpc>
              <a:spcAft>
                <a:spcPts val="970"/>
              </a:spcAft>
            </a:pPr>
            <a:r>
              <a:rPr lang="en-US" sz="28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Vignan</a:t>
            </a: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Pallemeedi</a:t>
            </a: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indent="-6350">
              <a:lnSpc>
                <a:spcPct val="107000"/>
              </a:lnSpc>
              <a:spcAft>
                <a:spcPts val="970"/>
              </a:spcAft>
            </a:pP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Teja </a:t>
            </a:r>
            <a:r>
              <a:rPr lang="en-US" sz="28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Subbanna</a:t>
            </a:r>
            <a:endParaRPr lang="en-US" sz="28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970"/>
              </a:spcAft>
            </a:pP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Roshan Mummadi</a:t>
            </a:r>
          </a:p>
          <a:p>
            <a:pPr indent="-6350">
              <a:lnSpc>
                <a:spcPct val="107000"/>
              </a:lnSpc>
              <a:spcAft>
                <a:spcPts val="970"/>
              </a:spcAft>
            </a:pPr>
            <a:r>
              <a:rPr lang="en-US" sz="28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Varshitha</a:t>
            </a: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Edla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9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D8653B9-DE17-C514-2235-F457BF682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788">
            <a:extLst>
              <a:ext uri="{FF2B5EF4-FFF2-40B4-BE49-F238E27FC236}">
                <a16:creationId xmlns:a16="http://schemas.microsoft.com/office/drawing/2014/main" id="{03BD73AB-39E4-9D56-DB0D-DD225FFD4CA0}"/>
              </a:ext>
            </a:extLst>
          </p:cNvPr>
          <p:cNvGrpSpPr>
            <a:grpSpLocks/>
          </p:cNvGrpSpPr>
          <p:nvPr/>
        </p:nvGrpSpPr>
        <p:grpSpPr bwMode="auto">
          <a:xfrm>
            <a:off x="856772" y="1315600"/>
            <a:ext cx="10142896" cy="4226800"/>
            <a:chOff x="6735" y="8094"/>
            <a:chExt cx="80017" cy="42268"/>
          </a:xfrm>
        </p:grpSpPr>
        <p:pic>
          <p:nvPicPr>
            <p:cNvPr id="112" name="Picture 112">
              <a:extLst>
                <a:ext uri="{FF2B5EF4-FFF2-40B4-BE49-F238E27FC236}">
                  <a16:creationId xmlns:a16="http://schemas.microsoft.com/office/drawing/2014/main" id="{DD28D793-00C2-24AE-4B37-048DFD7DE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" y="14065"/>
              <a:ext cx="80017" cy="3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113">
              <a:extLst>
                <a:ext uri="{FF2B5EF4-FFF2-40B4-BE49-F238E27FC236}">
                  <a16:creationId xmlns:a16="http://schemas.microsoft.com/office/drawing/2014/main" id="{81F5776C-0DF5-D31A-0CB2-9215F8154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3" y="8094"/>
              <a:ext cx="24095" cy="8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500" b="1" i="0" u="none" strike="noStrike" cap="none" normalizeH="0" baseline="0" dirty="0">
                  <a:ln>
                    <a:noFill/>
                  </a:ln>
                  <a:solidFill>
                    <a:srgbClr val="00C4CC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114">
              <a:extLst>
                <a:ext uri="{FF2B5EF4-FFF2-40B4-BE49-F238E27FC236}">
                  <a16:creationId xmlns:a16="http://schemas.microsoft.com/office/drawing/2014/main" id="{DB3BDEB4-EEB8-1319-59AC-0008B7FC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3" y="18232"/>
              <a:ext cx="20280" cy="2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CE4EC8-D1A6-A6FC-9F5E-4E55D9D29C5D}"/>
              </a:ext>
            </a:extLst>
          </p:cNvPr>
          <p:cNvSpPr txBox="1"/>
          <p:nvPr/>
        </p:nvSpPr>
        <p:spPr>
          <a:xfrm>
            <a:off x="1770077" y="2832500"/>
            <a:ext cx="8682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9600" b="1" i="0" u="none" strike="noStrike" cap="none" normalizeH="0" baseline="0" dirty="0">
                <a:ln>
                  <a:noFill/>
                </a:ln>
                <a:solidFill>
                  <a:srgbClr val="00C4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Thank </a:t>
            </a: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2043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0AE1464-DC54-2B88-7D9E-6C028506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56" y="608310"/>
            <a:ext cx="2691763" cy="18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697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FB8C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About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D121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rgbClr val="0FB8C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876">
            <a:extLst>
              <a:ext uri="{FF2B5EF4-FFF2-40B4-BE49-F238E27FC236}">
                <a16:creationId xmlns:a16="http://schemas.microsoft.com/office/drawing/2014/main" id="{1E0FAD0E-9C97-7AE8-EFCB-8B08BBF40266}"/>
              </a:ext>
            </a:extLst>
          </p:cNvPr>
          <p:cNvGrpSpPr>
            <a:grpSpLocks/>
          </p:cNvGrpSpPr>
          <p:nvPr/>
        </p:nvGrpSpPr>
        <p:grpSpPr bwMode="auto">
          <a:xfrm>
            <a:off x="673915" y="1733794"/>
            <a:ext cx="10718333" cy="2737537"/>
            <a:chOff x="0" y="0"/>
            <a:chExt cx="66226" cy="15780"/>
          </a:xfrm>
        </p:grpSpPr>
        <p:pic>
          <p:nvPicPr>
            <p:cNvPr id="29" name="Picture 29">
              <a:extLst>
                <a:ext uri="{FF2B5EF4-FFF2-40B4-BE49-F238E27FC236}">
                  <a16:creationId xmlns:a16="http://schemas.microsoft.com/office/drawing/2014/main" id="{A3C0DB45-22D0-4E39-05D7-B14BD9A39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"/>
              <a:ext cx="14859" cy="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1">
              <a:extLst>
                <a:ext uri="{FF2B5EF4-FFF2-40B4-BE49-F238E27FC236}">
                  <a16:creationId xmlns:a16="http://schemas.microsoft.com/office/drawing/2014/main" id="{FF1A16D0-5C2C-4CF5-F94C-AFD32750B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2" y="63"/>
              <a:ext cx="15621" cy="15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5" name="Picture 995">
              <a:extLst>
                <a:ext uri="{FF2B5EF4-FFF2-40B4-BE49-F238E27FC236}">
                  <a16:creationId xmlns:a16="http://schemas.microsoft.com/office/drawing/2014/main" id="{B638534A-0F97-EFF0-2526-44D568135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3" y="570"/>
              <a:ext cx="15575" cy="1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4" name="Picture 994">
              <a:extLst>
                <a:ext uri="{FF2B5EF4-FFF2-40B4-BE49-F238E27FC236}">
                  <a16:creationId xmlns:a16="http://schemas.microsoft.com/office/drawing/2014/main" id="{52851B6D-B25E-89C4-071E-AB66FC936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87" y="-39"/>
              <a:ext cx="15636" cy="15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782C03B-031B-A53E-3B9D-A1F5F83783CA}"/>
              </a:ext>
            </a:extLst>
          </p:cNvPr>
          <p:cNvSpPr txBox="1"/>
          <p:nvPr/>
        </p:nvSpPr>
        <p:spPr>
          <a:xfrm>
            <a:off x="830509" y="4763478"/>
            <a:ext cx="10805021" cy="1030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848360" algn="ctr"/>
                <a:tab pos="2558415" algn="ctr"/>
                <a:tab pos="4205605" algn="ctr"/>
                <a:tab pos="5947410" algn="ctr"/>
              </a:tabLst>
            </a:pPr>
            <a:r>
              <a:rPr lang="en-US" sz="1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Viganan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Pallemeedii</a:t>
            </a:r>
            <a:r>
              <a:rPr lang="en-US" sz="11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                                 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Teja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Subbanna</a:t>
            </a:r>
            <a:r>
              <a:rPr lang="en-US" sz="11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Roshan Mummadi</a:t>
            </a:r>
            <a:r>
              <a:rPr lang="en-US" sz="11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Varshitha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Edla</a:t>
            </a: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848360" algn="ctr"/>
                <a:tab pos="2558415" algn="ctr"/>
                <a:tab pos="4205605" algn="ctr"/>
                <a:tab pos="5947410" algn="ctr"/>
              </a:tabLst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    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Business Analyst                                 Data Analyst                                      Data Scientist                                Software Developer</a:t>
            </a:r>
            <a:endParaRPr lang="en-US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848360" algn="ctr"/>
                <a:tab pos="2558415" algn="ctr"/>
                <a:tab pos="4205605" algn="ctr"/>
                <a:tab pos="5947410" algn="ctr"/>
              </a:tabLst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0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7D8BB1-BC37-21C3-124C-ED321223FAB8}"/>
              </a:ext>
            </a:extLst>
          </p:cNvPr>
          <p:cNvSpPr txBox="1"/>
          <p:nvPr/>
        </p:nvSpPr>
        <p:spPr>
          <a:xfrm>
            <a:off x="989901" y="595618"/>
            <a:ext cx="10872132" cy="3779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848360" algn="ctr"/>
                <a:tab pos="2558415" algn="ctr"/>
                <a:tab pos="4205605" algn="ctr"/>
                <a:tab pos="5947410" algn="ctr"/>
              </a:tabLst>
            </a:pPr>
            <a:r>
              <a: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848360" algn="ctr"/>
                <a:tab pos="2558415" algn="ctr"/>
                <a:tab pos="4205605" algn="ctr"/>
                <a:tab pos="5947410" algn="ctr"/>
              </a:tabLst>
            </a:pPr>
            <a:r>
              <a: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848360" algn="ctr"/>
                <a:tab pos="2558415" algn="ctr"/>
                <a:tab pos="4205605" algn="ctr"/>
                <a:tab pos="5947410" algn="ctr"/>
              </a:tabLst>
            </a:pPr>
            <a:r>
              <a: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6350" indent="-6350">
              <a:lnSpc>
                <a:spcPct val="109000"/>
              </a:lnSpc>
              <a:spcAft>
                <a:spcPts val="3225"/>
              </a:spcAft>
            </a:pPr>
            <a:r>
              <a:rPr lang="en-US" sz="4400" b="1" kern="100" dirty="0">
                <a:solidFill>
                  <a:srgbClr val="0FB8C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</a:t>
            </a:r>
            <a:r>
              <a:rPr lang="en-US" sz="4400" b="1" kern="100" dirty="0">
                <a:solidFill>
                  <a:srgbClr val="0D12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Objective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04800" marR="1563370">
              <a:lnSpc>
                <a:spcPct val="136000"/>
              </a:lnSpc>
              <a:spcAft>
                <a:spcPts val="9375"/>
              </a:spcAft>
            </a:pPr>
            <a:r>
              <a:rPr lang="en-US" sz="2800" kern="100" dirty="0">
                <a:solidFill>
                  <a:srgbClr val="0D12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Building recommendation system for products on an ecommerce website like Amazon, Flipkart and many more.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2C37E-917A-7BEA-D09A-BA4AB287EB94}"/>
              </a:ext>
            </a:extLst>
          </p:cNvPr>
          <p:cNvSpPr txBox="1"/>
          <p:nvPr/>
        </p:nvSpPr>
        <p:spPr>
          <a:xfrm>
            <a:off x="581637" y="1048625"/>
            <a:ext cx="11610363" cy="4386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350">
              <a:lnSpc>
                <a:spcPct val="110000"/>
              </a:lnSpc>
              <a:spcAft>
                <a:spcPts val="3435"/>
              </a:spcAft>
            </a:pPr>
            <a:r>
              <a:rPr lang="en-US" sz="4400" b="1" kern="100" dirty="0">
                <a:solidFill>
                  <a:srgbClr val="00C4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Approach..</a:t>
            </a:r>
            <a:endParaRPr lang="en-US" sz="4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637665" lvl="0" indent="-342900">
              <a:lnSpc>
                <a:spcPct val="163000"/>
              </a:lnSpc>
              <a:spcAft>
                <a:spcPts val="303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Predicting the products, based ratings a user might have given to a specific item. 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637665" lvl="0" indent="-342900">
              <a:lnSpc>
                <a:spcPct val="163000"/>
              </a:lnSpc>
              <a:spcAft>
                <a:spcPts val="16785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 ratings will then be ranked and are used to predict the most suitable products.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4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4610D7-5468-3F24-841D-4690F6DED04D}"/>
              </a:ext>
            </a:extLst>
          </p:cNvPr>
          <p:cNvSpPr txBox="1"/>
          <p:nvPr/>
        </p:nvSpPr>
        <p:spPr>
          <a:xfrm>
            <a:off x="353735" y="1057013"/>
            <a:ext cx="11484529" cy="516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9000"/>
              </a:lnSpc>
              <a:spcAft>
                <a:spcPts val="3225"/>
              </a:spcAft>
            </a:pPr>
            <a:r>
              <a:rPr lang="en-US" sz="4400" b="1" kern="100" dirty="0">
                <a:solidFill>
                  <a:srgbClr val="0FB8C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Business</a:t>
            </a:r>
            <a:r>
              <a:rPr lang="en-US" sz="4400" b="1" kern="100" dirty="0">
                <a:solidFill>
                  <a:srgbClr val="0D12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Questions</a:t>
            </a:r>
          </a:p>
          <a:p>
            <a:pPr marL="342900" marR="809625" lvl="0" indent="-342900">
              <a:lnSpc>
                <a:spcPct val="113000"/>
              </a:lnSpc>
              <a:spcAft>
                <a:spcPts val="25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can we optimize our recommendation 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67055" marR="809625">
              <a:lnSpc>
                <a:spcPct val="113000"/>
              </a:lnSpc>
              <a:spcAft>
                <a:spcPts val="2500"/>
              </a:spcAft>
            </a:pP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to boost sales and revenue?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67055" marR="809625">
              <a:lnSpc>
                <a:spcPct val="113000"/>
              </a:lnSpc>
              <a:spcAft>
                <a:spcPts val="2500"/>
              </a:spcAft>
            </a:pPr>
            <a:r>
              <a: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marR="809625" lvl="0" indent="-342900">
              <a:lnSpc>
                <a:spcPct val="113000"/>
              </a:lnSpc>
              <a:spcAft>
                <a:spcPts val="25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can we increase customer engagement and 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67055" marR="809625">
              <a:lnSpc>
                <a:spcPct val="113000"/>
              </a:lnSpc>
              <a:spcAft>
                <a:spcPts val="2500"/>
              </a:spcAft>
            </a:pP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retention through personalized recommendations?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248285" indent="119380">
              <a:lnSpc>
                <a:spcPct val="113000"/>
              </a:lnSpc>
              <a:spcAft>
                <a:spcPts val="6795"/>
              </a:spcAft>
            </a:pPr>
            <a:r>
              <a:rPr lang="en-US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3499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EBA9C-83CE-8FB9-D6E5-731DE4648E18}"/>
              </a:ext>
            </a:extLst>
          </p:cNvPr>
          <p:cNvSpPr txBox="1"/>
          <p:nvPr/>
        </p:nvSpPr>
        <p:spPr>
          <a:xfrm>
            <a:off x="412459" y="1115735"/>
            <a:ext cx="1136708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3660"/>
              </a:spcAft>
            </a:pPr>
            <a:r>
              <a:rPr lang="en-US" sz="4400" b="1" kern="100" dirty="0">
                <a:solidFill>
                  <a:srgbClr val="00C4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Proposed </a:t>
            </a:r>
            <a:r>
              <a:rPr lang="en-US" sz="44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Answers</a:t>
            </a:r>
            <a:endParaRPr lang="en-US" sz="4400" b="1" kern="100" dirty="0">
              <a:solidFill>
                <a:srgbClr val="00C4CC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495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Combine content-based and collaborative filtering </a:t>
            </a:r>
            <a:r>
              <a:rPr lang="en-US" sz="2800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techniques,utilizing</a:t>
            </a: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A/B testing to refine algorithms and improve performance metrics like click-through rates and conversion rates</a:t>
            </a:r>
            <a:endParaRPr lang="en-US" sz="11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9065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machine learning algorithms to analyze customer behavior and purchase history, generating personalized product suggestions tailored to individual preferences.</a:t>
            </a:r>
            <a:endParaRPr lang="en-US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20D4AFCF-606C-7A74-C760-07312DAB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95" y="115506"/>
            <a:ext cx="2599431" cy="184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45720" rIns="91440" bIns="4364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C4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Statistics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10" name="Picture 96">
            <a:extLst>
              <a:ext uri="{FF2B5EF4-FFF2-40B4-BE49-F238E27FC236}">
                <a16:creationId xmlns:a16="http://schemas.microsoft.com/office/drawing/2014/main" id="{99DDAF23-95FA-78DD-63FF-D0FCAAA4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76" y="1220599"/>
            <a:ext cx="685800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62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D7D399-E284-552C-B98A-0AB5890F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15" y="401665"/>
            <a:ext cx="834702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C4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Our Approach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Using Crisp-DM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04">
            <a:extLst>
              <a:ext uri="{FF2B5EF4-FFF2-40B4-BE49-F238E27FC236}">
                <a16:creationId xmlns:a16="http://schemas.microsoft.com/office/drawing/2014/main" id="{527E1248-C449-A34C-8BF7-5128E6D0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30" y="1448105"/>
            <a:ext cx="5175250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0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3132AA9-7D1E-8274-4BE4-0C80B66A1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37" y="579523"/>
            <a:ext cx="816268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C4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Our Approach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Using Pipeline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996">
            <a:extLst>
              <a:ext uri="{FF2B5EF4-FFF2-40B4-BE49-F238E27FC236}">
                <a16:creationId xmlns:a16="http://schemas.microsoft.com/office/drawing/2014/main" id="{A81B7156-E73F-01E7-22F3-6B84462B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80" y="1754646"/>
            <a:ext cx="9774422" cy="41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093D023-1661-B060-FA63-12949B3E1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80" y="56524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Söhne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Reddy Mummadi</dc:creator>
  <cp:lastModifiedBy>Roshan Reddy Mummadi</cp:lastModifiedBy>
  <cp:revision>3</cp:revision>
  <dcterms:created xsi:type="dcterms:W3CDTF">2024-03-03T22:37:12Z</dcterms:created>
  <dcterms:modified xsi:type="dcterms:W3CDTF">2024-03-04T00:37:52Z</dcterms:modified>
</cp:coreProperties>
</file>