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374" r:id="rId4"/>
    <p:sldId id="379" r:id="rId5"/>
    <p:sldId id="380" r:id="rId6"/>
    <p:sldId id="381" r:id="rId7"/>
    <p:sldId id="382" r:id="rId8"/>
    <p:sldId id="378" r:id="rId9"/>
    <p:sldId id="260" r:id="rId10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清源181895" initials="张清源181895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7FF"/>
    <a:srgbClr val="9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61" autoAdjust="0"/>
    <p:restoredTop sz="94084" autoAdjust="0"/>
  </p:normalViewPr>
  <p:slideViewPr>
    <p:cSldViewPr>
      <p:cViewPr varScale="1">
        <p:scale>
          <a:sx n="73" d="100"/>
          <a:sy n="73" d="100"/>
        </p:scale>
        <p:origin x="8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28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3A98-7889-4D1C-B292-8750778D83E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EA731-7D08-4EDA-8673-0A0DA3962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8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5850"/>
          </a:xfrm>
          <a:prstGeom prst="rect">
            <a:avLst/>
          </a:prstGeom>
        </p:spPr>
      </p:pic>
      <p:pic>
        <p:nvPicPr>
          <p:cNvPr id="8" name="Picture 4" descr="未标题-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3141663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图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图0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图0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2884432" cy="708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700808"/>
            <a:ext cx="8208912" cy="1008112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CN" altLang="en-US" dirty="0" smtClean="0"/>
              <a:t>封面版式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44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56176" y="5013176"/>
            <a:ext cx="2520280" cy="1656184"/>
          </a:xfrm>
        </p:spPr>
        <p:txBody>
          <a:bodyPr/>
          <a:lstStyle>
            <a:lvl1pPr marL="0" indent="0" algn="ctr" eaLnBrk="1" hangingPunct="1">
              <a:lnSpc>
                <a:spcPct val="150000"/>
              </a:lnSpc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和利时集团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207766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8702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71938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19378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8784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548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77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544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5850"/>
          </a:xfrm>
          <a:prstGeom prst="rect">
            <a:avLst/>
          </a:prstGeom>
        </p:spPr>
      </p:pic>
      <p:pic>
        <p:nvPicPr>
          <p:cNvPr id="8" name="Picture 4" descr="未标题-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3141663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图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图0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图0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163888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2884432" cy="708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700808"/>
            <a:ext cx="8208912" cy="1008112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CN" altLang="en-US" dirty="0" smtClean="0"/>
              <a:t>封面版式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44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56176" y="5013176"/>
            <a:ext cx="2520280" cy="1656184"/>
          </a:xfrm>
        </p:spPr>
        <p:txBody>
          <a:bodyPr/>
          <a:lstStyle>
            <a:lvl1pPr marL="0" indent="0" algn="ctr" eaLnBrk="1" hangingPunct="1">
              <a:lnSpc>
                <a:spcPct val="150000"/>
              </a:lnSpc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和利时集团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kumimoji="0" lang="en-US" altLang="zh-CN" sz="20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kumimoji="0" lang="en-US" altLang="zh-CN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0" lang="zh-CN" altLang="en-US" sz="20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15933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横排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横排版式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82089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448251"/>
            <a:ext cx="216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426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708920"/>
            <a:ext cx="7200800" cy="1656184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用自动化改进人们的工作、生活和环境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Automation for Better Life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28" y="1700808"/>
            <a:ext cx="4499960" cy="11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横排版式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820891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879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欢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132856"/>
            <a:ext cx="7200800" cy="2232248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800"/>
            </a:lvl1pPr>
          </a:lstStyle>
          <a:p>
            <a:r>
              <a:rPr lang="zh-CN" altLang="en-US" dirty="0" smtClean="0"/>
              <a:t>热烈欢迎</a:t>
            </a:r>
            <a:r>
              <a:rPr lang="en-US" altLang="zh-CN" dirty="0" smtClean="0"/>
              <a:t>XXX</a:t>
            </a:r>
            <a:r>
              <a:rPr lang="zh-CN" altLang="en-US" dirty="0" smtClean="0"/>
              <a:t>领导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莅临和利时考察指导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3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两栏内容版式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67544" y="1783357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4008" y="1783357"/>
            <a:ext cx="4038600" cy="45259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439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比较内容版式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 marL="21145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微软雅黑加粗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4pPr>
            <a:lvl5pPr marL="21145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号字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882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43608" y="2708920"/>
            <a:ext cx="7200800" cy="1656184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用自动化改进人们的工作、生活和环境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Automation for Better Life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28" y="1700808"/>
            <a:ext cx="4499960" cy="11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1413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205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6464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23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2068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编辑母版标题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669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号字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号字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号字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448251"/>
            <a:ext cx="9144000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© 2017 </a:t>
            </a:r>
            <a:r>
              <a:rPr lang="en-US" altLang="zh-CN" dirty="0" err="1" smtClean="0"/>
              <a:t>HollySys</a:t>
            </a:r>
            <a:r>
              <a:rPr lang="en-US" altLang="zh-CN" dirty="0" smtClean="0"/>
              <a:t>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‹#›</a:t>
            </a:fld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3972"/>
            <a:ext cx="1944216" cy="4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2" r:id="rId3"/>
    <p:sldLayoutId id="2147483653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10/26/2018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© 2016 HollySys Group. All rights reserved.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A17893D-CC08-438D-96AE-6183B873D2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2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3972"/>
            <a:ext cx="1944216" cy="4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>
                <a:latin typeface="黑体" panose="02010609060101010101" pitchFamily="49" charset="-122"/>
              </a:rPr>
              <a:t>试用期工作总结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56176" y="5157192"/>
            <a:ext cx="2520280" cy="1152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XX</a:t>
            </a:r>
            <a:r>
              <a:rPr lang="zh-CN" altLang="en-US" sz="1800" dirty="0">
                <a:solidFill>
                  <a:srgbClr val="000000"/>
                </a:solidFill>
              </a:rPr>
              <a:t>部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XXX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20 XX</a:t>
            </a:r>
            <a:r>
              <a:rPr lang="zh-CN" altLang="en-US" sz="1800" dirty="0">
                <a:solidFill>
                  <a:srgbClr val="000000"/>
                </a:solidFill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</a:rPr>
              <a:t>XX</a:t>
            </a:r>
            <a:r>
              <a:rPr lang="zh-CN" altLang="en-US" sz="1800" dirty="0">
                <a:solidFill>
                  <a:srgbClr val="000000"/>
                </a:solidFill>
              </a:rPr>
              <a:t>月</a:t>
            </a:r>
            <a:r>
              <a:rPr lang="en-US" altLang="zh-CN" sz="1800" dirty="0">
                <a:solidFill>
                  <a:srgbClr val="000000"/>
                </a:solidFill>
              </a:rPr>
              <a:t>XX</a:t>
            </a:r>
            <a:r>
              <a:rPr lang="zh-CN" altLang="en-US" sz="1800" dirty="0">
                <a:solidFill>
                  <a:srgbClr val="000000"/>
                </a:solidFill>
              </a:rPr>
              <a:t>日</a:t>
            </a:r>
          </a:p>
          <a:p>
            <a:endParaRPr lang="en-US" altLang="zh-CN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2" y="159566"/>
            <a:ext cx="6120680" cy="936104"/>
          </a:xfrm>
        </p:spPr>
        <p:txBody>
          <a:bodyPr/>
          <a:lstStyle/>
          <a:p>
            <a:r>
              <a:rPr lang="zh-CN" altLang="en-US" dirty="0"/>
              <a:t>个人基本情况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1</a:t>
            </a:fld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试用期主要工作内容及完成情况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说明：结合上岗考核表中的具体要求填写。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2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83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取得的成绩（收获）和不足之处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3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364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转正</a:t>
            </a:r>
            <a:r>
              <a:rPr lang="zh-CN" altLang="en-US" dirty="0"/>
              <a:t>后个人提升计划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4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51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工作中的问题及建议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© 2017 HollySys Group. All rights reserved.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AA17893D-CC08-438D-96AE-6183B873D2F3}" type="slidenum">
              <a:rPr lang="zh-CN" altLang="en-US" smtClean="0"/>
              <a:pPr/>
              <a:t>5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272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© 2016 </a:t>
            </a:r>
            <a:r>
              <a:rPr kumimoji="0" lang="en-US" altLang="zh-CN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HollySys</a:t>
            </a: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 Group. All rights reserved.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17893D-CC08-438D-96AE-6183B873D2F3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80928"/>
            <a:ext cx="7200800" cy="1656184"/>
          </a:xfrm>
        </p:spPr>
        <p:txBody>
          <a:bodyPr/>
          <a:lstStyle/>
          <a:p>
            <a:r>
              <a:rPr lang="zh-CN" altLang="en-US" sz="2400" dirty="0"/>
              <a:t>用自动化改进人们的工作、生活和环境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Automation for Better Life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3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9FD5A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9FD5A6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9FD5A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72</Words>
  <Application>Microsoft Office PowerPoint</Application>
  <PresentationFormat>全屏显示(4:3)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Candara</vt:lpstr>
      <vt:lpstr>Symbol</vt:lpstr>
      <vt:lpstr>Office 主题​​</vt:lpstr>
      <vt:lpstr>波形</vt:lpstr>
      <vt:lpstr>试用期工作总结</vt:lpstr>
      <vt:lpstr>个人基本情况</vt:lpstr>
      <vt:lpstr>试用期主要工作内容及完成情况</vt:lpstr>
      <vt:lpstr>取得的成绩（收获）和不足之处</vt:lpstr>
      <vt:lpstr>转正后个人提升计划</vt:lpstr>
      <vt:lpstr> 工作中的问题及建议 </vt:lpstr>
      <vt:lpstr>PowerPoint 演示文稿</vt:lpstr>
      <vt:lpstr>用自动化改进人们的工作、生活和环境 Automation for Better Life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</dc:creator>
  <cp:lastModifiedBy>王晓丹</cp:lastModifiedBy>
  <cp:revision>746</cp:revision>
  <cp:lastPrinted>2017-04-26T03:35:30Z</cp:lastPrinted>
  <dcterms:created xsi:type="dcterms:W3CDTF">2016-02-25T05:46:07Z</dcterms:created>
  <dcterms:modified xsi:type="dcterms:W3CDTF">2018-10-26T08:29:28Z</dcterms:modified>
</cp:coreProperties>
</file>