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374" r:id="rId4"/>
    <p:sldId id="379" r:id="rId5"/>
    <p:sldId id="383" r:id="rId6"/>
    <p:sldId id="384" r:id="rId7"/>
    <p:sldId id="387" r:id="rId8"/>
    <p:sldId id="385" r:id="rId9"/>
    <p:sldId id="389" r:id="rId10"/>
    <p:sldId id="388" r:id="rId11"/>
    <p:sldId id="380" r:id="rId12"/>
    <p:sldId id="381" r:id="rId13"/>
    <p:sldId id="382" r:id="rId14"/>
    <p:sldId id="378" r:id="rId15"/>
    <p:sldId id="260" r:id="rId16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清源181895" initials="张清源181895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7FF"/>
    <a:srgbClr val="9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61" autoAdjust="0"/>
    <p:restoredTop sz="94084" autoAdjust="0"/>
  </p:normalViewPr>
  <p:slideViewPr>
    <p:cSldViewPr>
      <p:cViewPr varScale="1">
        <p:scale>
          <a:sx n="108" d="100"/>
          <a:sy n="108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28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3A98-7889-4D1C-B292-8750778D83E6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A731-7D08-4EDA-8673-0A0DA3962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8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5850"/>
          </a:xfrm>
          <a:prstGeom prst="rect">
            <a:avLst/>
          </a:prstGeom>
        </p:spPr>
      </p:pic>
      <p:pic>
        <p:nvPicPr>
          <p:cNvPr id="8" name="Picture 4" descr="未标题-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3141663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图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图0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图0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2884432" cy="70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700808"/>
            <a:ext cx="8208912" cy="1008112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CN" altLang="en-US" dirty="0" smtClean="0"/>
              <a:t>封面版式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44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56176" y="5013176"/>
            <a:ext cx="2520280" cy="1656184"/>
          </a:xfrm>
        </p:spPr>
        <p:txBody>
          <a:bodyPr/>
          <a:lstStyle>
            <a:lvl1pPr marL="0" indent="0" algn="ctr" eaLnBrk="1" hangingPunct="1">
              <a:lnSpc>
                <a:spcPct val="150000"/>
              </a:lnSpc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和利时集团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207766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8702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71938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1937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8784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548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77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544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5850"/>
          </a:xfrm>
          <a:prstGeom prst="rect">
            <a:avLst/>
          </a:prstGeom>
        </p:spPr>
      </p:pic>
      <p:pic>
        <p:nvPicPr>
          <p:cNvPr id="8" name="Picture 4" descr="未标题-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3141663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图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图0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图0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2884432" cy="70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700808"/>
            <a:ext cx="8208912" cy="1008112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CN" altLang="en-US" dirty="0" smtClean="0"/>
              <a:t>封面版式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44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56176" y="5013176"/>
            <a:ext cx="2520280" cy="1656184"/>
          </a:xfrm>
        </p:spPr>
        <p:txBody>
          <a:bodyPr/>
          <a:lstStyle>
            <a:lvl1pPr marL="0" indent="0" algn="ctr" eaLnBrk="1" hangingPunct="1">
              <a:lnSpc>
                <a:spcPct val="150000"/>
              </a:lnSpc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和利时集团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15933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横排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横排版式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82089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16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26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708920"/>
            <a:ext cx="7200800" cy="1656184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用自动化改进人们的工作、生活和环境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for Better Life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28" y="1700808"/>
            <a:ext cx="4499960" cy="11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横排版式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820891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879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欢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132856"/>
            <a:ext cx="7200800" cy="2232248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800"/>
            </a:lvl1pPr>
          </a:lstStyle>
          <a:p>
            <a:r>
              <a:rPr lang="zh-CN" altLang="en-US" dirty="0" smtClean="0"/>
              <a:t>热烈欢迎</a:t>
            </a:r>
            <a:r>
              <a:rPr lang="en-US" altLang="zh-CN" dirty="0" smtClean="0"/>
              <a:t>XXX</a:t>
            </a:r>
            <a:r>
              <a:rPr lang="zh-CN" altLang="en-US" dirty="0" smtClean="0"/>
              <a:t>领导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莅临和利时考察指导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3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两栏内容版式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4008" y="1783357"/>
            <a:ext cx="4038600" cy="45259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439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比较内容版式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4pPr>
            <a:lvl5pPr marL="21145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882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708920"/>
            <a:ext cx="7200800" cy="1656184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用自动化改进人们的工作、生活和环境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for Better Life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28" y="1700808"/>
            <a:ext cx="4499960" cy="11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1413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205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6464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23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编辑母版标题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66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© 2017 </a:t>
            </a:r>
            <a:r>
              <a:rPr lang="en-US" altLang="zh-CN" dirty="0" err="1" smtClean="0"/>
              <a:t>HollySys</a:t>
            </a:r>
            <a:r>
              <a:rPr lang="en-US" altLang="zh-CN" dirty="0" smtClean="0"/>
              <a:t>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3972"/>
            <a:ext cx="1944216" cy="4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2" r:id="rId3"/>
    <p:sldLayoutId id="2147483653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8/14/2019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2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3972"/>
            <a:ext cx="1944216" cy="4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>
                <a:latin typeface="黑体" panose="02010609060101010101" pitchFamily="49" charset="-122"/>
              </a:rPr>
              <a:t>试用期工作总结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56176" y="5157192"/>
            <a:ext cx="2520280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00"/>
                </a:solidFill>
              </a:rPr>
              <a:t>软件设计部</a:t>
            </a:r>
            <a:r>
              <a:rPr lang="en-US" altLang="zh-CN" sz="1800" dirty="0" smtClean="0">
                <a:solidFill>
                  <a:srgbClr val="000000"/>
                </a:solidFill>
              </a:rPr>
              <a:t>-AT</a:t>
            </a:r>
            <a:r>
              <a:rPr lang="zh-CN" altLang="en-US" sz="1800" dirty="0">
                <a:solidFill>
                  <a:srgbClr val="000000"/>
                </a:solidFill>
              </a:rPr>
              <a:t>组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00"/>
                </a:solidFill>
              </a:rPr>
              <a:t>王斌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00"/>
                </a:solidFill>
              </a:rPr>
              <a:t>2019</a:t>
            </a:r>
            <a:r>
              <a:rPr lang="zh-CN" altLang="en-US" sz="1800" dirty="0" smtClean="0">
                <a:solidFill>
                  <a:srgbClr val="000000"/>
                </a:solidFill>
              </a:rPr>
              <a:t>年</a:t>
            </a:r>
            <a:r>
              <a:rPr lang="en-US" altLang="zh-CN" sz="1800" dirty="0" smtClean="0">
                <a:solidFill>
                  <a:srgbClr val="000000"/>
                </a:solidFill>
              </a:rPr>
              <a:t>08</a:t>
            </a:r>
            <a:r>
              <a:rPr lang="zh-CN" altLang="en-US" sz="1800" dirty="0" smtClean="0">
                <a:solidFill>
                  <a:srgbClr val="000000"/>
                </a:solidFill>
              </a:rPr>
              <a:t>月</a:t>
            </a:r>
            <a:r>
              <a:rPr lang="en-US" altLang="zh-CN" sz="1800" dirty="0" smtClean="0">
                <a:solidFill>
                  <a:srgbClr val="000000"/>
                </a:solidFill>
              </a:rPr>
              <a:t>14</a:t>
            </a:r>
            <a:r>
              <a:rPr lang="zh-CN" altLang="en-US" sz="1800" dirty="0" smtClean="0">
                <a:solidFill>
                  <a:srgbClr val="000000"/>
                </a:solidFill>
              </a:rPr>
              <a:t>日</a:t>
            </a:r>
            <a:endParaRPr lang="zh-CN" altLang="en-US" sz="1800" dirty="0">
              <a:solidFill>
                <a:srgbClr val="000000"/>
              </a:solidFill>
            </a:endParaRPr>
          </a:p>
          <a:p>
            <a:endParaRPr lang="en-US" altLang="zh-CN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取得的成绩（收获）和不足之处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取得的成绩：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dirty="0"/>
              <a:t>完成远程机柜</a:t>
            </a:r>
            <a:r>
              <a:rPr lang="zh-CN" altLang="zh-CN" sz="2000" dirty="0" smtClean="0"/>
              <a:t>工程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设备树支持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机柜类型</a:t>
            </a:r>
            <a:endParaRPr lang="zh-CN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了解</a:t>
            </a:r>
            <a:r>
              <a:rPr lang="zh-CN" altLang="zh-CN" sz="2000" dirty="0" smtClean="0"/>
              <a:t>现有</a:t>
            </a:r>
            <a:r>
              <a:rPr lang="zh-CN" altLang="zh-CN" sz="2000" dirty="0"/>
              <a:t>机柜的实现、硬件配置的一些</a:t>
            </a:r>
            <a:r>
              <a:rPr lang="zh-CN" altLang="zh-CN" sz="2000" dirty="0" smtClean="0"/>
              <a:t>操作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了解</a:t>
            </a:r>
            <a:r>
              <a:rPr lang="en-US" altLang="zh-CN" sz="2000" dirty="0" smtClean="0"/>
              <a:t>SAMA</a:t>
            </a:r>
            <a:r>
              <a:rPr lang="zh-CN" altLang="en-US" sz="2000" dirty="0" smtClean="0"/>
              <a:t>图需求，设计思路</a:t>
            </a:r>
            <a:endParaRPr lang="x-none" altLang="zh-CN" sz="2000" dirty="0"/>
          </a:p>
          <a:p>
            <a:pPr marL="0" indent="0">
              <a:buNone/>
            </a:pPr>
            <a:endParaRPr lang="x-none" altLang="zh-CN" dirty="0"/>
          </a:p>
          <a:p>
            <a:r>
              <a:rPr lang="zh-CN" altLang="zh-CN" dirty="0"/>
              <a:t>不足一处：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dirty="0" smtClean="0"/>
              <a:t>主要</a:t>
            </a:r>
            <a:r>
              <a:rPr lang="zh-CN" altLang="en-US" sz="2000" dirty="0"/>
              <a:t>时间</a:t>
            </a:r>
            <a:r>
              <a:rPr lang="zh-CN" altLang="zh-CN" sz="2000" dirty="0"/>
              <a:t>在远程机柜的开发上，这块属于新的功能，和现有软件功能交互</a:t>
            </a:r>
            <a:r>
              <a:rPr lang="zh-CN" altLang="zh-CN" sz="2000" dirty="0" smtClean="0"/>
              <a:t>有限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对</a:t>
            </a:r>
            <a:r>
              <a:rPr lang="en-US" altLang="zh-CN" sz="2000" dirty="0" smtClean="0"/>
              <a:t>CFC</a:t>
            </a:r>
            <a:r>
              <a:rPr lang="zh-CN" altLang="en-US" sz="2000" dirty="0" smtClean="0"/>
              <a:t>代码不熟悉</a:t>
            </a:r>
            <a:endParaRPr lang="zh-CN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缺乏</a:t>
            </a:r>
            <a:r>
              <a:rPr lang="zh-CN" altLang="en-US" sz="2000" dirty="0"/>
              <a:t>自动化行业领域知识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9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36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转正</a:t>
            </a:r>
            <a:r>
              <a:rPr lang="zh-CN" altLang="en-US" dirty="0"/>
              <a:t>后个人提升计划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结</a:t>
            </a:r>
            <a:r>
              <a:rPr lang="zh-CN" altLang="zh-CN" dirty="0"/>
              <a:t>合接下来的工作事项（</a:t>
            </a:r>
            <a:r>
              <a:rPr lang="en-US" altLang="zh-CN" dirty="0"/>
              <a:t>SAMU</a:t>
            </a:r>
            <a:r>
              <a:rPr lang="zh-CN" altLang="zh-CN" dirty="0"/>
              <a:t>图导出</a:t>
            </a:r>
            <a:r>
              <a:rPr lang="en-US" altLang="zh-CN" dirty="0"/>
              <a:t>+</a:t>
            </a:r>
            <a:r>
              <a:rPr lang="zh-CN" altLang="zh-CN" dirty="0"/>
              <a:t>国产化</a:t>
            </a:r>
            <a:r>
              <a:rPr lang="en-US" altLang="zh-CN" dirty="0"/>
              <a:t>DCS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转正后我的个人提升计</a:t>
            </a:r>
            <a:r>
              <a:rPr lang="zh-CN" altLang="zh-CN" dirty="0" smtClean="0"/>
              <a:t>划如</a:t>
            </a:r>
            <a:r>
              <a:rPr lang="zh-CN" altLang="zh-CN" dirty="0"/>
              <a:t>下：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2000" dirty="0"/>
              <a:t>了解</a:t>
            </a:r>
            <a:r>
              <a:rPr lang="en-US" altLang="zh-CN" sz="2000" dirty="0"/>
              <a:t>SAMA</a:t>
            </a:r>
            <a:r>
              <a:rPr lang="zh-CN" altLang="zh-CN" sz="2000" dirty="0"/>
              <a:t>图现状，并完成指定功能，保证软件发布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zh-CN" altLang="en-US" sz="2000" dirty="0"/>
              <a:t>学习熟悉</a:t>
            </a:r>
            <a:r>
              <a:rPr lang="en-US" altLang="zh-CN" sz="2000" dirty="0"/>
              <a:t>AT</a:t>
            </a:r>
            <a:r>
              <a:rPr lang="zh-CN" altLang="en-US" sz="2000" dirty="0"/>
              <a:t>其他模块的功能、原理和实现</a:t>
            </a:r>
            <a:endParaRPr lang="en-US" altLang="zh-CN" sz="2000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en-US" sz="2000" dirty="0"/>
              <a:t>学习了解公司软件、硬件相关知识</a:t>
            </a:r>
            <a:endParaRPr lang="en-US" altLang="zh-CN" sz="2000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en-US" sz="2000" dirty="0"/>
              <a:t>提升行业知识</a:t>
            </a:r>
            <a:endParaRPr lang="zh-CN" altLang="zh-CN" sz="2000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2000" dirty="0"/>
              <a:t>结合现有产品，提炼架构，提升自己国产化</a:t>
            </a:r>
            <a:r>
              <a:rPr lang="en-US" altLang="zh-CN" sz="2000" dirty="0"/>
              <a:t>DCS</a:t>
            </a:r>
            <a:r>
              <a:rPr lang="zh-CN" altLang="zh-CN" sz="2000" dirty="0"/>
              <a:t>的业务能力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10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51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工作中的问题及建议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zh-CN" sz="4400" dirty="0"/>
              <a:t>作为新人，几点体会：</a:t>
            </a:r>
          </a:p>
          <a:p>
            <a:pPr marL="0" indent="0">
              <a:buNone/>
            </a:pPr>
            <a:endParaRPr lang="x-none" altLang="zh-CN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3500" dirty="0"/>
              <a:t>组内沉淀较少；如：无沉淀下来设计文档、软件操作手册或相关视频</a:t>
            </a:r>
            <a:r>
              <a:rPr lang="zh-CN" altLang="zh-CN" sz="3500" dirty="0" smtClean="0"/>
              <a:t>信息</a:t>
            </a:r>
            <a:endParaRPr lang="en-US" altLang="zh-CN" sz="3500" dirty="0" smtClean="0"/>
          </a:p>
          <a:p>
            <a:pPr marL="457200" indent="-457200" fontAlgn="ctr">
              <a:buFont typeface="+mj-lt"/>
              <a:buAutoNum type="arabicPeriod"/>
            </a:pPr>
            <a:endParaRPr lang="x-none" altLang="zh-CN" sz="3500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3500" dirty="0" smtClean="0"/>
              <a:t>需求</a:t>
            </a:r>
            <a:r>
              <a:rPr lang="zh-CN" altLang="en-US" sz="3500" dirty="0" smtClean="0"/>
              <a:t>不清晰</a:t>
            </a:r>
            <a:r>
              <a:rPr lang="zh-CN" altLang="en-US" sz="3500" dirty="0"/>
              <a:t>；</a:t>
            </a:r>
            <a:r>
              <a:rPr lang="zh-CN" altLang="zh-CN" sz="3500" dirty="0" smtClean="0"/>
              <a:t>开发</a:t>
            </a:r>
            <a:r>
              <a:rPr lang="zh-CN" altLang="zh-CN" sz="3500" dirty="0"/>
              <a:t>在需求不清晰的情况下开发，可能导致架构设计有误（这个很严重，可能导致部分设计上就不支持，也可能导致出现</a:t>
            </a:r>
            <a:r>
              <a:rPr lang="en-US" altLang="zh-CN" sz="3500" dirty="0"/>
              <a:t>Hold</a:t>
            </a:r>
            <a:r>
              <a:rPr lang="zh-CN" altLang="zh-CN" sz="3500" dirty="0"/>
              <a:t>不住的一堆</a:t>
            </a:r>
            <a:r>
              <a:rPr lang="en-US" altLang="zh-CN" sz="3500" dirty="0"/>
              <a:t>BUG</a:t>
            </a:r>
            <a:r>
              <a:rPr lang="zh-CN" altLang="zh-CN" sz="3500" dirty="0"/>
              <a:t>，无法保证软件质量）、返工，核心业务代码不清晰（会导致同逻辑代码冗余</a:t>
            </a:r>
            <a:r>
              <a:rPr lang="zh-CN" altLang="zh-CN" sz="3500" dirty="0" smtClean="0"/>
              <a:t>）</a:t>
            </a:r>
            <a:endParaRPr lang="en-US" altLang="zh-CN" sz="3500" dirty="0"/>
          </a:p>
          <a:p>
            <a:pPr marL="457200" indent="-457200" fontAlgn="ctr">
              <a:buFont typeface="+mj-lt"/>
              <a:buAutoNum type="arabicPeriod"/>
            </a:pPr>
            <a:endParaRPr lang="x-none" altLang="zh-CN" sz="3500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3500" dirty="0"/>
              <a:t>软件架构待加强；其实这是个通用问题，随着项目</a:t>
            </a:r>
            <a:r>
              <a:rPr lang="en-US" altLang="zh-CN" sz="3500" dirty="0"/>
              <a:t>/</a:t>
            </a:r>
            <a:r>
              <a:rPr lang="zh-CN" altLang="zh-CN" sz="3500" dirty="0"/>
              <a:t>产品的推进、人员的变更，之前的设计无法保证现有业务，或新入组成员无法了解现在架构设计，如何保证快速响应变化、加快沟通效率，这是一个广泛存在的问题，在保持现有开发模式的情况下，如何改善，我的建议还是</a:t>
            </a:r>
            <a:r>
              <a:rPr lang="en-US" altLang="zh-CN" sz="3500" dirty="0"/>
              <a:t> 1. </a:t>
            </a:r>
            <a:r>
              <a:rPr lang="zh-CN" altLang="zh-CN" sz="3500" dirty="0"/>
              <a:t>严格软件设计流程，并以文档驱动软件设计、开发、测试</a:t>
            </a:r>
            <a:r>
              <a:rPr lang="en-US" altLang="zh-CN" sz="3500" dirty="0"/>
              <a:t> 2. </a:t>
            </a:r>
            <a:r>
              <a:rPr lang="zh-CN" altLang="zh-CN" sz="3500" dirty="0"/>
              <a:t>内部能有些例行的技术分享会，一方面可以让每个人养成总结分享的习惯，另一方面也可以保证一个模块多人熟悉，应对</a:t>
            </a:r>
            <a:r>
              <a:rPr lang="zh-CN" altLang="zh-CN" sz="3500" dirty="0" smtClean="0"/>
              <a:t>不时之需</a:t>
            </a:r>
            <a:endParaRPr lang="en-US" altLang="zh-CN" sz="3500" dirty="0" smtClean="0"/>
          </a:p>
          <a:p>
            <a:pPr marL="457200" indent="-457200" fontAlgn="ctr">
              <a:buFont typeface="+mj-lt"/>
              <a:buAutoNum type="arabicPeriod"/>
            </a:pPr>
            <a:endParaRPr lang="x-none" altLang="zh-CN" sz="3500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3500" dirty="0" smtClean="0"/>
              <a:t>团</a:t>
            </a:r>
            <a:r>
              <a:rPr lang="zh-CN" altLang="zh-CN" sz="3500" dirty="0"/>
              <a:t>队协作</a:t>
            </a:r>
            <a:r>
              <a:rPr lang="zh-CN" altLang="zh-CN" sz="3500" dirty="0" smtClean="0"/>
              <a:t>上较弱</a:t>
            </a:r>
            <a:endParaRPr lang="zh-CN" altLang="zh-CN" sz="3500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zh-CN" altLang="zh-CN" sz="4500" dirty="0"/>
              <a:t>最后，几个月的体会，可能和实际有偏差，还望各位同事、领导指正！</a:t>
            </a:r>
          </a:p>
          <a:p>
            <a:pPr marL="0" indent="0">
              <a:buNone/>
            </a:pPr>
            <a:endParaRPr lang="x-none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11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27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© 2016 </a:t>
            </a:r>
            <a:r>
              <a:rPr kumimoji="0" lang="en-US" altLang="zh-CN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HollySys</a:t>
            </a: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 Group. All rights reserved.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17893D-CC08-438D-96AE-6183B873D2F3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068960"/>
            <a:ext cx="8229600" cy="12527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感谢各位的聆听！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7200800" cy="1656184"/>
          </a:xfrm>
        </p:spPr>
        <p:txBody>
          <a:bodyPr/>
          <a:lstStyle/>
          <a:p>
            <a:r>
              <a:rPr lang="zh-CN" altLang="en-US" sz="2400" dirty="0"/>
              <a:t>用自动化改进人们的工作、生活和环境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Automation for Better Life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3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/>
              <a:t>个人基本情况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毕业学校：太原理工大学</a:t>
            </a:r>
            <a:endParaRPr lang="en-US" altLang="zh-CN" dirty="0" smtClean="0"/>
          </a:p>
          <a:p>
            <a:r>
              <a:rPr lang="zh-CN" altLang="en-US" dirty="0" smtClean="0"/>
              <a:t>毕业时间：</a:t>
            </a:r>
            <a:r>
              <a:rPr lang="en-US" altLang="zh-CN" dirty="0" smtClean="0"/>
              <a:t>2011</a:t>
            </a:r>
          </a:p>
          <a:p>
            <a:r>
              <a:rPr lang="zh-CN" altLang="en-US" dirty="0" smtClean="0"/>
              <a:t>工</a:t>
            </a:r>
            <a:r>
              <a:rPr lang="zh-CN" altLang="en-US" dirty="0"/>
              <a:t>作技能：</a:t>
            </a:r>
            <a:r>
              <a:rPr lang="zh-CN" altLang="zh-CN" dirty="0"/>
              <a:t>熟练使用</a:t>
            </a:r>
            <a:r>
              <a:rPr lang="en-US" altLang="zh-CN" dirty="0"/>
              <a:t>MFC</a:t>
            </a:r>
            <a:r>
              <a:rPr lang="zh-CN" altLang="zh-CN" dirty="0"/>
              <a:t>、</a:t>
            </a:r>
            <a:r>
              <a:rPr lang="en-US" altLang="zh-CN" dirty="0"/>
              <a:t>QT</a:t>
            </a:r>
            <a:r>
              <a:rPr lang="zh-CN" altLang="zh-CN" dirty="0"/>
              <a:t>等进行界面开发，</a:t>
            </a:r>
            <a:r>
              <a:rPr lang="en-US" altLang="zh-CN" dirty="0"/>
              <a:t>C++98</a:t>
            </a:r>
            <a:r>
              <a:rPr lang="zh-CN" altLang="zh-CN" dirty="0"/>
              <a:t>、</a:t>
            </a:r>
            <a:r>
              <a:rPr lang="en-US" altLang="zh-CN" dirty="0"/>
              <a:t>C++11</a:t>
            </a:r>
            <a:r>
              <a:rPr lang="zh-CN" altLang="zh-CN" dirty="0"/>
              <a:t>、、</a:t>
            </a:r>
            <a:r>
              <a:rPr lang="en-US" altLang="zh-CN" dirty="0"/>
              <a:t>C++14</a:t>
            </a:r>
            <a:r>
              <a:rPr lang="zh-CN" altLang="zh-CN" dirty="0"/>
              <a:t>、</a:t>
            </a:r>
            <a:r>
              <a:rPr lang="en-US" altLang="zh-CN" dirty="0"/>
              <a:t>STL</a:t>
            </a:r>
            <a:r>
              <a:rPr lang="zh-CN" altLang="zh-CN" dirty="0"/>
              <a:t>、</a:t>
            </a:r>
            <a:r>
              <a:rPr lang="en-US" altLang="zh-CN" dirty="0"/>
              <a:t>COM</a:t>
            </a:r>
            <a:r>
              <a:rPr lang="zh-CN" altLang="zh-CN" dirty="0"/>
              <a:t>、多线程、设计模式、代码重构、领域驱动设计等进行逻辑开发，</a:t>
            </a:r>
            <a:r>
              <a:rPr lang="en-US" altLang="zh-CN" dirty="0"/>
              <a:t>VLD</a:t>
            </a:r>
            <a:r>
              <a:rPr lang="zh-CN" altLang="zh-CN" dirty="0"/>
              <a:t>、</a:t>
            </a:r>
            <a:r>
              <a:rPr lang="en-US" altLang="zh-CN" dirty="0"/>
              <a:t>UMDH</a:t>
            </a:r>
            <a:r>
              <a:rPr lang="zh-CN" altLang="zh-CN" dirty="0"/>
              <a:t>、</a:t>
            </a:r>
            <a:r>
              <a:rPr lang="en-US" altLang="zh-CN" dirty="0" err="1"/>
              <a:t>AQTime</a:t>
            </a:r>
            <a:r>
              <a:rPr lang="zh-CN" altLang="zh-CN" dirty="0"/>
              <a:t>等进行软件系统内存性能优化等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以及</a:t>
            </a:r>
            <a:r>
              <a:rPr lang="zh-CN" altLang="zh-CN" dirty="0" smtClean="0"/>
              <a:t>相关</a:t>
            </a:r>
            <a:r>
              <a:rPr lang="en-US" altLang="zh-CN" dirty="0"/>
              <a:t>ER</a:t>
            </a:r>
            <a:r>
              <a:rPr lang="zh-CN" altLang="zh-CN" dirty="0"/>
              <a:t>图、</a:t>
            </a:r>
            <a:r>
              <a:rPr lang="en-US" altLang="zh-CN" dirty="0"/>
              <a:t>UML</a:t>
            </a:r>
            <a:r>
              <a:rPr lang="zh-CN" altLang="zh-CN" dirty="0"/>
              <a:t>图相关工具的</a:t>
            </a:r>
            <a:r>
              <a:rPr lang="zh-CN" altLang="zh-CN" dirty="0" smtClean="0"/>
              <a:t>使用</a:t>
            </a:r>
            <a:endParaRPr lang="zh-CN" altLang="zh-CN" dirty="0"/>
          </a:p>
          <a:p>
            <a:r>
              <a:rPr lang="zh-CN" altLang="en-US" dirty="0" smtClean="0"/>
              <a:t>目前情况：</a:t>
            </a:r>
            <a:r>
              <a:rPr lang="zh-CN" altLang="zh-CN" dirty="0" smtClean="0"/>
              <a:t>负责</a:t>
            </a:r>
            <a:r>
              <a:rPr lang="zh-CN" altLang="zh-CN" dirty="0"/>
              <a:t>远程机柜的开</a:t>
            </a:r>
            <a:r>
              <a:rPr lang="zh-CN" altLang="zh-CN" dirty="0" smtClean="0"/>
              <a:t>发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SAMA</a:t>
            </a:r>
            <a:r>
              <a:rPr lang="zh-CN" altLang="en-US" dirty="0" smtClean="0"/>
              <a:t>图导出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9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/>
              <a:t>试用期主要工作内容及完成情况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zh-CN" altLang="en-US" dirty="0" smtClean="0"/>
              <a:t>工作内容</a:t>
            </a:r>
            <a:endParaRPr lang="en-US" altLang="zh-CN" dirty="0" smtClean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dirty="0" smtClean="0"/>
              <a:t>远程</a:t>
            </a:r>
            <a:r>
              <a:rPr lang="zh-CN" altLang="zh-CN" dirty="0"/>
              <a:t>机柜功能实现</a:t>
            </a:r>
            <a:r>
              <a:rPr lang="en-US" altLang="zh-CN" dirty="0"/>
              <a:t> - </a:t>
            </a:r>
            <a:r>
              <a:rPr lang="zh-CN" altLang="zh-CN" dirty="0" smtClean="0"/>
              <a:t>完成</a:t>
            </a:r>
            <a:endParaRPr lang="en-US" altLang="zh-CN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en-US" dirty="0"/>
              <a:t>设备树添加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机柜 </a:t>
            </a:r>
            <a:r>
              <a:rPr lang="en-US" altLang="zh-CN" dirty="0"/>
              <a:t>– </a:t>
            </a:r>
            <a:r>
              <a:rPr lang="zh-CN" altLang="en-US" dirty="0"/>
              <a:t>完成</a:t>
            </a:r>
            <a:endParaRPr lang="zh-CN" altLang="zh-CN" dirty="0"/>
          </a:p>
          <a:p>
            <a:pPr marL="457200" indent="-457200" fontAlgn="ctr">
              <a:buFont typeface="+mj-lt"/>
              <a:buAutoNum type="arabicPeriod"/>
            </a:pPr>
            <a:r>
              <a:rPr lang="en-US" altLang="zh-CN" dirty="0" smtClean="0"/>
              <a:t>AT</a:t>
            </a:r>
            <a:r>
              <a:rPr lang="zh-CN" altLang="zh-CN" dirty="0" smtClean="0"/>
              <a:t>硬</a:t>
            </a:r>
            <a:r>
              <a:rPr lang="zh-CN" altLang="zh-CN" dirty="0"/>
              <a:t>件配置的常规功</a:t>
            </a:r>
            <a:r>
              <a:rPr lang="zh-CN" altLang="zh-CN" dirty="0" smtClean="0"/>
              <a:t>能</a:t>
            </a:r>
            <a:r>
              <a:rPr lang="en-US" altLang="zh-CN" dirty="0" smtClean="0"/>
              <a:t> - </a:t>
            </a:r>
            <a:r>
              <a:rPr lang="zh-CN" altLang="zh-CN" dirty="0" smtClean="0"/>
              <a:t>了解</a:t>
            </a:r>
            <a:endParaRPr lang="en-US" altLang="zh-CN" dirty="0" smtClean="0"/>
          </a:p>
          <a:p>
            <a:pPr marL="457200" indent="-457200" fontAlgn="ctr">
              <a:buFont typeface="+mj-lt"/>
              <a:buAutoNum type="arabicPeriod"/>
            </a:pPr>
            <a:r>
              <a:rPr lang="en-US" altLang="zh-CN" dirty="0" smtClean="0"/>
              <a:t>SAMA</a:t>
            </a:r>
            <a:r>
              <a:rPr lang="zh-CN" altLang="en-US" dirty="0" smtClean="0"/>
              <a:t>图需求、设计思路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了解</a:t>
            </a:r>
            <a:endParaRPr lang="en-US" altLang="zh-CN" dirty="0" smtClean="0"/>
          </a:p>
          <a:p>
            <a:pPr marL="457200" indent="-457200" fontAlgn="ctr">
              <a:buFont typeface="+mj-lt"/>
              <a:buAutoNum type="arabicPeriod"/>
            </a:pPr>
            <a:endParaRPr lang="en-US" altLang="zh-CN" dirty="0"/>
          </a:p>
          <a:p>
            <a:pPr fontAlgn="ctr"/>
            <a:r>
              <a:rPr lang="zh-CN" altLang="en-US" dirty="0"/>
              <a:t>代码</a:t>
            </a:r>
            <a:r>
              <a:rPr lang="zh-CN" altLang="en-US" dirty="0" smtClean="0"/>
              <a:t>产出</a:t>
            </a:r>
            <a:r>
              <a:rPr lang="en-US" altLang="zh-CN" dirty="0" smtClean="0"/>
              <a:t>(2019.05.15~</a:t>
            </a:r>
            <a:r>
              <a:rPr lang="zh-CN" altLang="en-US" dirty="0" smtClean="0"/>
              <a:t>至今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 fontAlgn="ctr">
              <a:buNone/>
            </a:pPr>
            <a:r>
              <a:rPr lang="zh-CN" altLang="en-US" dirty="0" smtClean="0"/>
              <a:t>增加</a:t>
            </a:r>
            <a:r>
              <a:rPr lang="zh-CN" altLang="en-US" dirty="0"/>
              <a:t>行 </a:t>
            </a:r>
            <a:r>
              <a:rPr lang="en-US" altLang="zh-CN" dirty="0"/>
              <a:t>13041</a:t>
            </a:r>
          </a:p>
          <a:p>
            <a:pPr marL="0" indent="0" fontAlgn="ctr">
              <a:buNone/>
            </a:pPr>
            <a:r>
              <a:rPr lang="zh-CN" altLang="en-US" dirty="0"/>
              <a:t>删除</a:t>
            </a:r>
            <a:r>
              <a:rPr lang="zh-CN" altLang="en-US"/>
              <a:t>行 </a:t>
            </a:r>
            <a:r>
              <a:rPr lang="zh-CN" altLang="en-US" smtClean="0"/>
              <a:t>  </a:t>
            </a:r>
            <a:r>
              <a:rPr lang="en-US" altLang="zh-CN" smtClean="0"/>
              <a:t>4908</a:t>
            </a:r>
            <a:endParaRPr lang="en-US" altLang="zh-CN" dirty="0"/>
          </a:p>
          <a:p>
            <a:pPr marL="0" indent="0" fontAlgn="ctr">
              <a:buNone/>
            </a:pPr>
            <a:r>
              <a:rPr lang="zh-CN" altLang="en-US" dirty="0"/>
              <a:t>总共行 </a:t>
            </a:r>
            <a:r>
              <a:rPr lang="en-US" altLang="zh-CN" dirty="0"/>
              <a:t>17949</a:t>
            </a:r>
          </a:p>
          <a:p>
            <a:pPr marL="0" indent="0" fontAlgn="ctr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2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83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试用期主要工作内</a:t>
            </a:r>
            <a:r>
              <a:rPr lang="zh-CN" altLang="en-US" dirty="0" smtClean="0"/>
              <a:t>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远程机柜功能实现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3</a:t>
            </a:fld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783357"/>
            <a:ext cx="374441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架构设计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如右图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现的功能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网</a:t>
            </a:r>
            <a:r>
              <a:rPr lang="zh-CN" altLang="en-US" sz="2000" dirty="0" smtClean="0"/>
              <a:t>关、从站、底座、附注等的增、删、改操作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布</a:t>
            </a:r>
            <a:r>
              <a:rPr lang="zh-CN" altLang="en-US" sz="2000" dirty="0" smtClean="0"/>
              <a:t>局管理（布局显示、位置变化、形状变化等）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工程管理树、设备树的交互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80" y="1783357"/>
            <a:ext cx="4392488" cy="47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试用期主要工作内</a:t>
            </a:r>
            <a:r>
              <a:rPr lang="zh-CN" altLang="en-US" dirty="0" smtClean="0"/>
              <a:t>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设备树支持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机柜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4</a:t>
            </a:fld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7552"/>
            <a:ext cx="8208912" cy="38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试用期主要工作内</a:t>
            </a:r>
            <a:r>
              <a:rPr lang="zh-CN" altLang="en-US" dirty="0" smtClean="0"/>
              <a:t>容 </a:t>
            </a:r>
            <a:r>
              <a:rPr lang="en-US" altLang="zh-CN" dirty="0" smtClean="0"/>
              <a:t>– SAMA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fontAlgn="ctr"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SAMA</a:t>
            </a:r>
            <a:r>
              <a:rPr lang="zh-CN" altLang="en-US" dirty="0" smtClean="0"/>
              <a:t>图导出的需求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SAMA</a:t>
            </a:r>
            <a:r>
              <a:rPr lang="zh-CN" altLang="en-US" dirty="0" smtClean="0"/>
              <a:t>图导出的可行性研究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SAMA</a:t>
            </a:r>
            <a:r>
              <a:rPr lang="zh-CN" altLang="en-US" dirty="0" smtClean="0"/>
              <a:t>图导出的概要设计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SAMA</a:t>
            </a:r>
            <a:r>
              <a:rPr lang="zh-CN" altLang="en-US" dirty="0" smtClean="0"/>
              <a:t>图导出的</a:t>
            </a:r>
            <a:r>
              <a:rPr lang="zh-CN" altLang="en-US" dirty="0"/>
              <a:t>时序图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5</a:t>
            </a:fld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5" y="3861048"/>
            <a:ext cx="3600450" cy="2305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861048"/>
            <a:ext cx="3924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试用期主要工作内</a:t>
            </a:r>
            <a:r>
              <a:rPr lang="zh-CN" altLang="en-US" dirty="0" smtClean="0"/>
              <a:t>容 </a:t>
            </a:r>
            <a:r>
              <a:rPr lang="en-US" altLang="zh-CN" dirty="0" smtClean="0"/>
              <a:t>– 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</a:t>
            </a:r>
            <a:r>
              <a:rPr lang="zh-CN" altLang="zh-CN" dirty="0"/>
              <a:t>目前的架构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6</a:t>
            </a:fld>
            <a:endParaRPr lang="en-US" altLang="zh-CN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6158"/>
            <a:ext cx="5616624" cy="3811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6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试用期主要工作内</a:t>
            </a:r>
            <a:r>
              <a:rPr lang="zh-CN" altLang="en-US" dirty="0" smtClean="0"/>
              <a:t>容 </a:t>
            </a:r>
            <a:r>
              <a:rPr lang="en-US" altLang="zh-CN" dirty="0" smtClean="0"/>
              <a:t>– </a:t>
            </a:r>
            <a:r>
              <a:rPr lang="zh-CN" altLang="en-US" dirty="0"/>
              <a:t>硬</a:t>
            </a:r>
            <a:r>
              <a:rPr lang="zh-CN" altLang="en-US" dirty="0" smtClean="0"/>
              <a:t>件配置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硬件配置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000" dirty="0" smtClean="0"/>
              <a:t>机柜</a:t>
            </a:r>
            <a:r>
              <a:rPr lang="zh-CN" altLang="en-US" sz="2000" dirty="0" smtClean="0"/>
              <a:t>：添加机柜、删除机柜、机柜配置</a:t>
            </a:r>
            <a:endParaRPr lang="zh-CN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2000" dirty="0" smtClean="0"/>
              <a:t>主</a:t>
            </a:r>
            <a:r>
              <a:rPr lang="zh-CN" altLang="zh-CN" sz="2000" dirty="0"/>
              <a:t>控制器</a:t>
            </a:r>
          </a:p>
          <a:p>
            <a:pPr marL="457200" indent="-457200">
              <a:buFont typeface="+mj-lt"/>
              <a:buAutoNum type="arabicPeriod"/>
            </a:pPr>
            <a:r>
              <a:rPr lang="x-none" altLang="zh-CN" sz="2000" dirty="0" smtClean="0"/>
              <a:t>IO-BUS</a:t>
            </a:r>
            <a:r>
              <a:rPr lang="zh-CN" altLang="zh-CN" sz="2000" dirty="0"/>
              <a:t>模块</a:t>
            </a:r>
          </a:p>
          <a:p>
            <a:pPr marL="457200" indent="-457200">
              <a:buFont typeface="+mj-lt"/>
              <a:buAutoNum type="arabicPeriod"/>
            </a:pPr>
            <a:r>
              <a:rPr lang="x-none" altLang="zh-CN" sz="2000" dirty="0" smtClean="0"/>
              <a:t>I/O</a:t>
            </a:r>
            <a:r>
              <a:rPr lang="zh-CN" altLang="zh-CN" sz="2000" dirty="0" smtClean="0"/>
              <a:t>模块</a:t>
            </a:r>
            <a:endParaRPr lang="zh-CN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7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53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试用期主要工作内</a:t>
            </a:r>
            <a:r>
              <a:rPr lang="zh-CN" altLang="en-US" dirty="0" smtClean="0"/>
              <a:t>容 </a:t>
            </a:r>
            <a:r>
              <a:rPr lang="en-US" altLang="zh-CN" dirty="0" smtClean="0"/>
              <a:t>– </a:t>
            </a:r>
            <a:r>
              <a:rPr lang="en-US" altLang="zh-CN" dirty="0"/>
              <a:t>IEC</a:t>
            </a:r>
            <a:r>
              <a:rPr lang="zh-CN" altLang="en-US" dirty="0"/>
              <a:t>组态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zh-CN" altLang="en-US" dirty="0" smtClean="0"/>
              <a:t>组态语言：</a:t>
            </a:r>
            <a:r>
              <a:rPr lang="en-US" altLang="zh-CN" dirty="0" smtClean="0"/>
              <a:t>CFC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</a:t>
            </a:r>
          </a:p>
          <a:p>
            <a:pPr marL="0" indent="0" fontAlgn="ctr">
              <a:buNone/>
            </a:pPr>
            <a:r>
              <a:rPr lang="zh-CN" altLang="en-US" dirty="0"/>
              <a:t>如</a:t>
            </a:r>
            <a:r>
              <a:rPr lang="zh-CN" altLang="en-US" dirty="0" smtClean="0"/>
              <a:t>何组态：</a:t>
            </a:r>
            <a:endParaRPr lang="en-US" altLang="zh-CN" dirty="0" smtClean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2000" dirty="0"/>
              <a:t>添加</a:t>
            </a:r>
            <a:r>
              <a:rPr lang="en-US" altLang="zh-CN" sz="2000" dirty="0"/>
              <a:t>POU</a:t>
            </a:r>
            <a:r>
              <a:rPr lang="zh-CN" altLang="zh-CN" sz="2000" dirty="0"/>
              <a:t>：工程管</a:t>
            </a:r>
            <a:r>
              <a:rPr lang="zh-CN" altLang="zh-CN" sz="2000" dirty="0" smtClean="0"/>
              <a:t>理</a:t>
            </a:r>
            <a:r>
              <a:rPr lang="zh-CN" altLang="en-US" sz="2000" dirty="0" smtClean="0"/>
              <a:t>树</a:t>
            </a:r>
            <a:r>
              <a:rPr lang="zh-CN" altLang="zh-CN" sz="2000" dirty="0" smtClean="0"/>
              <a:t>“</a:t>
            </a:r>
            <a:r>
              <a:rPr lang="zh-CN" altLang="zh-CN" sz="2000" dirty="0"/>
              <a:t>用户程序”上右键“添加</a:t>
            </a:r>
            <a:r>
              <a:rPr lang="en-US" altLang="zh-CN" sz="2000" dirty="0"/>
              <a:t>POU</a:t>
            </a:r>
            <a:r>
              <a:rPr lang="zh-CN" altLang="zh-CN" sz="2000" dirty="0"/>
              <a:t>”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2000" dirty="0"/>
              <a:t>执行</a:t>
            </a:r>
            <a:r>
              <a:rPr lang="en-US" altLang="zh-CN" sz="2000" dirty="0"/>
              <a:t>POU</a:t>
            </a:r>
            <a:r>
              <a:rPr lang="zh-CN" altLang="zh-CN" sz="2000" dirty="0"/>
              <a:t>算法组态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sz="2000" dirty="0"/>
              <a:t>保存编译</a:t>
            </a:r>
          </a:p>
          <a:p>
            <a:pPr marL="0" indent="0" fontAlgn="ctr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8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31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CCE8C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774</Words>
  <Application>Microsoft Office PowerPoint</Application>
  <PresentationFormat>全屏显示(4:3)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Candara</vt:lpstr>
      <vt:lpstr>Symbol</vt:lpstr>
      <vt:lpstr>Office 主题​​</vt:lpstr>
      <vt:lpstr>波形</vt:lpstr>
      <vt:lpstr>试用期工作总结</vt:lpstr>
      <vt:lpstr>个人基本情况</vt:lpstr>
      <vt:lpstr>试用期主要工作内容及完成情况</vt:lpstr>
      <vt:lpstr>试用期主要工作内容 – 远程机柜功能实现</vt:lpstr>
      <vt:lpstr>试用期主要工作内容 – 设备树支持2*4机柜</vt:lpstr>
      <vt:lpstr>试用期主要工作内容 – SAMA图</vt:lpstr>
      <vt:lpstr>试用期主要工作内容 – AT</vt:lpstr>
      <vt:lpstr>试用期主要工作内容 – 硬件配置</vt:lpstr>
      <vt:lpstr>试用期主要工作内容 – IEC组态</vt:lpstr>
      <vt:lpstr>取得的成绩（收获）和不足之处</vt:lpstr>
      <vt:lpstr>转正后个人提升计划</vt:lpstr>
      <vt:lpstr> 工作中的问题及建议 </vt:lpstr>
      <vt:lpstr>感谢各位的聆听！</vt:lpstr>
      <vt:lpstr>用自动化改进人们的工作、生活和环境 Automation for Better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</dc:creator>
  <cp:lastModifiedBy>王斌</cp:lastModifiedBy>
  <cp:revision>812</cp:revision>
  <cp:lastPrinted>2017-04-26T03:35:30Z</cp:lastPrinted>
  <dcterms:created xsi:type="dcterms:W3CDTF">2016-02-25T05:46:07Z</dcterms:created>
  <dcterms:modified xsi:type="dcterms:W3CDTF">2019-08-14T01:55:58Z</dcterms:modified>
</cp:coreProperties>
</file>