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4" r:id="rId4"/>
    <p:sldMasterId id="2147484162" r:id="rId5"/>
  </p:sldMasterIdLst>
  <p:notesMasterIdLst>
    <p:notesMasterId r:id="rId14"/>
  </p:notesMasterIdLst>
  <p:handoutMasterIdLst>
    <p:handoutMasterId r:id="rId15"/>
  </p:handoutMasterIdLst>
  <p:sldIdLst>
    <p:sldId id="1712" r:id="rId6"/>
    <p:sldId id="1716" r:id="rId7"/>
    <p:sldId id="1669" r:id="rId8"/>
    <p:sldId id="1708" r:id="rId9"/>
    <p:sldId id="1719" r:id="rId10"/>
    <p:sldId id="1718" r:id="rId11"/>
    <p:sldId id="1710" r:id="rId12"/>
    <p:sldId id="1709" r:id="rId13"/>
  </p:sldIdLst>
  <p:sldSz cx="10691813" cy="7559675"/>
  <p:notesSz cx="7315200" cy="9601200"/>
  <p:custDataLst>
    <p:tags r:id="rId16"/>
  </p:custDataLst>
  <p:defaultTextStyle>
    <a:defPPr>
      <a:defRPr lang="en-US"/>
    </a:defPPr>
    <a:lvl1pPr marL="0" algn="l" defTabSz="787309" rtl="0" eaLnBrk="1" latinLnBrk="0" hangingPunct="1">
      <a:defRPr sz="1549" kern="1200">
        <a:solidFill>
          <a:schemeClr val="tx1"/>
        </a:solidFill>
        <a:latin typeface="+mn-lt"/>
        <a:ea typeface="+mn-ea"/>
        <a:cs typeface="+mn-cs"/>
      </a:defRPr>
    </a:lvl1pPr>
    <a:lvl2pPr marL="393654" algn="l" defTabSz="787309" rtl="0" eaLnBrk="1" latinLnBrk="0" hangingPunct="1">
      <a:defRPr sz="1549" kern="1200">
        <a:solidFill>
          <a:schemeClr val="tx1"/>
        </a:solidFill>
        <a:latin typeface="+mn-lt"/>
        <a:ea typeface="+mn-ea"/>
        <a:cs typeface="+mn-cs"/>
      </a:defRPr>
    </a:lvl2pPr>
    <a:lvl3pPr marL="787309" algn="l" defTabSz="787309" rtl="0" eaLnBrk="1" latinLnBrk="0" hangingPunct="1">
      <a:defRPr sz="1549" kern="1200">
        <a:solidFill>
          <a:schemeClr val="tx1"/>
        </a:solidFill>
        <a:latin typeface="+mn-lt"/>
        <a:ea typeface="+mn-ea"/>
        <a:cs typeface="+mn-cs"/>
      </a:defRPr>
    </a:lvl3pPr>
    <a:lvl4pPr marL="1180964" algn="l" defTabSz="787309" rtl="0" eaLnBrk="1" latinLnBrk="0" hangingPunct="1">
      <a:defRPr sz="1549" kern="1200">
        <a:solidFill>
          <a:schemeClr val="tx1"/>
        </a:solidFill>
        <a:latin typeface="+mn-lt"/>
        <a:ea typeface="+mn-ea"/>
        <a:cs typeface="+mn-cs"/>
      </a:defRPr>
    </a:lvl4pPr>
    <a:lvl5pPr marL="1574621" algn="l" defTabSz="787309" rtl="0" eaLnBrk="1" latinLnBrk="0" hangingPunct="1">
      <a:defRPr sz="1549" kern="1200">
        <a:solidFill>
          <a:schemeClr val="tx1"/>
        </a:solidFill>
        <a:latin typeface="+mn-lt"/>
        <a:ea typeface="+mn-ea"/>
        <a:cs typeface="+mn-cs"/>
      </a:defRPr>
    </a:lvl5pPr>
    <a:lvl6pPr marL="1968274" algn="l" defTabSz="787309" rtl="0" eaLnBrk="1" latinLnBrk="0" hangingPunct="1">
      <a:defRPr sz="1549" kern="1200">
        <a:solidFill>
          <a:schemeClr val="tx1"/>
        </a:solidFill>
        <a:latin typeface="+mn-lt"/>
        <a:ea typeface="+mn-ea"/>
        <a:cs typeface="+mn-cs"/>
      </a:defRPr>
    </a:lvl6pPr>
    <a:lvl7pPr marL="2361929" algn="l" defTabSz="787309" rtl="0" eaLnBrk="1" latinLnBrk="0" hangingPunct="1">
      <a:defRPr sz="1549" kern="1200">
        <a:solidFill>
          <a:schemeClr val="tx1"/>
        </a:solidFill>
        <a:latin typeface="+mn-lt"/>
        <a:ea typeface="+mn-ea"/>
        <a:cs typeface="+mn-cs"/>
      </a:defRPr>
    </a:lvl7pPr>
    <a:lvl8pPr marL="2755582" algn="l" defTabSz="787309" rtl="0" eaLnBrk="1" latinLnBrk="0" hangingPunct="1">
      <a:defRPr sz="1549" kern="1200">
        <a:solidFill>
          <a:schemeClr val="tx1"/>
        </a:solidFill>
        <a:latin typeface="+mn-lt"/>
        <a:ea typeface="+mn-ea"/>
        <a:cs typeface="+mn-cs"/>
      </a:defRPr>
    </a:lvl8pPr>
    <a:lvl9pPr marL="3149238" algn="l" defTabSz="787309" rtl="0" eaLnBrk="1" latinLnBrk="0" hangingPunct="1">
      <a:defRPr sz="15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7"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Jie Zhang" initials="jayzhan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92D400"/>
    <a:srgbClr val="E7F0F9"/>
    <a:srgbClr val="FFC000"/>
    <a:srgbClr val="E3F4FA"/>
    <a:srgbClr val="002776"/>
    <a:srgbClr val="0097A9"/>
    <a:srgbClr val="B1CBFF"/>
    <a:srgbClr val="ECFFC3"/>
    <a:srgbClr val="00A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83509" autoAdjust="0"/>
  </p:normalViewPr>
  <p:slideViewPr>
    <p:cSldViewPr snapToGrid="0" showGuides="1">
      <p:cViewPr varScale="1">
        <p:scale>
          <a:sx n="88" d="100"/>
          <a:sy n="88" d="100"/>
        </p:scale>
        <p:origin x="2076" y="96"/>
      </p:cViewPr>
      <p:guideLst>
        <p:guide orient="horz" pos="2381"/>
        <p:guide pos="3367"/>
      </p:guideLst>
    </p:cSldViewPr>
  </p:slideViewPr>
  <p:outlineViewPr>
    <p:cViewPr>
      <p:scale>
        <a:sx n="33" d="100"/>
        <a:sy n="33" d="100"/>
      </p:scale>
      <p:origin x="0" y="-720"/>
    </p:cViewPr>
  </p:outlineViewPr>
  <p:notesTextViewPr>
    <p:cViewPr>
      <p:scale>
        <a:sx n="100" d="100"/>
        <a:sy n="100" d="100"/>
      </p:scale>
      <p:origin x="0" y="0"/>
    </p:cViewPr>
  </p:notesTextViewPr>
  <p:sorterViewPr>
    <p:cViewPr varScale="1">
      <p:scale>
        <a:sx n="1" d="1"/>
        <a:sy n="1" d="1"/>
      </p:scale>
      <p:origin x="0" y="-10268"/>
    </p:cViewPr>
  </p:sorterViewPr>
  <p:notesViewPr>
    <p:cSldViewPr snapToGrid="0" showGuides="1">
      <p:cViewPr varScale="1">
        <p:scale>
          <a:sx n="55" d="100"/>
          <a:sy n="55" d="100"/>
        </p:scale>
        <p:origin x="2940"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9/10/2019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9/10/2019</a:t>
            </a:fld>
            <a:endParaRPr lang="en-US" dirty="0"/>
          </a:p>
        </p:txBody>
      </p:sp>
      <p:sp>
        <p:nvSpPr>
          <p:cNvPr id="4" name="Slide Image Placeholder 3"/>
          <p:cNvSpPr>
            <a:spLocks noGrp="1" noRot="1" noChangeAspect="1"/>
          </p:cNvSpPr>
          <p:nvPr>
            <p:ph type="sldImg" idx="2"/>
          </p:nvPr>
        </p:nvSpPr>
        <p:spPr>
          <a:xfrm>
            <a:off x="1112838" y="720725"/>
            <a:ext cx="50895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787309" rtl="0" eaLnBrk="1" latinLnBrk="0" hangingPunct="1">
      <a:defRPr sz="1033" kern="1200">
        <a:solidFill>
          <a:schemeClr val="tx1"/>
        </a:solidFill>
        <a:latin typeface="Arial" panose="020B0604020202020204" pitchFamily="34" charset="0"/>
        <a:ea typeface="+mn-ea"/>
        <a:cs typeface="+mn-cs"/>
      </a:defRPr>
    </a:lvl1pPr>
    <a:lvl2pPr marL="393654" algn="l" defTabSz="787309" rtl="0" eaLnBrk="1" latinLnBrk="0" hangingPunct="1">
      <a:defRPr sz="1033" kern="1200">
        <a:solidFill>
          <a:schemeClr val="tx1"/>
        </a:solidFill>
        <a:latin typeface="Arial" panose="020B0604020202020204" pitchFamily="34" charset="0"/>
        <a:ea typeface="+mn-ea"/>
        <a:cs typeface="+mn-cs"/>
      </a:defRPr>
    </a:lvl2pPr>
    <a:lvl3pPr marL="787309" algn="l" defTabSz="787309" rtl="0" eaLnBrk="1" latinLnBrk="0" hangingPunct="1">
      <a:defRPr sz="1033" kern="1200">
        <a:solidFill>
          <a:schemeClr val="tx1"/>
        </a:solidFill>
        <a:latin typeface="Arial" panose="020B0604020202020204" pitchFamily="34" charset="0"/>
        <a:ea typeface="+mn-ea"/>
        <a:cs typeface="+mn-cs"/>
      </a:defRPr>
    </a:lvl3pPr>
    <a:lvl4pPr marL="1180964" algn="l" defTabSz="787309" rtl="0" eaLnBrk="1" latinLnBrk="0" hangingPunct="1">
      <a:defRPr sz="1033" kern="1200">
        <a:solidFill>
          <a:schemeClr val="tx1"/>
        </a:solidFill>
        <a:latin typeface="Arial" panose="020B0604020202020204" pitchFamily="34" charset="0"/>
        <a:ea typeface="+mn-ea"/>
        <a:cs typeface="+mn-cs"/>
      </a:defRPr>
    </a:lvl4pPr>
    <a:lvl5pPr marL="1574621" algn="l" defTabSz="787309" rtl="0" eaLnBrk="1" latinLnBrk="0" hangingPunct="1">
      <a:defRPr sz="1033" kern="1200">
        <a:solidFill>
          <a:schemeClr val="tx1"/>
        </a:solidFill>
        <a:latin typeface="Arial" panose="020B0604020202020204" pitchFamily="34" charset="0"/>
        <a:ea typeface="+mn-ea"/>
        <a:cs typeface="+mn-cs"/>
      </a:defRPr>
    </a:lvl5pPr>
    <a:lvl6pPr marL="1968274" algn="l" defTabSz="787309" rtl="0" eaLnBrk="1" latinLnBrk="0" hangingPunct="1">
      <a:defRPr sz="1033" kern="1200">
        <a:solidFill>
          <a:schemeClr val="tx1"/>
        </a:solidFill>
        <a:latin typeface="+mn-lt"/>
        <a:ea typeface="+mn-ea"/>
        <a:cs typeface="+mn-cs"/>
      </a:defRPr>
    </a:lvl6pPr>
    <a:lvl7pPr marL="2361929" algn="l" defTabSz="787309" rtl="0" eaLnBrk="1" latinLnBrk="0" hangingPunct="1">
      <a:defRPr sz="1033" kern="1200">
        <a:solidFill>
          <a:schemeClr val="tx1"/>
        </a:solidFill>
        <a:latin typeface="+mn-lt"/>
        <a:ea typeface="+mn-ea"/>
        <a:cs typeface="+mn-cs"/>
      </a:defRPr>
    </a:lvl7pPr>
    <a:lvl8pPr marL="2755582" algn="l" defTabSz="787309" rtl="0" eaLnBrk="1" latinLnBrk="0" hangingPunct="1">
      <a:defRPr sz="1033" kern="1200">
        <a:solidFill>
          <a:schemeClr val="tx1"/>
        </a:solidFill>
        <a:latin typeface="+mn-lt"/>
        <a:ea typeface="+mn-ea"/>
        <a:cs typeface="+mn-cs"/>
      </a:defRPr>
    </a:lvl8pPr>
    <a:lvl9pPr marL="3149238" algn="l" defTabSz="787309" rtl="0" eaLnBrk="1" latinLnBrk="0" hangingPunct="1">
      <a:defRPr sz="103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39928" y="349994"/>
            <a:ext cx="9811966" cy="769967"/>
          </a:xfrm>
        </p:spPr>
        <p:txBody>
          <a:bodyPr/>
          <a:lstStyle/>
          <a:p>
            <a:r>
              <a:rPr lang="en-US" altLang="zh-CN" noProof="0" dirty="0"/>
              <a:t>Click to edit Master title style</a:t>
            </a:r>
            <a:endParaRPr lang="en-US" noProof="0" dirty="0"/>
          </a:p>
        </p:txBody>
      </p:sp>
    </p:spTree>
    <p:extLst>
      <p:ext uri="{BB962C8B-B14F-4D97-AF65-F5344CB8AC3E}">
        <p14:creationId xmlns:p14="http://schemas.microsoft.com/office/powerpoint/2010/main" val="28832544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74111" y="1312175"/>
            <a:ext cx="4842277" cy="5753504"/>
          </a:xfrm>
        </p:spPr>
        <p:txBody>
          <a:bodyPr/>
          <a:lstStyle>
            <a:lvl1pPr marL="0" indent="0">
              <a:defRPr sz="1897"/>
            </a:lvl1pPr>
            <a:lvl2pPr>
              <a:defRPr sz="1746"/>
            </a:lvl2pPr>
            <a:lvl3pPr>
              <a:defRPr sz="1444"/>
            </a:lvl3pPr>
            <a:lvl4pPr>
              <a:defRPr sz="1214"/>
            </a:lvl4pPr>
            <a:lvl5pPr>
              <a:defRPr sz="1214"/>
            </a:lvl5pPr>
            <a:lvl6pPr>
              <a:defRPr sz="1214"/>
            </a:lvl6pPr>
            <a:lvl7pPr>
              <a:defRPr sz="1214"/>
            </a:lvl7pPr>
            <a:lvl8pPr>
              <a:defRPr sz="1214"/>
            </a:lvl8pPr>
            <a:lvl9pPr>
              <a:defRPr sz="121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478365" y="1312175"/>
            <a:ext cx="4843963" cy="5753504"/>
          </a:xfrm>
        </p:spPr>
        <p:txBody>
          <a:bodyPr/>
          <a:lstStyle>
            <a:lvl1pPr marL="0" indent="0">
              <a:defRPr sz="1897"/>
            </a:lvl1pPr>
            <a:lvl2pPr>
              <a:defRPr sz="1746"/>
            </a:lvl2pPr>
            <a:lvl3pPr>
              <a:defRPr sz="1444"/>
            </a:lvl3pPr>
            <a:lvl4pPr>
              <a:defRPr sz="1214"/>
            </a:lvl4pPr>
            <a:lvl5pPr>
              <a:defRPr sz="1214"/>
            </a:lvl5pPr>
            <a:lvl6pPr>
              <a:defRPr sz="1214"/>
            </a:lvl6pPr>
            <a:lvl7pPr>
              <a:defRPr sz="1214"/>
            </a:lvl7pPr>
            <a:lvl8pPr>
              <a:defRPr sz="1214"/>
            </a:lvl8pPr>
            <a:lvl9pPr>
              <a:defRPr sz="121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0"/>
          </p:nvPr>
        </p:nvSpPr>
        <p:spPr/>
        <p:txBody>
          <a:bodyPr/>
          <a:lstStyle>
            <a:lvl1pPr>
              <a:defRPr/>
            </a:lvl1pPr>
          </a:lstStyle>
          <a:p>
            <a:pPr>
              <a:defRPr/>
            </a:pPr>
            <a:fld id="{D946338A-ADFB-4DF8-8CDA-FE7BD25F8F48}"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116555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854" y="302586"/>
            <a:ext cx="9622125" cy="125968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852" y="1691934"/>
            <a:ext cx="4724171" cy="705488"/>
          </a:xfrm>
        </p:spPr>
        <p:txBody>
          <a:bodyPr anchor="b"/>
          <a:lstStyle>
            <a:lvl1pPr marL="0" indent="0">
              <a:buNone/>
              <a:defRPr sz="1746" b="1"/>
            </a:lvl1pPr>
            <a:lvl2pPr marL="311216" indent="0">
              <a:buNone/>
              <a:defRPr sz="1444" b="1"/>
            </a:lvl2pPr>
            <a:lvl3pPr marL="622432" indent="0">
              <a:buNone/>
              <a:defRPr sz="1214" b="1"/>
            </a:lvl3pPr>
            <a:lvl4pPr marL="933646" indent="0">
              <a:buNone/>
              <a:defRPr sz="1140" b="1"/>
            </a:lvl4pPr>
            <a:lvl5pPr marL="1244863" indent="0">
              <a:buNone/>
              <a:defRPr sz="1140" b="1"/>
            </a:lvl5pPr>
            <a:lvl6pPr marL="1556076" indent="0">
              <a:buNone/>
              <a:defRPr sz="1140" b="1"/>
            </a:lvl6pPr>
            <a:lvl7pPr marL="1867293" indent="0">
              <a:buNone/>
              <a:defRPr sz="1140" b="1"/>
            </a:lvl7pPr>
            <a:lvl8pPr marL="2178509" indent="0">
              <a:buNone/>
              <a:defRPr sz="1140" b="1"/>
            </a:lvl8pPr>
            <a:lvl9pPr marL="2489723" indent="0">
              <a:buNone/>
              <a:defRPr sz="1140" b="1"/>
            </a:lvl9pPr>
          </a:lstStyle>
          <a:p>
            <a:pPr lvl="0"/>
            <a:r>
              <a:rPr lang="en-US"/>
              <a:t>Click to edit Master text styles</a:t>
            </a:r>
          </a:p>
        </p:txBody>
      </p:sp>
      <p:sp>
        <p:nvSpPr>
          <p:cNvPr id="4" name="Content Placeholder 3"/>
          <p:cNvSpPr>
            <a:spLocks noGrp="1"/>
          </p:cNvSpPr>
          <p:nvPr>
            <p:ph sz="half" idx="2"/>
          </p:nvPr>
        </p:nvSpPr>
        <p:spPr>
          <a:xfrm>
            <a:off x="534852" y="2397434"/>
            <a:ext cx="4724171" cy="4354879"/>
          </a:xfrm>
        </p:spPr>
        <p:txBody>
          <a:bodyPr/>
          <a:lstStyle>
            <a:lvl1pPr>
              <a:defRPr sz="1746"/>
            </a:lvl1pPr>
            <a:lvl2pPr>
              <a:defRPr sz="1444"/>
            </a:lvl2pPr>
            <a:lvl3pPr>
              <a:defRPr sz="1214"/>
            </a:lvl3pPr>
            <a:lvl4pPr>
              <a:defRPr sz="1140"/>
            </a:lvl4pPr>
            <a:lvl5pPr>
              <a:defRPr sz="1140"/>
            </a:lvl5pPr>
            <a:lvl6pPr>
              <a:defRPr sz="1140"/>
            </a:lvl6pPr>
            <a:lvl7pPr>
              <a:defRPr sz="1140"/>
            </a:lvl7pPr>
            <a:lvl8pPr>
              <a:defRPr sz="1140"/>
            </a:lvl8pPr>
            <a:lvl9pPr>
              <a:defRPr sz="11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1120" y="1691934"/>
            <a:ext cx="4725858" cy="705488"/>
          </a:xfrm>
        </p:spPr>
        <p:txBody>
          <a:bodyPr anchor="b"/>
          <a:lstStyle>
            <a:lvl1pPr marL="0" indent="0">
              <a:buNone/>
              <a:defRPr sz="1746" b="1"/>
            </a:lvl1pPr>
            <a:lvl2pPr marL="311216" indent="0">
              <a:buNone/>
              <a:defRPr sz="1444" b="1"/>
            </a:lvl2pPr>
            <a:lvl3pPr marL="622432" indent="0">
              <a:buNone/>
              <a:defRPr sz="1214" b="1"/>
            </a:lvl3pPr>
            <a:lvl4pPr marL="933646" indent="0">
              <a:buNone/>
              <a:defRPr sz="1140" b="1"/>
            </a:lvl4pPr>
            <a:lvl5pPr marL="1244863" indent="0">
              <a:buNone/>
              <a:defRPr sz="1140" b="1"/>
            </a:lvl5pPr>
            <a:lvl6pPr marL="1556076" indent="0">
              <a:buNone/>
              <a:defRPr sz="1140" b="1"/>
            </a:lvl6pPr>
            <a:lvl7pPr marL="1867293" indent="0">
              <a:buNone/>
              <a:defRPr sz="1140" b="1"/>
            </a:lvl7pPr>
            <a:lvl8pPr marL="2178509" indent="0">
              <a:buNone/>
              <a:defRPr sz="1140" b="1"/>
            </a:lvl8pPr>
            <a:lvl9pPr marL="2489723" indent="0">
              <a:buNone/>
              <a:defRPr sz="1140" b="1"/>
            </a:lvl9pPr>
          </a:lstStyle>
          <a:p>
            <a:pPr lvl="0"/>
            <a:r>
              <a:rPr lang="en-US"/>
              <a:t>Click to edit Master text styles</a:t>
            </a:r>
          </a:p>
        </p:txBody>
      </p:sp>
      <p:sp>
        <p:nvSpPr>
          <p:cNvPr id="6" name="Content Placeholder 5"/>
          <p:cNvSpPr>
            <a:spLocks noGrp="1"/>
          </p:cNvSpPr>
          <p:nvPr>
            <p:ph sz="quarter" idx="4"/>
          </p:nvPr>
        </p:nvSpPr>
        <p:spPr>
          <a:xfrm>
            <a:off x="5431120" y="2397434"/>
            <a:ext cx="4725858" cy="4354879"/>
          </a:xfrm>
        </p:spPr>
        <p:txBody>
          <a:bodyPr/>
          <a:lstStyle>
            <a:lvl1pPr>
              <a:defRPr sz="1746"/>
            </a:lvl1pPr>
            <a:lvl2pPr>
              <a:defRPr sz="1444"/>
            </a:lvl2pPr>
            <a:lvl3pPr>
              <a:defRPr sz="1214"/>
            </a:lvl3pPr>
            <a:lvl4pPr>
              <a:defRPr sz="1140"/>
            </a:lvl4pPr>
            <a:lvl5pPr>
              <a:defRPr sz="1140"/>
            </a:lvl5pPr>
            <a:lvl6pPr>
              <a:defRPr sz="1140"/>
            </a:lvl6pPr>
            <a:lvl7pPr>
              <a:defRPr sz="1140"/>
            </a:lvl7pPr>
            <a:lvl8pPr>
              <a:defRPr sz="1140"/>
            </a:lvl8pPr>
            <a:lvl9pPr>
              <a:defRPr sz="11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9"/>
          <p:cNvSpPr>
            <a:spLocks noGrp="1"/>
          </p:cNvSpPr>
          <p:nvPr>
            <p:ph type="sldNum" sz="quarter" idx="10"/>
          </p:nvPr>
        </p:nvSpPr>
        <p:spPr/>
        <p:txBody>
          <a:bodyPr/>
          <a:lstStyle>
            <a:lvl1pPr>
              <a:defRPr/>
            </a:lvl1pPr>
          </a:lstStyle>
          <a:p>
            <a:pPr>
              <a:defRPr/>
            </a:pPr>
            <a:fld id="{B9A950EB-47FC-4896-AC27-87DF907244B5}"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288005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9"/>
          <p:cNvSpPr>
            <a:spLocks noGrp="1"/>
          </p:cNvSpPr>
          <p:nvPr>
            <p:ph type="sldNum" sz="quarter" idx="10"/>
          </p:nvPr>
        </p:nvSpPr>
        <p:spPr/>
        <p:txBody>
          <a:bodyPr/>
          <a:lstStyle>
            <a:lvl1pPr>
              <a:defRPr/>
            </a:lvl1pPr>
          </a:lstStyle>
          <a:p>
            <a:pPr>
              <a:defRPr/>
            </a:pPr>
            <a:fld id="{DC27C364-141F-4750-8542-742B62DAF2DA}"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1925666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9"/>
          <p:cNvSpPr>
            <a:spLocks noGrp="1"/>
          </p:cNvSpPr>
          <p:nvPr>
            <p:ph type="sldNum" sz="quarter" idx="10"/>
          </p:nvPr>
        </p:nvSpPr>
        <p:spPr/>
        <p:txBody>
          <a:bodyPr/>
          <a:lstStyle>
            <a:lvl1pPr>
              <a:defRPr/>
            </a:lvl1pPr>
          </a:lstStyle>
          <a:p>
            <a:pPr>
              <a:defRPr/>
            </a:pPr>
            <a:fld id="{D9CBC3E1-ACAB-4E3E-BDD6-5CE5C2DADF00}"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2992879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850" y="301041"/>
            <a:ext cx="3517820" cy="1281301"/>
          </a:xfrm>
        </p:spPr>
        <p:txBody>
          <a:bodyPr anchor="b"/>
          <a:lstStyle>
            <a:lvl1pPr algn="l">
              <a:defRPr sz="1444" b="1"/>
            </a:lvl1pPr>
          </a:lstStyle>
          <a:p>
            <a:r>
              <a:rPr lang="en-US"/>
              <a:t>Click to edit Master title style</a:t>
            </a:r>
          </a:p>
        </p:txBody>
      </p:sp>
      <p:sp>
        <p:nvSpPr>
          <p:cNvPr id="3" name="Content Placeholder 2"/>
          <p:cNvSpPr>
            <a:spLocks noGrp="1"/>
          </p:cNvSpPr>
          <p:nvPr>
            <p:ph idx="1"/>
          </p:nvPr>
        </p:nvSpPr>
        <p:spPr>
          <a:xfrm>
            <a:off x="4180899" y="301038"/>
            <a:ext cx="5976076" cy="6451272"/>
          </a:xfrm>
        </p:spPr>
        <p:txBody>
          <a:bodyPr/>
          <a:lstStyle>
            <a:lvl1pPr>
              <a:defRPr sz="2201"/>
            </a:lvl1pPr>
            <a:lvl2pPr>
              <a:defRPr sz="1897"/>
            </a:lvl2pPr>
            <a:lvl3pPr>
              <a:defRPr sz="1746"/>
            </a:lvl3pPr>
            <a:lvl4pPr>
              <a:defRPr sz="1444"/>
            </a:lvl4pPr>
            <a:lvl5pPr>
              <a:defRPr sz="1444"/>
            </a:lvl5pPr>
            <a:lvl6pPr>
              <a:defRPr sz="1444"/>
            </a:lvl6pPr>
            <a:lvl7pPr>
              <a:defRPr sz="1444"/>
            </a:lvl7pPr>
            <a:lvl8pPr>
              <a:defRPr sz="1444"/>
            </a:lvl8pPr>
            <a:lvl9pPr>
              <a:defRPr sz="14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850" y="1582339"/>
            <a:ext cx="3517820" cy="5169971"/>
          </a:xfrm>
        </p:spPr>
        <p:txBody>
          <a:bodyPr/>
          <a:lstStyle>
            <a:lvl1pPr marL="0" indent="0">
              <a:buNone/>
              <a:defRPr sz="987"/>
            </a:lvl1pPr>
            <a:lvl2pPr marL="311216" indent="0">
              <a:buNone/>
              <a:defRPr sz="836"/>
            </a:lvl2pPr>
            <a:lvl3pPr marL="622432" indent="0">
              <a:buNone/>
              <a:defRPr sz="608"/>
            </a:lvl3pPr>
            <a:lvl4pPr marL="933646" indent="0">
              <a:buNone/>
              <a:defRPr sz="608"/>
            </a:lvl4pPr>
            <a:lvl5pPr marL="1244863" indent="0">
              <a:buNone/>
              <a:defRPr sz="608"/>
            </a:lvl5pPr>
            <a:lvl6pPr marL="1556076" indent="0">
              <a:buNone/>
              <a:defRPr sz="608"/>
            </a:lvl6pPr>
            <a:lvl7pPr marL="1867293" indent="0">
              <a:buNone/>
              <a:defRPr sz="608"/>
            </a:lvl7pPr>
            <a:lvl8pPr marL="2178509" indent="0">
              <a:buNone/>
              <a:defRPr sz="608"/>
            </a:lvl8pPr>
            <a:lvl9pPr marL="2489723" indent="0">
              <a:buNone/>
              <a:defRPr sz="608"/>
            </a:lvl9pPr>
          </a:lstStyle>
          <a:p>
            <a:pPr lvl="0"/>
            <a:r>
              <a:rPr lang="en-US"/>
              <a:t>Click to edit Master text styles</a:t>
            </a:r>
          </a:p>
        </p:txBody>
      </p:sp>
      <p:sp>
        <p:nvSpPr>
          <p:cNvPr id="5" name="Slide Number Placeholder 9"/>
          <p:cNvSpPr>
            <a:spLocks noGrp="1"/>
          </p:cNvSpPr>
          <p:nvPr>
            <p:ph type="sldNum" sz="quarter" idx="10"/>
          </p:nvPr>
        </p:nvSpPr>
        <p:spPr/>
        <p:txBody>
          <a:bodyPr/>
          <a:lstStyle>
            <a:lvl1pPr>
              <a:defRPr/>
            </a:lvl1pPr>
          </a:lstStyle>
          <a:p>
            <a:pPr>
              <a:defRPr/>
            </a:pPr>
            <a:fld id="{6E15D71F-7474-411E-B186-C73E2F993C7A}"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152948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16" y="5291937"/>
            <a:ext cx="6414749" cy="625213"/>
          </a:xfrm>
        </p:spPr>
        <p:txBody>
          <a:bodyPr anchor="b"/>
          <a:lstStyle>
            <a:lvl1pPr algn="l">
              <a:defRPr sz="1444" b="1"/>
            </a:lvl1pPr>
          </a:lstStyle>
          <a:p>
            <a:r>
              <a:rPr lang="en-US"/>
              <a:t>Click to edit Master title style</a:t>
            </a:r>
          </a:p>
        </p:txBody>
      </p:sp>
      <p:sp>
        <p:nvSpPr>
          <p:cNvPr id="3" name="Picture Placeholder 2"/>
          <p:cNvSpPr>
            <a:spLocks noGrp="1"/>
          </p:cNvSpPr>
          <p:nvPr>
            <p:ph type="pic" idx="1"/>
          </p:nvPr>
        </p:nvSpPr>
        <p:spPr>
          <a:xfrm>
            <a:off x="2095516" y="676159"/>
            <a:ext cx="6414749" cy="4535496"/>
          </a:xfrm>
        </p:spPr>
        <p:txBody>
          <a:bodyPr/>
          <a:lstStyle>
            <a:lvl1pPr marL="0" indent="0">
              <a:buNone/>
              <a:defRPr sz="2201"/>
            </a:lvl1pPr>
            <a:lvl2pPr marL="311216" indent="0">
              <a:buNone/>
              <a:defRPr sz="1897"/>
            </a:lvl2pPr>
            <a:lvl3pPr marL="622432" indent="0">
              <a:buNone/>
              <a:defRPr sz="1746"/>
            </a:lvl3pPr>
            <a:lvl4pPr marL="933646" indent="0">
              <a:buNone/>
              <a:defRPr sz="1444"/>
            </a:lvl4pPr>
            <a:lvl5pPr marL="1244863" indent="0">
              <a:buNone/>
              <a:defRPr sz="1444"/>
            </a:lvl5pPr>
            <a:lvl6pPr marL="1556076" indent="0">
              <a:buNone/>
              <a:defRPr sz="1444"/>
            </a:lvl6pPr>
            <a:lvl7pPr marL="1867293" indent="0">
              <a:buNone/>
              <a:defRPr sz="1444"/>
            </a:lvl7pPr>
            <a:lvl8pPr marL="2178509" indent="0">
              <a:buNone/>
              <a:defRPr sz="1444"/>
            </a:lvl8pPr>
            <a:lvl9pPr marL="2489723" indent="0">
              <a:buNone/>
              <a:defRPr sz="1444"/>
            </a:lvl9pPr>
          </a:lstStyle>
          <a:p>
            <a:pPr lvl="0"/>
            <a:r>
              <a:rPr lang="en-US" noProof="0" dirty="0"/>
              <a:t>Click icon to add picture</a:t>
            </a:r>
          </a:p>
        </p:txBody>
      </p:sp>
      <p:sp>
        <p:nvSpPr>
          <p:cNvPr id="4" name="Text Placeholder 3"/>
          <p:cNvSpPr>
            <a:spLocks noGrp="1"/>
          </p:cNvSpPr>
          <p:nvPr>
            <p:ph type="body" sz="half" idx="2"/>
          </p:nvPr>
        </p:nvSpPr>
        <p:spPr>
          <a:xfrm>
            <a:off x="2095516" y="5917149"/>
            <a:ext cx="6414749" cy="886105"/>
          </a:xfrm>
        </p:spPr>
        <p:txBody>
          <a:bodyPr/>
          <a:lstStyle>
            <a:lvl1pPr marL="0" indent="0">
              <a:buNone/>
              <a:defRPr sz="987"/>
            </a:lvl1pPr>
            <a:lvl2pPr marL="311216" indent="0">
              <a:buNone/>
              <a:defRPr sz="836"/>
            </a:lvl2pPr>
            <a:lvl3pPr marL="622432" indent="0">
              <a:buNone/>
              <a:defRPr sz="608"/>
            </a:lvl3pPr>
            <a:lvl4pPr marL="933646" indent="0">
              <a:buNone/>
              <a:defRPr sz="608"/>
            </a:lvl4pPr>
            <a:lvl5pPr marL="1244863" indent="0">
              <a:buNone/>
              <a:defRPr sz="608"/>
            </a:lvl5pPr>
            <a:lvl6pPr marL="1556076" indent="0">
              <a:buNone/>
              <a:defRPr sz="608"/>
            </a:lvl6pPr>
            <a:lvl7pPr marL="1867293" indent="0">
              <a:buNone/>
              <a:defRPr sz="608"/>
            </a:lvl7pPr>
            <a:lvl8pPr marL="2178509" indent="0">
              <a:buNone/>
              <a:defRPr sz="608"/>
            </a:lvl8pPr>
            <a:lvl9pPr marL="2489723" indent="0">
              <a:buNone/>
              <a:defRPr sz="608"/>
            </a:lvl9pPr>
          </a:lstStyle>
          <a:p>
            <a:pPr lvl="0"/>
            <a:r>
              <a:rPr lang="en-US"/>
              <a:t>Click to edit Master text styles</a:t>
            </a:r>
          </a:p>
        </p:txBody>
      </p:sp>
      <p:sp>
        <p:nvSpPr>
          <p:cNvPr id="5" name="Slide Number Placeholder 9"/>
          <p:cNvSpPr>
            <a:spLocks noGrp="1"/>
          </p:cNvSpPr>
          <p:nvPr>
            <p:ph type="sldNum" sz="quarter" idx="10"/>
          </p:nvPr>
        </p:nvSpPr>
        <p:spPr/>
        <p:txBody>
          <a:bodyPr/>
          <a:lstStyle>
            <a:lvl1pPr>
              <a:defRPr/>
            </a:lvl1pPr>
          </a:lstStyle>
          <a:p>
            <a:pPr>
              <a:defRPr/>
            </a:pPr>
            <a:fld id="{9C8E3608-E52D-47B7-A594-F019069FAC79}"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194973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9"/>
          <p:cNvSpPr>
            <a:spLocks noGrp="1"/>
          </p:cNvSpPr>
          <p:nvPr>
            <p:ph type="sldNum" sz="quarter" idx="10"/>
          </p:nvPr>
        </p:nvSpPr>
        <p:spPr/>
        <p:txBody>
          <a:bodyPr/>
          <a:lstStyle>
            <a:lvl1pPr>
              <a:defRPr/>
            </a:lvl1pPr>
          </a:lstStyle>
          <a:p>
            <a:pPr>
              <a:defRPr/>
            </a:pPr>
            <a:fld id="{72D6B7E4-7FF3-4B23-808D-D0BEFD9138CB}"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2675486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64068" y="385941"/>
            <a:ext cx="2461629" cy="66797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4107" y="385941"/>
            <a:ext cx="7227984" cy="6679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9"/>
          <p:cNvSpPr>
            <a:spLocks noGrp="1"/>
          </p:cNvSpPr>
          <p:nvPr>
            <p:ph type="sldNum" sz="quarter" idx="10"/>
          </p:nvPr>
        </p:nvSpPr>
        <p:spPr/>
        <p:txBody>
          <a:bodyPr/>
          <a:lstStyle>
            <a:lvl1pPr>
              <a:defRPr/>
            </a:lvl1pPr>
          </a:lstStyle>
          <a:p>
            <a:pPr>
              <a:defRPr/>
            </a:pPr>
            <a:fld id="{3D308EB8-665D-4F91-89B0-9566E3128505}"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17042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vider">
    <p:bg>
      <p:bgPr>
        <a:solidFill>
          <a:schemeClr val="accent4"/>
        </a:solidFill>
        <a:effectLst/>
      </p:bgPr>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7" y="0"/>
          <a:ext cx="170771" cy="174992"/>
        </p:xfrm>
        <a:graphic>
          <a:graphicData uri="http://schemas.openxmlformats.org/presentationml/2006/ole">
            <mc:AlternateContent xmlns:mc="http://schemas.openxmlformats.org/markup-compatibility/2006">
              <mc:Choice xmlns:v="urn:schemas-microsoft-com:vml" Requires="v">
                <p:oleObj spid="_x0000_s50340" name="think-cell Slide" r:id="rId4" imgW="0" imgH="0" progId="">
                  <p:embed/>
                </p:oleObj>
              </mc:Choice>
              <mc:Fallback>
                <p:oleObj name="think-cell Slide" r:id="rId4" imgW="0" imgH="0" progId="">
                  <p:embed/>
                  <p:pic>
                    <p:nvPicPr>
                      <p:cNvPr id="3"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 y="0"/>
                        <a:ext cx="170771" cy="17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Placeholder 1"/>
          <p:cNvSpPr>
            <a:spLocks noGrp="1"/>
          </p:cNvSpPr>
          <p:nvPr>
            <p:ph type="ctrTitle"/>
          </p:nvPr>
        </p:nvSpPr>
        <p:spPr>
          <a:xfrm>
            <a:off x="1336267" y="2885978"/>
            <a:ext cx="7258258" cy="1408758"/>
          </a:xfrm>
          <a:prstGeom prst="rect">
            <a:avLst/>
          </a:prstGeom>
        </p:spPr>
        <p:txBody>
          <a:bodyPr/>
          <a:lstStyle>
            <a:lvl1pPr>
              <a:lnSpc>
                <a:spcPts val="5276"/>
              </a:lnSpc>
              <a:defRPr sz="3890" b="0">
                <a:solidFill>
                  <a:schemeClr val="tx2"/>
                </a:solidFill>
                <a:latin typeface="华文楷体" panose="02010600040101010101" pitchFamily="2" charset="-122"/>
                <a:ea typeface="华文楷体" panose="02010600040101010101" pitchFamily="2" charset="-122"/>
              </a:defRPr>
            </a:lvl1pPr>
          </a:lstStyle>
          <a:p>
            <a:r>
              <a:rPr lang="en-US" noProof="0" dirty="0"/>
              <a:t>Click to edit Master title style</a:t>
            </a:r>
          </a:p>
        </p:txBody>
      </p:sp>
    </p:spTree>
    <p:extLst>
      <p:ext uri="{BB962C8B-B14F-4D97-AF65-F5344CB8AC3E}">
        <p14:creationId xmlns:p14="http://schemas.microsoft.com/office/powerpoint/2010/main" val="173693167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accent5"/>
        </a:solidFill>
        <a:effectLst/>
      </p:bgPr>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7" y="0"/>
          <a:ext cx="170771" cy="174992"/>
        </p:xfrm>
        <a:graphic>
          <a:graphicData uri="http://schemas.openxmlformats.org/presentationml/2006/ole">
            <mc:AlternateContent xmlns:mc="http://schemas.openxmlformats.org/markup-compatibility/2006">
              <mc:Choice xmlns:v="urn:schemas-microsoft-com:vml" Requires="v">
                <p:oleObj spid="_x0000_s51364" name="think-cell Slide" r:id="rId4" imgW="0" imgH="0" progId="">
                  <p:embed/>
                </p:oleObj>
              </mc:Choice>
              <mc:Fallback>
                <p:oleObj name="think-cell Slide" r:id="rId4" imgW="0" imgH="0" progId="">
                  <p:embed/>
                  <p:pic>
                    <p:nvPicPr>
                      <p:cNvPr id="3"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 y="0"/>
                        <a:ext cx="170771" cy="17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Placeholder 1"/>
          <p:cNvSpPr>
            <a:spLocks noGrp="1"/>
          </p:cNvSpPr>
          <p:nvPr>
            <p:ph type="ctrTitle"/>
          </p:nvPr>
        </p:nvSpPr>
        <p:spPr>
          <a:xfrm>
            <a:off x="1336267" y="2885978"/>
            <a:ext cx="7258258" cy="1408758"/>
          </a:xfrm>
          <a:prstGeom prst="rect">
            <a:avLst/>
          </a:prstGeom>
        </p:spPr>
        <p:txBody>
          <a:bodyPr/>
          <a:lstStyle>
            <a:lvl1pPr>
              <a:lnSpc>
                <a:spcPts val="5276"/>
              </a:lnSpc>
              <a:defRPr sz="3890" b="0">
                <a:solidFill>
                  <a:schemeClr val="tx2"/>
                </a:solidFill>
                <a:latin typeface="华文楷体" panose="02010600040101010101" pitchFamily="2" charset="-122"/>
                <a:ea typeface="华文楷体" panose="02010600040101010101" pitchFamily="2" charset="-122"/>
              </a:defRPr>
            </a:lvl1pPr>
          </a:lstStyle>
          <a:p>
            <a:r>
              <a:rPr lang="en-US" noProof="0" dirty="0"/>
              <a:t>Click to edit Master title style</a:t>
            </a:r>
          </a:p>
        </p:txBody>
      </p:sp>
    </p:spTree>
    <p:extLst>
      <p:ext uri="{BB962C8B-B14F-4D97-AF65-F5344CB8AC3E}">
        <p14:creationId xmlns:p14="http://schemas.microsoft.com/office/powerpoint/2010/main" val="7585790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60726_Title &amp; 1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929" y="349994"/>
            <a:ext cx="9811966" cy="769967"/>
          </a:xfrm>
        </p:spPr>
        <p:txBody>
          <a:bodyPr/>
          <a:lstStyle/>
          <a:p>
            <a:r>
              <a:rPr lang="zh-CN" altLang="en-US" noProof="0" dirty="0"/>
              <a:t>点击添加标题</a:t>
            </a:r>
            <a:endParaRPr lang="en-US" noProof="0" dirty="0"/>
          </a:p>
        </p:txBody>
      </p:sp>
      <p:sp>
        <p:nvSpPr>
          <p:cNvPr id="14" name="Text Placeholder 18"/>
          <p:cNvSpPr>
            <a:spLocks noGrp="1"/>
          </p:cNvSpPr>
          <p:nvPr>
            <p:ph idx="1" hasCustomPrompt="1"/>
          </p:nvPr>
        </p:nvSpPr>
        <p:spPr>
          <a:xfrm>
            <a:off x="439930" y="1835683"/>
            <a:ext cx="9791549" cy="5199027"/>
          </a:xfrm>
          <a:prstGeom prst="rect">
            <a:avLst/>
          </a:prstGeom>
        </p:spPr>
        <p:txBody>
          <a:bodyPr vert="horz" lIns="0" tIns="0" rIns="0" bIns="0" rtlCol="0">
            <a:noAutofit/>
          </a:bodyPr>
          <a:lstStyle>
            <a:lvl2pPr marL="308377" indent="-308377">
              <a:buFont typeface="Wingdings" panose="05000000000000000000" pitchFamily="2" charset="2"/>
              <a:buChar char="§"/>
              <a:defRPr/>
            </a:lvl2pPr>
            <a:lvl3pPr marL="190367" indent="-190367">
              <a:buFont typeface="Wingdings" panose="05000000000000000000" pitchFamily="2" charset="2"/>
              <a:buChar char="§"/>
              <a:defRPr/>
            </a:lvl3pPr>
          </a:lstStyle>
          <a:p>
            <a:pPr lvl="0"/>
            <a:r>
              <a:rPr lang="zh-CN" altLang="en-US" noProof="0" dirty="0"/>
              <a:t>点击添加内容</a:t>
            </a:r>
            <a:endParaRPr lang="en-US" noProof="0" dirty="0"/>
          </a:p>
          <a:p>
            <a:pPr lvl="1"/>
            <a:r>
              <a:rPr lang="zh-CN" altLang="en-US" noProof="0" dirty="0"/>
              <a:t>第二级</a:t>
            </a:r>
            <a:endParaRPr lang="en-US" noProof="0" dirty="0"/>
          </a:p>
        </p:txBody>
      </p:sp>
    </p:spTree>
    <p:extLst>
      <p:ext uri="{BB962C8B-B14F-4D97-AF65-F5344CB8AC3E}">
        <p14:creationId xmlns:p14="http://schemas.microsoft.com/office/powerpoint/2010/main" val="3939860312"/>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pitchFamily="34" charset="0"/>
                <a:ea typeface="黑体" pitchFamily="2" charset="-122"/>
              </a:defRPr>
            </a:lvl1pPr>
          </a:lstStyle>
          <a:p>
            <a:r>
              <a:rPr lang="zh-TW" altLang="en-US" dirty="0"/>
              <a:t>按一下以編輯母片標題樣式</a:t>
            </a:r>
            <a:endParaRPr lang="en-GB" dirty="0"/>
          </a:p>
        </p:txBody>
      </p:sp>
      <p:sp>
        <p:nvSpPr>
          <p:cNvPr id="5" name="Footer Placeholder 4"/>
          <p:cNvSpPr>
            <a:spLocks noGrp="1"/>
          </p:cNvSpPr>
          <p:nvPr>
            <p:ph type="ftr" sz="quarter" idx="11"/>
          </p:nvPr>
        </p:nvSpPr>
        <p:spPr/>
        <p:txBody>
          <a:bodyPr/>
          <a:lstStyle>
            <a:lvl1pPr>
              <a:defRPr baseline="0">
                <a:latin typeface="Arial" pitchFamily="34" charset="0"/>
                <a:ea typeface="黑体" pitchFamily="2" charset="-122"/>
              </a:defRPr>
            </a:lvl1pPr>
          </a:lstStyle>
          <a:p>
            <a:endParaRPr lang="en-US" dirty="0"/>
          </a:p>
        </p:txBody>
      </p:sp>
      <p:sp>
        <p:nvSpPr>
          <p:cNvPr id="7" name="Line 10"/>
          <p:cNvSpPr>
            <a:spLocks noChangeShapeType="1"/>
          </p:cNvSpPr>
          <p:nvPr/>
        </p:nvSpPr>
        <p:spPr bwMode="auto">
          <a:xfrm>
            <a:off x="534591" y="1150817"/>
            <a:ext cx="96226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985" baseline="0" noProof="0" dirty="0">
              <a:solidFill>
                <a:schemeClr val="bg1"/>
              </a:solidFill>
              <a:latin typeface="Arial" pitchFamily="34" charset="0"/>
              <a:ea typeface="黑体" pitchFamily="2" charset="-122"/>
            </a:endParaRPr>
          </a:p>
        </p:txBody>
      </p:sp>
      <p:sp>
        <p:nvSpPr>
          <p:cNvPr id="8" name="Line 11"/>
          <p:cNvSpPr>
            <a:spLocks noChangeShapeType="1"/>
          </p:cNvSpPr>
          <p:nvPr/>
        </p:nvSpPr>
        <p:spPr bwMode="auto">
          <a:xfrm>
            <a:off x="534591" y="6881090"/>
            <a:ext cx="9622632"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985" baseline="0" noProof="0" dirty="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311364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39928" y="349998"/>
            <a:ext cx="9811966" cy="769967"/>
          </a:xfrm>
          <a:prstGeom prst="rect">
            <a:avLst/>
          </a:prstGeom>
        </p:spPr>
        <p:txBody>
          <a:bodyPr vert="horz" lIns="0" tIns="0" rIns="0" bIns="0" rtlCol="0" anchor="t" anchorCtr="0">
            <a:noAutofit/>
          </a:bodyPr>
          <a:lstStyle>
            <a:lvl1pPr>
              <a:defRPr sz="1754" b="1">
                <a:latin typeface="华文楷体" panose="02010600040101010101" pitchFamily="2" charset="-122"/>
                <a:ea typeface="华文楷体" panose="02010600040101010101" pitchFamily="2" charset="-122"/>
              </a:defRPr>
            </a:lvl1pPr>
          </a:lstStyle>
          <a:p>
            <a:r>
              <a:rPr lang="en-US" noProof="0" dirty="0"/>
              <a:t>Click to add title</a:t>
            </a:r>
          </a:p>
        </p:txBody>
      </p:sp>
    </p:spTree>
    <p:extLst>
      <p:ext uri="{BB962C8B-B14F-4D97-AF65-F5344CB8AC3E}">
        <p14:creationId xmlns:p14="http://schemas.microsoft.com/office/powerpoint/2010/main" val="34435396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6713397" y="7213891"/>
            <a:ext cx="3472265" cy="179073"/>
          </a:xfrm>
          <a:prstGeom prst="rect">
            <a:avLst/>
          </a:prstGeom>
          <a:noFill/>
          <a:ln w="25400" algn="ctr">
            <a:noFill/>
            <a:miter lim="800000"/>
            <a:headEnd/>
            <a:tailEnd/>
          </a:ln>
        </p:spPr>
        <p:txBody>
          <a:bodyPr lIns="0" tIns="0" rIns="0" bIns="0"/>
          <a:lstStyle/>
          <a:p>
            <a:pPr algn="r" defTabSz="693751" fontAlgn="base">
              <a:lnSpc>
                <a:spcPts val="817"/>
              </a:lnSpc>
              <a:spcBef>
                <a:spcPct val="0"/>
              </a:spcBef>
              <a:spcAft>
                <a:spcPct val="0"/>
              </a:spcAft>
            </a:pPr>
            <a:r>
              <a:rPr lang="en-US" sz="532" dirty="0">
                <a:solidFill>
                  <a:srgbClr val="FFFFFF"/>
                </a:solidFill>
                <a:latin typeface="Arial Unicode MS" pitchFamily="34" charset="-120"/>
                <a:ea typeface="Arial Unicode MS" pitchFamily="34" charset="-120"/>
                <a:cs typeface="Arial Unicode MS" pitchFamily="34" charset="-120"/>
              </a:rPr>
              <a:t>©201</a:t>
            </a:r>
            <a:r>
              <a:rPr lang="en-US" altLang="zh-CN" sz="532" dirty="0">
                <a:solidFill>
                  <a:srgbClr val="FFFFFF"/>
                </a:solidFill>
                <a:latin typeface="Arial Unicode MS" pitchFamily="34" charset="-120"/>
                <a:ea typeface="Arial Unicode MS" pitchFamily="34" charset="-120"/>
                <a:cs typeface="Arial Unicode MS" pitchFamily="34" charset="-120"/>
              </a:rPr>
              <a:t>1</a:t>
            </a:r>
            <a:r>
              <a:rPr lang="en-US" sz="532" dirty="0">
                <a:solidFill>
                  <a:srgbClr val="FFFFFF"/>
                </a:solidFill>
                <a:latin typeface="Arial Unicode MS" pitchFamily="34" charset="-120"/>
                <a:ea typeface="Arial Unicode MS" pitchFamily="34" charset="-120"/>
                <a:cs typeface="Arial Unicode MS" pitchFamily="34" charset="-120"/>
              </a:rPr>
              <a:t> </a:t>
            </a:r>
            <a:r>
              <a:rPr lang="zh-CN" altLang="en-US" sz="532" dirty="0">
                <a:solidFill>
                  <a:srgbClr val="FFFFFF"/>
                </a:solidFill>
                <a:latin typeface="Arial Unicode MS" pitchFamily="34" charset="-120"/>
                <a:ea typeface="Arial Unicode MS" pitchFamily="34" charset="-120"/>
                <a:cs typeface="Arial Unicode MS" pitchFamily="34" charset="-120"/>
              </a:rPr>
              <a:t>法定名称及分所名称版权所有</a:t>
            </a:r>
            <a:r>
              <a:rPr lang="en-US" altLang="zh-TW" sz="532" dirty="0">
                <a:solidFill>
                  <a:srgbClr val="FFFFFF"/>
                </a:solidFill>
                <a:latin typeface="Arial Unicode MS" pitchFamily="34" charset="-120"/>
                <a:ea typeface="Arial Unicode MS" pitchFamily="34" charset="-120"/>
                <a:cs typeface="Arial Unicode MS" pitchFamily="34" charset="-120"/>
              </a:rPr>
              <a:t> </a:t>
            </a:r>
            <a:r>
              <a:rPr lang="zh-CN" altLang="en-US" sz="532" dirty="0">
                <a:solidFill>
                  <a:srgbClr val="FFFFFF"/>
                </a:solidFill>
                <a:latin typeface="Arial Unicode MS" pitchFamily="34" charset="-120"/>
                <a:ea typeface="Arial Unicode MS" pitchFamily="34" charset="-120"/>
                <a:cs typeface="Arial Unicode MS" pitchFamily="34" charset="-120"/>
              </a:rPr>
              <a:t>保留一切权利</a:t>
            </a:r>
            <a:endParaRPr lang="en-US" sz="532" dirty="0">
              <a:solidFill>
                <a:srgbClr val="FFFFFF"/>
              </a:solidFill>
              <a:latin typeface="Arial Unicode MS" pitchFamily="34" charset="-120"/>
              <a:ea typeface="Arial Unicode MS" pitchFamily="34" charset="-120"/>
              <a:cs typeface="Arial Unicode MS" pitchFamily="34" charset="-120"/>
            </a:endParaRPr>
          </a:p>
        </p:txBody>
      </p:sp>
      <p:sp>
        <p:nvSpPr>
          <p:cNvPr id="148482" name="Title Placeholder 1"/>
          <p:cNvSpPr>
            <a:spLocks noGrp="1"/>
          </p:cNvSpPr>
          <p:nvPr>
            <p:ph type="ctrTitle"/>
          </p:nvPr>
        </p:nvSpPr>
        <p:spPr>
          <a:xfrm>
            <a:off x="1336273" y="2943916"/>
            <a:ext cx="7146995" cy="1244251"/>
          </a:xfrm>
        </p:spPr>
        <p:txBody>
          <a:bodyPr/>
          <a:lstStyle>
            <a:lvl1pPr>
              <a:lnSpc>
                <a:spcPts val="3539"/>
              </a:lnSpc>
              <a:defRPr sz="3491" b="0">
                <a:solidFill>
                  <a:schemeClr val="bg2"/>
                </a:solidFill>
                <a:latin typeface="宋体" pitchFamily="2" charset="-122"/>
                <a:ea typeface="宋体" pitchFamily="2" charset="-122"/>
              </a:defRPr>
            </a:lvl1pPr>
          </a:lstStyle>
          <a:p>
            <a:r>
              <a:rPr lang="en-US" dirty="0"/>
              <a:t>Click to edit Master title style</a:t>
            </a:r>
          </a:p>
        </p:txBody>
      </p:sp>
      <p:sp>
        <p:nvSpPr>
          <p:cNvPr id="4" name="Slide Number Placeholder 9"/>
          <p:cNvSpPr>
            <a:spLocks noGrp="1"/>
          </p:cNvSpPr>
          <p:nvPr>
            <p:ph type="sldNum" sz="quarter" idx="10"/>
          </p:nvPr>
        </p:nvSpPr>
        <p:spPr>
          <a:xfrm>
            <a:off x="485922" y="7201539"/>
            <a:ext cx="330692" cy="174441"/>
          </a:xfrm>
        </p:spPr>
        <p:txBody>
          <a:bodyPr/>
          <a:lstStyle>
            <a:lvl1pPr>
              <a:lnSpc>
                <a:spcPts val="910"/>
              </a:lnSpc>
              <a:defRPr smtClean="0">
                <a:solidFill>
                  <a:schemeClr val="bg2"/>
                </a:solidFill>
              </a:defRPr>
            </a:lvl1pPr>
          </a:lstStyle>
          <a:p>
            <a:pPr>
              <a:defRPr/>
            </a:pPr>
            <a:fld id="{635235B8-CA36-4818-982A-A60E555951AF}"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09240811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9"/>
          <p:cNvSpPr>
            <a:spLocks noGrp="1"/>
          </p:cNvSpPr>
          <p:nvPr>
            <p:ph type="sldNum" sz="quarter" idx="10"/>
          </p:nvPr>
        </p:nvSpPr>
        <p:spPr/>
        <p:txBody>
          <a:bodyPr/>
          <a:lstStyle>
            <a:lvl1pPr>
              <a:defRPr/>
            </a:lvl1pPr>
          </a:lstStyle>
          <a:p>
            <a:pPr>
              <a:defRPr/>
            </a:pPr>
            <a:fld id="{FEB6304E-7AB9-4AE2-AD0C-25D5B5F7E2BA}"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120508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5296" y="4858149"/>
            <a:ext cx="9087280" cy="1500512"/>
          </a:xfrm>
        </p:spPr>
        <p:txBody>
          <a:bodyPr/>
          <a:lstStyle>
            <a:lvl1pPr algn="l">
              <a:defRPr sz="2734" b="1" cap="all"/>
            </a:lvl1pPr>
          </a:lstStyle>
          <a:p>
            <a:r>
              <a:rPr lang="en-US" dirty="0"/>
              <a:t>Click to edit Master title style</a:t>
            </a:r>
          </a:p>
        </p:txBody>
      </p:sp>
      <p:sp>
        <p:nvSpPr>
          <p:cNvPr id="3" name="Text Placeholder 2"/>
          <p:cNvSpPr>
            <a:spLocks noGrp="1"/>
          </p:cNvSpPr>
          <p:nvPr>
            <p:ph type="body" idx="1"/>
          </p:nvPr>
        </p:nvSpPr>
        <p:spPr>
          <a:xfrm>
            <a:off x="845296" y="3204813"/>
            <a:ext cx="9087280" cy="1653341"/>
          </a:xfrm>
        </p:spPr>
        <p:txBody>
          <a:bodyPr anchor="b"/>
          <a:lstStyle>
            <a:lvl1pPr marL="0" indent="0">
              <a:buNone/>
              <a:defRPr sz="1444"/>
            </a:lvl1pPr>
            <a:lvl2pPr marL="311216" indent="0">
              <a:buNone/>
              <a:defRPr sz="1214"/>
            </a:lvl2pPr>
            <a:lvl3pPr marL="622432" indent="0">
              <a:buNone/>
              <a:defRPr sz="1140"/>
            </a:lvl3pPr>
            <a:lvl4pPr marL="933646" indent="0">
              <a:buNone/>
              <a:defRPr sz="987"/>
            </a:lvl4pPr>
            <a:lvl5pPr marL="1244863" indent="0">
              <a:buNone/>
              <a:defRPr sz="987"/>
            </a:lvl5pPr>
            <a:lvl6pPr marL="1556076" indent="0">
              <a:buNone/>
              <a:defRPr sz="987"/>
            </a:lvl6pPr>
            <a:lvl7pPr marL="1867293" indent="0">
              <a:buNone/>
              <a:defRPr sz="987"/>
            </a:lvl7pPr>
            <a:lvl8pPr marL="2178509" indent="0">
              <a:buNone/>
              <a:defRPr sz="987"/>
            </a:lvl8pPr>
            <a:lvl9pPr marL="2489723" indent="0">
              <a:buNone/>
              <a:defRPr sz="987"/>
            </a:lvl9pPr>
          </a:lstStyle>
          <a:p>
            <a:pPr lvl="0"/>
            <a:r>
              <a:rPr lang="en-US" dirty="0"/>
              <a:t>Click to edit Master text styles</a:t>
            </a:r>
          </a:p>
        </p:txBody>
      </p:sp>
      <p:sp>
        <p:nvSpPr>
          <p:cNvPr id="4" name="Slide Number Placeholder 9"/>
          <p:cNvSpPr>
            <a:spLocks noGrp="1"/>
          </p:cNvSpPr>
          <p:nvPr>
            <p:ph type="sldNum" sz="quarter" idx="10"/>
          </p:nvPr>
        </p:nvSpPr>
        <p:spPr/>
        <p:txBody>
          <a:bodyPr/>
          <a:lstStyle>
            <a:lvl1pPr>
              <a:defRPr/>
            </a:lvl1pPr>
          </a:lstStyle>
          <a:p>
            <a:pPr>
              <a:defRPr/>
            </a:pPr>
            <a:fld id="{CDBE494C-77D9-4FD4-B117-DA205639DBB6}" type="slidenum">
              <a:rPr lang="en-US">
                <a:solidFill>
                  <a:srgbClr val="002776"/>
                </a:solidFill>
              </a:rPr>
              <a:pPr>
                <a:defRPr/>
              </a:pPr>
              <a:t>‹#›</a:t>
            </a:fld>
            <a:endParaRPr lang="en-US" dirty="0">
              <a:solidFill>
                <a:srgbClr val="002776"/>
              </a:solidFill>
            </a:endParaRPr>
          </a:p>
        </p:txBody>
      </p:sp>
    </p:spTree>
    <p:extLst>
      <p:ext uri="{BB962C8B-B14F-4D97-AF65-F5344CB8AC3E}">
        <p14:creationId xmlns:p14="http://schemas.microsoft.com/office/powerpoint/2010/main" val="267476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
            </p:custDataLst>
          </p:nvPr>
        </p:nvGraphicFramePr>
        <p:xfrm>
          <a:off x="1865" y="1765"/>
          <a:ext cx="1855" cy="1749"/>
        </p:xfrm>
        <a:graphic>
          <a:graphicData uri="http://schemas.openxmlformats.org/presentationml/2006/ole">
            <mc:AlternateContent xmlns:mc="http://schemas.openxmlformats.org/markup-compatibility/2006">
              <mc:Choice xmlns:v="urn:schemas-microsoft-com:vml" Requires="v">
                <p:oleObj spid="_x0000_s49352"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865" y="1765"/>
                        <a:ext cx="1855" cy="1749"/>
                      </a:xfrm>
                      <a:prstGeom prst="rect">
                        <a:avLst/>
                      </a:prstGeom>
                    </p:spPr>
                  </p:pic>
                </p:oleObj>
              </mc:Fallback>
            </mc:AlternateContent>
          </a:graphicData>
        </a:graphic>
      </p:graphicFrame>
      <p:sp>
        <p:nvSpPr>
          <p:cNvPr id="2" name="Title Placeholder 1"/>
          <p:cNvSpPr>
            <a:spLocks noGrp="1"/>
          </p:cNvSpPr>
          <p:nvPr>
            <p:ph type="title"/>
          </p:nvPr>
        </p:nvSpPr>
        <p:spPr bwMode="gray">
          <a:xfrm>
            <a:off x="439928" y="349995"/>
            <a:ext cx="9811966" cy="762967"/>
          </a:xfrm>
          <a:prstGeom prst="rect">
            <a:avLst/>
          </a:prstGeom>
        </p:spPr>
        <p:txBody>
          <a:bodyPr vert="horz" lIns="0" tIns="0" rIns="0" bIns="0" rtlCol="0" anchor="t" anchorCtr="0">
            <a:noAutofit/>
          </a:bodyPr>
          <a:lstStyle/>
          <a:p>
            <a:r>
              <a:rPr lang="zh-CN" altLang="en-US" noProof="0" dirty="0"/>
              <a:t>单击此处编辑母版标题样式</a:t>
            </a:r>
            <a:endParaRPr lang="en-US" noProof="0" dirty="0"/>
          </a:p>
        </p:txBody>
      </p:sp>
      <p:sp>
        <p:nvSpPr>
          <p:cNvPr id="19" name="Text Placeholder 18"/>
          <p:cNvSpPr>
            <a:spLocks noGrp="1"/>
          </p:cNvSpPr>
          <p:nvPr>
            <p:ph type="body" idx="1"/>
          </p:nvPr>
        </p:nvSpPr>
        <p:spPr>
          <a:xfrm>
            <a:off x="439928" y="1835673"/>
            <a:ext cx="9811966" cy="5199026"/>
          </a:xfrm>
          <a:prstGeom prst="rect">
            <a:avLst/>
          </a:prstGeom>
        </p:spPr>
        <p:txBody>
          <a:bodyPr vert="horz" lIns="0" tIns="0" rIns="0" bIns="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dirty="0"/>
          </a:p>
        </p:txBody>
      </p:sp>
      <p:sp>
        <p:nvSpPr>
          <p:cNvPr id="3" name="TextBox 2"/>
          <p:cNvSpPr txBox="1"/>
          <p:nvPr/>
        </p:nvSpPr>
        <p:spPr>
          <a:xfrm>
            <a:off x="9981814" y="7139707"/>
            <a:ext cx="270080" cy="108043"/>
          </a:xfrm>
          <a:prstGeom prst="rect">
            <a:avLst/>
          </a:prstGeom>
          <a:noFill/>
        </p:spPr>
        <p:txBody>
          <a:bodyPr wrap="square" lIns="0" tIns="0" rIns="0" bIns="0" rtlCol="0">
            <a:spAutoFit/>
          </a:bodyPr>
          <a:lstStyle/>
          <a:p>
            <a:pPr marL="0" indent="0" algn="r">
              <a:spcBef>
                <a:spcPts val="649"/>
              </a:spcBef>
              <a:buSzPct val="100000"/>
              <a:buFont typeface="Arial"/>
              <a:buNone/>
            </a:pPr>
            <a:fld id="{C58DF478-B544-4ED8-9ED4-6A2648E2D233}" type="slidenum">
              <a:rPr lang="en-US" sz="702" noProof="0" smtClean="0">
                <a:solidFill>
                  <a:schemeClr val="tx1"/>
                </a:solidFill>
                <a:latin typeface="华文楷体" panose="02010600040101010101" pitchFamily="2" charset="-122"/>
                <a:ea typeface="华文楷体" panose="02010600040101010101" pitchFamily="2" charset="-122"/>
              </a:rPr>
              <a:pPr marL="0" indent="0" algn="r">
                <a:spcBef>
                  <a:spcPts val="649"/>
                </a:spcBef>
                <a:buSzPct val="100000"/>
                <a:buFont typeface="Arial"/>
                <a:buNone/>
              </a:pPr>
              <a:t>‹#›</a:t>
            </a:fld>
            <a:endParaRPr lang="en-US" sz="702" noProof="0"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45404642"/>
      </p:ext>
    </p:extLst>
  </p:cSld>
  <p:clrMap bg1="lt1" tx1="dk1" bg2="lt2" tx2="dk2" accent1="accent1" accent2="accent2" accent3="accent3" accent4="accent4" accent5="accent5" accent6="accent6" hlink="hlink" folHlink="folHlink"/>
  <p:sldLayoutIdLst>
    <p:sldLayoutId id="2147484058" r:id="rId1"/>
    <p:sldLayoutId id="2147484150" r:id="rId2"/>
    <p:sldLayoutId id="2147484151" r:id="rId3"/>
    <p:sldLayoutId id="2147484156" r:id="rId4"/>
    <p:sldLayoutId id="2147484159" r:id="rId5"/>
    <p:sldLayoutId id="2147484207" r:id="rId6"/>
  </p:sldLayoutIdLst>
  <p:transition>
    <p:fade/>
  </p:transition>
  <p:hf hdr="0" dt="0"/>
  <p:txStyles>
    <p:titleStyle>
      <a:lvl1pPr algn="l" defTabSz="986831" rtl="0" eaLnBrk="1" latinLnBrk="0" hangingPunct="1">
        <a:spcBef>
          <a:spcPct val="0"/>
        </a:spcBef>
        <a:buNone/>
        <a:defRPr sz="2399" b="1" kern="1200">
          <a:solidFill>
            <a:schemeClr val="tx1"/>
          </a:solidFill>
          <a:latin typeface="华文楷体" panose="02010600040101010101" pitchFamily="2" charset="-122"/>
          <a:ea typeface="华文楷体" panose="02010600040101010101" pitchFamily="2" charset="-122"/>
          <a:cs typeface="+mj-cs"/>
        </a:defRPr>
      </a:lvl1pPr>
    </p:titleStyle>
    <p:bodyStyle>
      <a:lvl1pPr marL="0" indent="0" algn="l" defTabSz="986831" rtl="0" eaLnBrk="1" latinLnBrk="0" hangingPunct="1">
        <a:spcBef>
          <a:spcPts val="0"/>
        </a:spcBef>
        <a:spcAft>
          <a:spcPts val="1080"/>
        </a:spcAft>
        <a:buSzPct val="100000"/>
        <a:buFont typeface="Arial" panose="020B0604020202020204" pitchFamily="34" charset="0"/>
        <a:buNone/>
        <a:defRPr sz="1296" b="0" kern="1200">
          <a:solidFill>
            <a:schemeClr val="tx1"/>
          </a:solidFill>
          <a:latin typeface="华文楷体" panose="02010600040101010101" pitchFamily="2" charset="-122"/>
          <a:ea typeface="华文楷体" panose="02010600040101010101" pitchFamily="2" charset="-122"/>
          <a:cs typeface="+mn-cs"/>
        </a:defRPr>
      </a:lvl1pPr>
      <a:lvl2pPr marL="0" indent="0" algn="l" defTabSz="986831" rtl="0" eaLnBrk="1" latinLnBrk="0" hangingPunct="1">
        <a:spcBef>
          <a:spcPts val="0"/>
        </a:spcBef>
        <a:spcAft>
          <a:spcPts val="1080"/>
        </a:spcAft>
        <a:buClrTx/>
        <a:buSzPct val="100000"/>
        <a:buFont typeface="Arial"/>
        <a:buNone/>
        <a:defRPr lang="en-US" sz="1296" b="1" kern="1200" dirty="0" smtClean="0">
          <a:solidFill>
            <a:schemeClr val="tx1"/>
          </a:solidFill>
          <a:latin typeface="华文楷体" panose="02010600040101010101" pitchFamily="2" charset="-122"/>
          <a:ea typeface="华文楷体" panose="02010600040101010101" pitchFamily="2" charset="-122"/>
          <a:cs typeface="+mn-cs"/>
        </a:defRPr>
      </a:lvl2pPr>
      <a:lvl3pPr marL="190373" indent="-190373" algn="l" defTabSz="986831" rtl="0" eaLnBrk="1" latinLnBrk="0" hangingPunct="1">
        <a:spcBef>
          <a:spcPts val="0"/>
        </a:spcBef>
        <a:spcAft>
          <a:spcPts val="1080"/>
        </a:spcAft>
        <a:buClrTx/>
        <a:buSzPct val="100000"/>
        <a:buFont typeface="Arial" panose="020B0604020202020204" pitchFamily="34" charset="0"/>
        <a:buChar char="•"/>
        <a:defRPr lang="en-US" sz="1296" kern="1200" dirty="0" smtClean="0">
          <a:solidFill>
            <a:schemeClr val="tx1"/>
          </a:solidFill>
          <a:latin typeface="华文楷体" panose="02010600040101010101" pitchFamily="2" charset="-122"/>
          <a:ea typeface="华文楷体" panose="02010600040101010101" pitchFamily="2" charset="-122"/>
          <a:cs typeface="+mn-cs"/>
        </a:defRPr>
      </a:lvl3pPr>
      <a:lvl4pPr marL="384631" indent="-190373" algn="l" defTabSz="986831" rtl="0" eaLnBrk="1" latinLnBrk="0" hangingPunct="1">
        <a:spcBef>
          <a:spcPts val="0"/>
        </a:spcBef>
        <a:spcAft>
          <a:spcPts val="1080"/>
        </a:spcAft>
        <a:buClrTx/>
        <a:buSzPct val="100000"/>
        <a:buFont typeface="Verdana" panose="020B0604030504040204" pitchFamily="34" charset="0"/>
        <a:buChar char="−"/>
        <a:defRPr lang="en-US" sz="1296" kern="1200" baseline="0" dirty="0" smtClean="0">
          <a:solidFill>
            <a:schemeClr val="tx1"/>
          </a:solidFill>
          <a:latin typeface="华文楷体" panose="02010600040101010101" pitchFamily="2" charset="-122"/>
          <a:ea typeface="华文楷体" panose="02010600040101010101" pitchFamily="2" charset="-122"/>
          <a:cs typeface="+mn-cs"/>
        </a:defRPr>
      </a:lvl4pPr>
      <a:lvl5pPr marL="575004" indent="-190373" algn="l" defTabSz="861765" rtl="0" eaLnBrk="1" latinLnBrk="0" hangingPunct="1">
        <a:spcBef>
          <a:spcPts val="0"/>
        </a:spcBef>
        <a:spcAft>
          <a:spcPts val="1080"/>
        </a:spcAft>
        <a:buClrTx/>
        <a:buSzPct val="100000"/>
        <a:buFont typeface="Verdana" panose="020B0604030504040204" pitchFamily="34" charset="0"/>
        <a:buChar char="−"/>
        <a:tabLst/>
        <a:defRPr lang="en-US" sz="1296" kern="1200" baseline="0" dirty="0" smtClean="0">
          <a:solidFill>
            <a:schemeClr val="tx1"/>
          </a:solidFill>
          <a:latin typeface="华文楷体" panose="02010600040101010101" pitchFamily="2" charset="-122"/>
          <a:ea typeface="华文楷体" panose="02010600040101010101" pitchFamily="2" charset="-122"/>
          <a:cs typeface="+mn-cs"/>
        </a:defRPr>
      </a:lvl5pPr>
      <a:lvl6pPr marL="575004" indent="-190373" algn="l" defTabSz="986831" rtl="0" eaLnBrk="1" latinLnBrk="0" hangingPunct="1">
        <a:spcBef>
          <a:spcPts val="0"/>
        </a:spcBef>
        <a:spcAft>
          <a:spcPts val="1080"/>
        </a:spcAft>
        <a:buFont typeface="Verdana" panose="020B0604030504040204" pitchFamily="34" charset="0"/>
        <a:buChar char="−"/>
        <a:defRPr sz="1296" kern="1200" baseline="0">
          <a:solidFill>
            <a:schemeClr val="tx1"/>
          </a:solidFill>
          <a:latin typeface="+mn-lt"/>
          <a:ea typeface="+mn-ea"/>
          <a:cs typeface="+mn-cs"/>
        </a:defRPr>
      </a:lvl6pPr>
      <a:lvl7pPr marL="575004" indent="-190373" algn="l" defTabSz="986831" rtl="0" eaLnBrk="1" latinLnBrk="0" hangingPunct="1">
        <a:spcBef>
          <a:spcPts val="0"/>
        </a:spcBef>
        <a:spcAft>
          <a:spcPts val="1080"/>
        </a:spcAft>
        <a:buFont typeface="Verdana" panose="020B0604030504040204" pitchFamily="34" charset="0"/>
        <a:buChar char="−"/>
        <a:defRPr sz="1296" kern="1200">
          <a:solidFill>
            <a:schemeClr val="tx1"/>
          </a:solidFill>
          <a:latin typeface="+mn-lt"/>
          <a:ea typeface="+mn-ea"/>
          <a:cs typeface="+mn-cs"/>
        </a:defRPr>
      </a:lvl7pPr>
      <a:lvl8pPr marL="575004" indent="-190373" algn="l" defTabSz="986831" rtl="0" eaLnBrk="1" latinLnBrk="0" hangingPunct="1">
        <a:spcBef>
          <a:spcPts val="0"/>
        </a:spcBef>
        <a:spcAft>
          <a:spcPts val="1080"/>
        </a:spcAft>
        <a:buFont typeface="Verdana" panose="020B0604030504040204" pitchFamily="34" charset="0"/>
        <a:buChar char="−"/>
        <a:defRPr sz="1296" kern="1200" baseline="0">
          <a:solidFill>
            <a:schemeClr val="tx1"/>
          </a:solidFill>
          <a:latin typeface="+mn-lt"/>
          <a:ea typeface="+mn-ea"/>
          <a:cs typeface="+mn-cs"/>
        </a:defRPr>
      </a:lvl8pPr>
      <a:lvl9pPr marL="575004" indent="-190373" algn="l" defTabSz="986831" rtl="0" eaLnBrk="1" latinLnBrk="0" hangingPunct="1">
        <a:spcBef>
          <a:spcPts val="0"/>
        </a:spcBef>
        <a:spcAft>
          <a:spcPts val="1080"/>
        </a:spcAft>
        <a:buFont typeface="Verdana" panose="020B0604030504040204" pitchFamily="34" charset="0"/>
        <a:buChar char="−"/>
        <a:defRPr sz="1296" kern="1200" baseline="0">
          <a:solidFill>
            <a:schemeClr val="tx1"/>
          </a:solidFill>
          <a:latin typeface="+mn-lt"/>
          <a:ea typeface="+mn-ea"/>
          <a:cs typeface="+mn-cs"/>
        </a:defRPr>
      </a:lvl9pPr>
    </p:bodyStyle>
    <p:otherStyle>
      <a:defPPr>
        <a:defRPr lang="en-US"/>
      </a:defPPr>
      <a:lvl1pPr marL="0" algn="l" defTabSz="986831" rtl="0" eaLnBrk="1" latinLnBrk="0" hangingPunct="1">
        <a:defRPr sz="1944" kern="1200">
          <a:solidFill>
            <a:schemeClr val="tx1"/>
          </a:solidFill>
          <a:latin typeface="+mn-lt"/>
          <a:ea typeface="+mn-ea"/>
          <a:cs typeface="+mn-cs"/>
        </a:defRPr>
      </a:lvl1pPr>
      <a:lvl2pPr marL="493414" algn="l" defTabSz="986831" rtl="0" eaLnBrk="1" latinLnBrk="0" hangingPunct="1">
        <a:defRPr sz="1944" kern="1200">
          <a:solidFill>
            <a:schemeClr val="tx1"/>
          </a:solidFill>
          <a:latin typeface="+mn-lt"/>
          <a:ea typeface="+mn-ea"/>
          <a:cs typeface="+mn-cs"/>
        </a:defRPr>
      </a:lvl2pPr>
      <a:lvl3pPr marL="986831" algn="l" defTabSz="986831" rtl="0" eaLnBrk="1" latinLnBrk="0" hangingPunct="1">
        <a:defRPr sz="1944" kern="1200">
          <a:solidFill>
            <a:schemeClr val="tx1"/>
          </a:solidFill>
          <a:latin typeface="+mn-lt"/>
          <a:ea typeface="+mn-ea"/>
          <a:cs typeface="+mn-cs"/>
        </a:defRPr>
      </a:lvl3pPr>
      <a:lvl4pPr marL="1480246" algn="l" defTabSz="986831" rtl="0" eaLnBrk="1" latinLnBrk="0" hangingPunct="1">
        <a:defRPr sz="1944" kern="1200">
          <a:solidFill>
            <a:schemeClr val="tx1"/>
          </a:solidFill>
          <a:latin typeface="+mn-lt"/>
          <a:ea typeface="+mn-ea"/>
          <a:cs typeface="+mn-cs"/>
        </a:defRPr>
      </a:lvl4pPr>
      <a:lvl5pPr marL="1973660" algn="l" defTabSz="986831" rtl="0" eaLnBrk="1" latinLnBrk="0" hangingPunct="1">
        <a:defRPr sz="1944" kern="1200">
          <a:solidFill>
            <a:schemeClr val="tx1"/>
          </a:solidFill>
          <a:latin typeface="+mn-lt"/>
          <a:ea typeface="+mn-ea"/>
          <a:cs typeface="+mn-cs"/>
        </a:defRPr>
      </a:lvl5pPr>
      <a:lvl6pPr marL="2467076" algn="l" defTabSz="986831" rtl="0" eaLnBrk="1" latinLnBrk="0" hangingPunct="1">
        <a:defRPr sz="1944" kern="1200">
          <a:solidFill>
            <a:schemeClr val="tx1"/>
          </a:solidFill>
          <a:latin typeface="+mn-lt"/>
          <a:ea typeface="+mn-ea"/>
          <a:cs typeface="+mn-cs"/>
        </a:defRPr>
      </a:lvl6pPr>
      <a:lvl7pPr marL="2960491" algn="l" defTabSz="986831" rtl="0" eaLnBrk="1" latinLnBrk="0" hangingPunct="1">
        <a:defRPr sz="1944" kern="1200">
          <a:solidFill>
            <a:schemeClr val="tx1"/>
          </a:solidFill>
          <a:latin typeface="+mn-lt"/>
          <a:ea typeface="+mn-ea"/>
          <a:cs typeface="+mn-cs"/>
        </a:defRPr>
      </a:lvl7pPr>
      <a:lvl8pPr marL="3453906" algn="l" defTabSz="986831" rtl="0" eaLnBrk="1" latinLnBrk="0" hangingPunct="1">
        <a:defRPr sz="1944" kern="1200">
          <a:solidFill>
            <a:schemeClr val="tx1"/>
          </a:solidFill>
          <a:latin typeface="+mn-lt"/>
          <a:ea typeface="+mn-ea"/>
          <a:cs typeface="+mn-cs"/>
        </a:defRPr>
      </a:lvl8pPr>
      <a:lvl9pPr marL="3947322" algn="l" defTabSz="986831" rtl="0" eaLnBrk="1" latinLnBrk="0" hangingPunct="1">
        <a:defRPr sz="194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17085" y="7224696"/>
            <a:ext cx="3168570" cy="168267"/>
          </a:xfrm>
          <a:prstGeom prst="rect">
            <a:avLst/>
          </a:prstGeom>
          <a:noFill/>
          <a:ln w="25400" algn="ctr">
            <a:noFill/>
            <a:miter lim="800000"/>
            <a:headEnd/>
            <a:tailEnd/>
          </a:ln>
        </p:spPr>
        <p:txBody>
          <a:bodyPr lIns="0" tIns="0" rIns="0" bIns="0"/>
          <a:lstStyle/>
          <a:p>
            <a:pPr algn="r" defTabSz="693751" fontAlgn="base">
              <a:lnSpc>
                <a:spcPts val="817"/>
              </a:lnSpc>
              <a:spcBef>
                <a:spcPct val="0"/>
              </a:spcBef>
              <a:spcAft>
                <a:spcPct val="0"/>
              </a:spcAft>
            </a:pPr>
            <a:r>
              <a:rPr lang="en-US" sz="532" dirty="0">
                <a:solidFill>
                  <a:srgbClr val="002776"/>
                </a:solidFill>
                <a:latin typeface="宋体" pitchFamily="2" charset="-122"/>
                <a:ea typeface="宋体" pitchFamily="2" charset="-122"/>
                <a:cs typeface="Arial Unicode MS" pitchFamily="34" charset="-120"/>
              </a:rPr>
              <a:t>©201</a:t>
            </a:r>
            <a:r>
              <a:rPr lang="en-US" altLang="zh-CN" sz="532" dirty="0">
                <a:solidFill>
                  <a:srgbClr val="002776"/>
                </a:solidFill>
                <a:latin typeface="宋体" pitchFamily="2" charset="-122"/>
                <a:ea typeface="+mn-ea"/>
                <a:cs typeface="Arial Unicode MS" pitchFamily="34" charset="-120"/>
              </a:rPr>
              <a:t>2</a:t>
            </a:r>
            <a:r>
              <a:rPr lang="en-US" sz="532" dirty="0">
                <a:solidFill>
                  <a:srgbClr val="002776"/>
                </a:solidFill>
                <a:latin typeface="宋体" pitchFamily="2" charset="-122"/>
                <a:ea typeface="宋体" pitchFamily="2" charset="-122"/>
                <a:cs typeface="Arial Unicode MS" pitchFamily="34" charset="-120"/>
              </a:rPr>
              <a:t> </a:t>
            </a:r>
            <a:r>
              <a:rPr lang="zh-CN" altLang="en-US" sz="532" dirty="0">
                <a:solidFill>
                  <a:srgbClr val="002776"/>
                </a:solidFill>
                <a:latin typeface="宋体" pitchFamily="2" charset="-122"/>
                <a:cs typeface="Arial Unicode MS" pitchFamily="34" charset="-120"/>
              </a:rPr>
              <a:t>德勤管理咨询版权所有</a:t>
            </a:r>
            <a:r>
              <a:rPr lang="en-US" altLang="zh-TW" sz="532" dirty="0">
                <a:solidFill>
                  <a:srgbClr val="002776"/>
                </a:solidFill>
                <a:latin typeface="宋体" pitchFamily="2" charset="-122"/>
                <a:ea typeface="宋体" pitchFamily="2" charset="-122"/>
                <a:cs typeface="Arial Unicode MS" pitchFamily="34" charset="-120"/>
              </a:rPr>
              <a:t> </a:t>
            </a:r>
            <a:r>
              <a:rPr lang="zh-CN" altLang="en-US" sz="532" dirty="0">
                <a:solidFill>
                  <a:srgbClr val="002776"/>
                </a:solidFill>
                <a:latin typeface="宋体" pitchFamily="2" charset="-122"/>
                <a:cs typeface="Arial Unicode MS" pitchFamily="34" charset="-120"/>
              </a:rPr>
              <a:t>保留一切权利</a:t>
            </a:r>
            <a:endParaRPr lang="en-US" sz="532" dirty="0">
              <a:solidFill>
                <a:srgbClr val="002776"/>
              </a:solidFill>
              <a:latin typeface="宋体" pitchFamily="2" charset="-122"/>
              <a:ea typeface="宋体" pitchFamily="2" charset="-122"/>
              <a:cs typeface="Arial Unicode MS" pitchFamily="34" charset="-120"/>
            </a:endParaRPr>
          </a:p>
        </p:txBody>
      </p:sp>
      <p:sp>
        <p:nvSpPr>
          <p:cNvPr id="12291" name="Title Placeholder 1"/>
          <p:cNvSpPr>
            <a:spLocks noGrp="1"/>
          </p:cNvSpPr>
          <p:nvPr>
            <p:ph type="title"/>
          </p:nvPr>
        </p:nvSpPr>
        <p:spPr bwMode="auto">
          <a:xfrm>
            <a:off x="477480" y="385946"/>
            <a:ext cx="9848211" cy="6946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2292" name="Text Placeholder 2"/>
          <p:cNvSpPr>
            <a:spLocks noGrp="1"/>
          </p:cNvSpPr>
          <p:nvPr>
            <p:ph type="body" idx="1"/>
          </p:nvPr>
        </p:nvSpPr>
        <p:spPr bwMode="auto">
          <a:xfrm>
            <a:off x="474109" y="1312175"/>
            <a:ext cx="9848211" cy="57535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9"/>
          <p:cNvSpPr>
            <a:spLocks noGrp="1"/>
          </p:cNvSpPr>
          <p:nvPr>
            <p:ph type="sldNum" sz="quarter" idx="4"/>
          </p:nvPr>
        </p:nvSpPr>
        <p:spPr>
          <a:xfrm>
            <a:off x="485922" y="7224694"/>
            <a:ext cx="330692" cy="159006"/>
          </a:xfrm>
          <a:prstGeom prst="rect">
            <a:avLst/>
          </a:prstGeom>
        </p:spPr>
        <p:txBody>
          <a:bodyPr vert="horz" wrap="square" lIns="0" tIns="0" rIns="0" bIns="0" numCol="1" anchor="t" anchorCtr="0" compatLnSpc="1">
            <a:prstTxWarp prst="textNoShape">
              <a:avLst/>
            </a:prstTxWarp>
            <a:noAutofit/>
          </a:bodyPr>
          <a:lstStyle>
            <a:lvl1pPr marL="0" marR="0" indent="0" algn="l" defTabSz="622432" rtl="0" eaLnBrk="1" fontAlgn="base" latinLnBrk="0" hangingPunct="1">
              <a:lnSpc>
                <a:spcPts val="817"/>
              </a:lnSpc>
              <a:spcBef>
                <a:spcPct val="0"/>
              </a:spcBef>
              <a:spcAft>
                <a:spcPct val="0"/>
              </a:spcAft>
              <a:buClrTx/>
              <a:buSzTx/>
              <a:buFontTx/>
              <a:buNone/>
              <a:tabLst/>
              <a:defRPr sz="532" b="1">
                <a:solidFill>
                  <a:schemeClr val="tx2"/>
                </a:solidFill>
                <a:latin typeface="+mn-lt"/>
                <a:ea typeface="宋体" pitchFamily="2" charset="-122"/>
                <a:cs typeface="Arial Unicode MS" pitchFamily="34" charset="-122"/>
              </a:defRPr>
            </a:lvl1pPr>
          </a:lstStyle>
          <a:p>
            <a:pPr>
              <a:defRPr/>
            </a:pPr>
            <a:fld id="{783AF927-19B1-4863-9676-B1EE11E2247A}" type="slidenum">
              <a:rPr lang="en-US" smtClean="0">
                <a:solidFill>
                  <a:srgbClr val="002776"/>
                </a:solidFill>
              </a:rPr>
              <a:pPr>
                <a:defRPr/>
              </a:pPr>
              <a:t>‹#›</a:t>
            </a:fld>
            <a:endParaRPr lang="en-US" dirty="0">
              <a:solidFill>
                <a:srgbClr val="002776"/>
              </a:solidFill>
            </a:endParaRPr>
          </a:p>
          <a:p>
            <a:pPr>
              <a:defRPr/>
            </a:pPr>
            <a:endParaRPr lang="en-US" dirty="0">
              <a:solidFill>
                <a:srgbClr val="002776"/>
              </a:solidFill>
            </a:endParaRPr>
          </a:p>
        </p:txBody>
      </p:sp>
    </p:spTree>
    <p:extLst>
      <p:ext uri="{BB962C8B-B14F-4D97-AF65-F5344CB8AC3E}">
        <p14:creationId xmlns:p14="http://schemas.microsoft.com/office/powerpoint/2010/main" val="1740942051"/>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Lst>
  <p:hf hdr="0" dt="0"/>
  <p:txStyles>
    <p:titleStyle>
      <a:lvl1pPr algn="l" defTabSz="693751" rtl="0" eaLnBrk="1" fontAlgn="base" hangingPunct="1">
        <a:lnSpc>
          <a:spcPts val="2314"/>
        </a:lnSpc>
        <a:spcBef>
          <a:spcPct val="0"/>
        </a:spcBef>
        <a:spcAft>
          <a:spcPct val="0"/>
        </a:spcAft>
        <a:defRPr sz="1746" b="1">
          <a:solidFill>
            <a:schemeClr val="tx2"/>
          </a:solidFill>
          <a:latin typeface="宋体" pitchFamily="2" charset="-122"/>
          <a:ea typeface="宋体" pitchFamily="2" charset="-122"/>
          <a:cs typeface="Arial Unicode MS" pitchFamily="34" charset="-122"/>
        </a:defRPr>
      </a:lvl1pPr>
      <a:lvl2pPr algn="l" defTabSz="693751" rtl="0" eaLnBrk="1" fontAlgn="base" hangingPunct="1">
        <a:lnSpc>
          <a:spcPts val="2314"/>
        </a:lnSpc>
        <a:spcBef>
          <a:spcPct val="0"/>
        </a:spcBef>
        <a:spcAft>
          <a:spcPct val="0"/>
        </a:spcAft>
        <a:defRPr sz="1746" b="1">
          <a:solidFill>
            <a:schemeClr val="tx2"/>
          </a:solidFill>
          <a:latin typeface="Arial" charset="0"/>
        </a:defRPr>
      </a:lvl2pPr>
      <a:lvl3pPr algn="l" defTabSz="693751" rtl="0" eaLnBrk="1" fontAlgn="base" hangingPunct="1">
        <a:lnSpc>
          <a:spcPts val="2314"/>
        </a:lnSpc>
        <a:spcBef>
          <a:spcPct val="0"/>
        </a:spcBef>
        <a:spcAft>
          <a:spcPct val="0"/>
        </a:spcAft>
        <a:defRPr sz="1746" b="1">
          <a:solidFill>
            <a:schemeClr val="tx2"/>
          </a:solidFill>
          <a:latin typeface="Arial" charset="0"/>
        </a:defRPr>
      </a:lvl3pPr>
      <a:lvl4pPr algn="l" defTabSz="693751" rtl="0" eaLnBrk="1" fontAlgn="base" hangingPunct="1">
        <a:lnSpc>
          <a:spcPts val="2314"/>
        </a:lnSpc>
        <a:spcBef>
          <a:spcPct val="0"/>
        </a:spcBef>
        <a:spcAft>
          <a:spcPct val="0"/>
        </a:spcAft>
        <a:defRPr sz="1746" b="1">
          <a:solidFill>
            <a:schemeClr val="tx2"/>
          </a:solidFill>
          <a:latin typeface="Arial" charset="0"/>
        </a:defRPr>
      </a:lvl4pPr>
      <a:lvl5pPr algn="l" defTabSz="693751" rtl="0" eaLnBrk="1" fontAlgn="base" hangingPunct="1">
        <a:lnSpc>
          <a:spcPts val="2314"/>
        </a:lnSpc>
        <a:spcBef>
          <a:spcPct val="0"/>
        </a:spcBef>
        <a:spcAft>
          <a:spcPct val="0"/>
        </a:spcAft>
        <a:defRPr sz="1746" b="1">
          <a:solidFill>
            <a:schemeClr val="tx2"/>
          </a:solidFill>
          <a:latin typeface="Arial" charset="0"/>
        </a:defRPr>
      </a:lvl5pPr>
      <a:lvl6pPr marL="311216" algn="l" defTabSz="693751" rtl="0" eaLnBrk="1" fontAlgn="base" hangingPunct="1">
        <a:lnSpc>
          <a:spcPts val="2314"/>
        </a:lnSpc>
        <a:spcBef>
          <a:spcPct val="0"/>
        </a:spcBef>
        <a:spcAft>
          <a:spcPct val="0"/>
        </a:spcAft>
        <a:defRPr sz="1746" b="1">
          <a:solidFill>
            <a:schemeClr val="tx2"/>
          </a:solidFill>
          <a:latin typeface="Arial" charset="0"/>
        </a:defRPr>
      </a:lvl6pPr>
      <a:lvl7pPr marL="622432" algn="l" defTabSz="693751" rtl="0" eaLnBrk="1" fontAlgn="base" hangingPunct="1">
        <a:lnSpc>
          <a:spcPts val="2314"/>
        </a:lnSpc>
        <a:spcBef>
          <a:spcPct val="0"/>
        </a:spcBef>
        <a:spcAft>
          <a:spcPct val="0"/>
        </a:spcAft>
        <a:defRPr sz="1746" b="1">
          <a:solidFill>
            <a:schemeClr val="tx2"/>
          </a:solidFill>
          <a:latin typeface="Arial" charset="0"/>
        </a:defRPr>
      </a:lvl7pPr>
      <a:lvl8pPr marL="933646" algn="l" defTabSz="693751" rtl="0" eaLnBrk="1" fontAlgn="base" hangingPunct="1">
        <a:lnSpc>
          <a:spcPts val="2314"/>
        </a:lnSpc>
        <a:spcBef>
          <a:spcPct val="0"/>
        </a:spcBef>
        <a:spcAft>
          <a:spcPct val="0"/>
        </a:spcAft>
        <a:defRPr sz="1746" b="1">
          <a:solidFill>
            <a:schemeClr val="tx2"/>
          </a:solidFill>
          <a:latin typeface="Arial" charset="0"/>
        </a:defRPr>
      </a:lvl8pPr>
      <a:lvl9pPr marL="1244863" algn="l" defTabSz="693751" rtl="0" eaLnBrk="1" fontAlgn="base" hangingPunct="1">
        <a:lnSpc>
          <a:spcPts val="2314"/>
        </a:lnSpc>
        <a:spcBef>
          <a:spcPct val="0"/>
        </a:spcBef>
        <a:spcAft>
          <a:spcPct val="0"/>
        </a:spcAft>
        <a:defRPr sz="1746" b="1">
          <a:solidFill>
            <a:schemeClr val="tx2"/>
          </a:solidFill>
          <a:latin typeface="Arial" charset="0"/>
        </a:defRPr>
      </a:lvl9pPr>
    </p:titleStyle>
    <p:bodyStyle>
      <a:lvl1pPr marL="260427" indent="-260427" algn="l" defTabSz="693751" rtl="0" eaLnBrk="1" fontAlgn="base" hangingPunct="1">
        <a:spcBef>
          <a:spcPct val="0"/>
        </a:spcBef>
        <a:spcAft>
          <a:spcPts val="204"/>
        </a:spcAft>
        <a:buFont typeface="Arial" charset="0"/>
        <a:defRPr sz="1444">
          <a:solidFill>
            <a:schemeClr val="tx2"/>
          </a:solidFill>
          <a:latin typeface="宋体" pitchFamily="2" charset="-122"/>
          <a:ea typeface="宋体" pitchFamily="2" charset="-122"/>
          <a:cs typeface="Arial Unicode MS" pitchFamily="34" charset="-122"/>
        </a:defRPr>
      </a:lvl1pPr>
      <a:lvl2pPr marL="138317" indent="-138317" algn="l" defTabSz="693751" rtl="0" eaLnBrk="1" fontAlgn="base" hangingPunct="1">
        <a:spcBef>
          <a:spcPct val="0"/>
        </a:spcBef>
        <a:spcAft>
          <a:spcPts val="204"/>
        </a:spcAft>
        <a:buFont typeface="Arial" charset="0"/>
        <a:buChar char="•"/>
        <a:defRPr sz="1444">
          <a:solidFill>
            <a:schemeClr val="tx2"/>
          </a:solidFill>
          <a:latin typeface="宋体" pitchFamily="2" charset="-122"/>
          <a:ea typeface="宋体" pitchFamily="2" charset="-122"/>
          <a:cs typeface="Arial Unicode MS" pitchFamily="34" charset="-122"/>
        </a:defRPr>
      </a:lvl2pPr>
      <a:lvl3pPr marL="271232" indent="-132915" algn="l" defTabSz="693751" rtl="0" eaLnBrk="1" fontAlgn="base" hangingPunct="1">
        <a:spcBef>
          <a:spcPct val="0"/>
        </a:spcBef>
        <a:spcAft>
          <a:spcPts val="204"/>
        </a:spcAft>
        <a:buFont typeface="Arial" charset="0"/>
        <a:buChar char="‒"/>
        <a:defRPr sz="1444">
          <a:solidFill>
            <a:schemeClr val="tx2"/>
          </a:solidFill>
          <a:latin typeface="宋体" pitchFamily="2" charset="-122"/>
          <a:ea typeface="宋体" pitchFamily="2" charset="-122"/>
          <a:cs typeface="Arial Unicode MS" pitchFamily="34" charset="-122"/>
        </a:defRPr>
      </a:lvl3pPr>
      <a:lvl4pPr marL="409551" indent="-138317" algn="l" defTabSz="693751" rtl="0" eaLnBrk="1" fontAlgn="base" hangingPunct="1">
        <a:spcBef>
          <a:spcPct val="0"/>
        </a:spcBef>
        <a:spcAft>
          <a:spcPts val="408"/>
        </a:spcAft>
        <a:buFont typeface="Arial" charset="0"/>
        <a:buChar char="•"/>
        <a:defRPr>
          <a:solidFill>
            <a:schemeClr val="tx2"/>
          </a:solidFill>
          <a:latin typeface="宋体" pitchFamily="2" charset="-122"/>
          <a:ea typeface="宋体" pitchFamily="2" charset="-122"/>
          <a:cs typeface="Arial Unicode MS" pitchFamily="34" charset="-122"/>
        </a:defRPr>
      </a:lvl4pPr>
      <a:lvl5pPr marL="540307" indent="-130753" algn="l" defTabSz="693751" rtl="0" eaLnBrk="1" fontAlgn="base" hangingPunct="1">
        <a:spcBef>
          <a:spcPct val="0"/>
        </a:spcBef>
        <a:spcAft>
          <a:spcPts val="408"/>
        </a:spcAft>
        <a:buFont typeface="Arial" charset="0"/>
        <a:buChar char="‒"/>
        <a:defRPr>
          <a:solidFill>
            <a:schemeClr val="tx2"/>
          </a:solidFill>
          <a:latin typeface="宋体" pitchFamily="2" charset="-122"/>
          <a:ea typeface="宋体" pitchFamily="2" charset="-122"/>
          <a:cs typeface="Arial Unicode MS" pitchFamily="34" charset="-122"/>
        </a:defRPr>
      </a:lvl5pPr>
      <a:lvl6pPr marL="851520" indent="-130753" algn="l" defTabSz="693751" rtl="0" eaLnBrk="1" fontAlgn="base" hangingPunct="1">
        <a:spcBef>
          <a:spcPct val="0"/>
        </a:spcBef>
        <a:spcAft>
          <a:spcPts val="408"/>
        </a:spcAft>
        <a:buFont typeface="Arial" charset="0"/>
        <a:buChar char="‒"/>
        <a:defRPr>
          <a:solidFill>
            <a:schemeClr val="tx2"/>
          </a:solidFill>
          <a:latin typeface="+mn-lt"/>
        </a:defRPr>
      </a:lvl6pPr>
      <a:lvl7pPr marL="1162734" indent="-130753" algn="l" defTabSz="693751" rtl="0" eaLnBrk="1" fontAlgn="base" hangingPunct="1">
        <a:spcBef>
          <a:spcPct val="0"/>
        </a:spcBef>
        <a:spcAft>
          <a:spcPts val="408"/>
        </a:spcAft>
        <a:buFont typeface="Arial" charset="0"/>
        <a:buChar char="‒"/>
        <a:defRPr>
          <a:solidFill>
            <a:schemeClr val="tx2"/>
          </a:solidFill>
          <a:latin typeface="+mn-lt"/>
        </a:defRPr>
      </a:lvl7pPr>
      <a:lvl8pPr marL="1473954" indent="-130753" algn="l" defTabSz="693751" rtl="0" eaLnBrk="1" fontAlgn="base" hangingPunct="1">
        <a:spcBef>
          <a:spcPct val="0"/>
        </a:spcBef>
        <a:spcAft>
          <a:spcPts val="408"/>
        </a:spcAft>
        <a:buFont typeface="Arial" charset="0"/>
        <a:buChar char="‒"/>
        <a:defRPr>
          <a:solidFill>
            <a:schemeClr val="tx2"/>
          </a:solidFill>
          <a:latin typeface="+mn-lt"/>
        </a:defRPr>
      </a:lvl8pPr>
      <a:lvl9pPr marL="1785167" indent="-130753" algn="l" defTabSz="693751" rtl="0" eaLnBrk="1" fontAlgn="base" hangingPunct="1">
        <a:spcBef>
          <a:spcPct val="0"/>
        </a:spcBef>
        <a:spcAft>
          <a:spcPts val="408"/>
        </a:spcAft>
        <a:buFont typeface="Arial" charset="0"/>
        <a:buChar char="‒"/>
        <a:defRPr>
          <a:solidFill>
            <a:schemeClr val="tx2"/>
          </a:solidFill>
          <a:latin typeface="+mn-lt"/>
        </a:defRPr>
      </a:lvl9pPr>
    </p:bodyStyle>
    <p:otherStyle>
      <a:defPPr>
        <a:defRPr lang="en-US"/>
      </a:defPPr>
      <a:lvl1pPr marL="0" algn="l" defTabSz="622432" rtl="0" eaLnBrk="1" latinLnBrk="0" hangingPunct="1">
        <a:defRPr sz="1214" kern="1200">
          <a:solidFill>
            <a:schemeClr val="tx1"/>
          </a:solidFill>
          <a:latin typeface="+mn-lt"/>
          <a:ea typeface="+mn-ea"/>
          <a:cs typeface="+mn-cs"/>
        </a:defRPr>
      </a:lvl1pPr>
      <a:lvl2pPr marL="311216" algn="l" defTabSz="622432" rtl="0" eaLnBrk="1" latinLnBrk="0" hangingPunct="1">
        <a:defRPr sz="1214" kern="1200">
          <a:solidFill>
            <a:schemeClr val="tx1"/>
          </a:solidFill>
          <a:latin typeface="+mn-lt"/>
          <a:ea typeface="+mn-ea"/>
          <a:cs typeface="+mn-cs"/>
        </a:defRPr>
      </a:lvl2pPr>
      <a:lvl3pPr marL="622432" algn="l" defTabSz="622432" rtl="0" eaLnBrk="1" latinLnBrk="0" hangingPunct="1">
        <a:defRPr sz="1214" kern="1200">
          <a:solidFill>
            <a:schemeClr val="tx1"/>
          </a:solidFill>
          <a:latin typeface="+mn-lt"/>
          <a:ea typeface="+mn-ea"/>
          <a:cs typeface="+mn-cs"/>
        </a:defRPr>
      </a:lvl3pPr>
      <a:lvl4pPr marL="933646" algn="l" defTabSz="622432" rtl="0" eaLnBrk="1" latinLnBrk="0" hangingPunct="1">
        <a:defRPr sz="1214" kern="1200">
          <a:solidFill>
            <a:schemeClr val="tx1"/>
          </a:solidFill>
          <a:latin typeface="+mn-lt"/>
          <a:ea typeface="+mn-ea"/>
          <a:cs typeface="+mn-cs"/>
        </a:defRPr>
      </a:lvl4pPr>
      <a:lvl5pPr marL="1244863" algn="l" defTabSz="622432" rtl="0" eaLnBrk="1" latinLnBrk="0" hangingPunct="1">
        <a:defRPr sz="1214" kern="1200">
          <a:solidFill>
            <a:schemeClr val="tx1"/>
          </a:solidFill>
          <a:latin typeface="+mn-lt"/>
          <a:ea typeface="+mn-ea"/>
          <a:cs typeface="+mn-cs"/>
        </a:defRPr>
      </a:lvl5pPr>
      <a:lvl6pPr marL="1556076" algn="l" defTabSz="622432" rtl="0" eaLnBrk="1" latinLnBrk="0" hangingPunct="1">
        <a:defRPr sz="1214" kern="1200">
          <a:solidFill>
            <a:schemeClr val="tx1"/>
          </a:solidFill>
          <a:latin typeface="+mn-lt"/>
          <a:ea typeface="+mn-ea"/>
          <a:cs typeface="+mn-cs"/>
        </a:defRPr>
      </a:lvl6pPr>
      <a:lvl7pPr marL="1867293" algn="l" defTabSz="622432" rtl="0" eaLnBrk="1" latinLnBrk="0" hangingPunct="1">
        <a:defRPr sz="1214" kern="1200">
          <a:solidFill>
            <a:schemeClr val="tx1"/>
          </a:solidFill>
          <a:latin typeface="+mn-lt"/>
          <a:ea typeface="+mn-ea"/>
          <a:cs typeface="+mn-cs"/>
        </a:defRPr>
      </a:lvl7pPr>
      <a:lvl8pPr marL="2178509" algn="l" defTabSz="622432" rtl="0" eaLnBrk="1" latinLnBrk="0" hangingPunct="1">
        <a:defRPr sz="1214" kern="1200">
          <a:solidFill>
            <a:schemeClr val="tx1"/>
          </a:solidFill>
          <a:latin typeface="+mn-lt"/>
          <a:ea typeface="+mn-ea"/>
          <a:cs typeface="+mn-cs"/>
        </a:defRPr>
      </a:lvl8pPr>
      <a:lvl9pPr marL="2489723" algn="l" defTabSz="622432" rtl="0" eaLnBrk="1" latinLnBrk="0" hangingPunct="1">
        <a:defRPr sz="12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9926" y="349994"/>
            <a:ext cx="9136336" cy="769967"/>
          </a:xfrm>
        </p:spPr>
        <p:txBody>
          <a:bodyPr/>
          <a:lstStyle/>
          <a:p>
            <a:pPr>
              <a:lnSpc>
                <a:spcPct val="106000"/>
              </a:lnSpc>
            </a:pPr>
            <a:r>
              <a:rPr lang="zh-CN" altLang="en-US" dirty="0"/>
              <a:t>首次认证工作时间计划</a:t>
            </a:r>
            <a:endParaRPr lang="en-US" altLang="zh-CN" sz="2400" dirty="0"/>
          </a:p>
        </p:txBody>
      </p:sp>
      <p:graphicFrame>
        <p:nvGraphicFramePr>
          <p:cNvPr id="2" name="表格 3">
            <a:extLst>
              <a:ext uri="{FF2B5EF4-FFF2-40B4-BE49-F238E27FC236}">
                <a16:creationId xmlns:a16="http://schemas.microsoft.com/office/drawing/2014/main" xmlns="" id="{56F74BEE-D361-4F32-8BF8-EE86018FFDD9}"/>
              </a:ext>
            </a:extLst>
          </p:cNvPr>
          <p:cNvGraphicFramePr>
            <a:graphicFrameLocks noGrp="1"/>
          </p:cNvGraphicFramePr>
          <p:nvPr>
            <p:extLst>
              <p:ext uri="{D42A27DB-BD31-4B8C-83A1-F6EECF244321}">
                <p14:modId xmlns:p14="http://schemas.microsoft.com/office/powerpoint/2010/main" val="3047201197"/>
              </p:ext>
            </p:extLst>
          </p:nvPr>
        </p:nvGraphicFramePr>
        <p:xfrm>
          <a:off x="327334" y="1257840"/>
          <a:ext cx="10262800" cy="3286675"/>
        </p:xfrm>
        <a:graphic>
          <a:graphicData uri="http://schemas.openxmlformats.org/drawingml/2006/table">
            <a:tbl>
              <a:tblPr firstRow="1" bandRow="1">
                <a:tableStyleId>{5C22544A-7EE6-4342-B048-85BDC9FD1C3A}</a:tableStyleId>
              </a:tblPr>
              <a:tblGrid>
                <a:gridCol w="843461">
                  <a:extLst>
                    <a:ext uri="{9D8B030D-6E8A-4147-A177-3AD203B41FA5}">
                      <a16:colId xmlns:a16="http://schemas.microsoft.com/office/drawing/2014/main" xmlns="" val="1126376834"/>
                    </a:ext>
                  </a:extLst>
                </a:gridCol>
                <a:gridCol w="3449031">
                  <a:extLst>
                    <a:ext uri="{9D8B030D-6E8A-4147-A177-3AD203B41FA5}">
                      <a16:colId xmlns:a16="http://schemas.microsoft.com/office/drawing/2014/main" xmlns="" val="344165175"/>
                    </a:ext>
                  </a:extLst>
                </a:gridCol>
                <a:gridCol w="1328890">
                  <a:extLst>
                    <a:ext uri="{9D8B030D-6E8A-4147-A177-3AD203B41FA5}">
                      <a16:colId xmlns:a16="http://schemas.microsoft.com/office/drawing/2014/main" xmlns="" val="2229743191"/>
                    </a:ext>
                  </a:extLst>
                </a:gridCol>
                <a:gridCol w="4641418">
                  <a:extLst>
                    <a:ext uri="{9D8B030D-6E8A-4147-A177-3AD203B41FA5}">
                      <a16:colId xmlns:a16="http://schemas.microsoft.com/office/drawing/2014/main" xmlns="" val="1334339284"/>
                    </a:ext>
                  </a:extLst>
                </a:gridCol>
              </a:tblGrid>
              <a:tr h="469525">
                <a:tc>
                  <a:txBody>
                    <a:bodyPr/>
                    <a:lstStyle/>
                    <a:p>
                      <a:pPr algn="ctr"/>
                      <a:r>
                        <a:rPr lang="zh-CN" altLang="en-US" dirty="0"/>
                        <a:t>序号</a:t>
                      </a:r>
                    </a:p>
                  </a:txBody>
                  <a:tcPr/>
                </a:tc>
                <a:tc>
                  <a:txBody>
                    <a:bodyPr/>
                    <a:lstStyle/>
                    <a:p>
                      <a:pPr algn="ctr"/>
                      <a:r>
                        <a:rPr lang="zh-CN" altLang="en-US" dirty="0"/>
                        <a:t>工作事项</a:t>
                      </a:r>
                    </a:p>
                  </a:txBody>
                  <a:tcPr/>
                </a:tc>
                <a:tc>
                  <a:txBody>
                    <a:bodyPr/>
                    <a:lstStyle/>
                    <a:p>
                      <a:pPr algn="ctr"/>
                      <a:r>
                        <a:rPr lang="zh-CN" altLang="en-US" dirty="0"/>
                        <a:t>完成时间</a:t>
                      </a:r>
                    </a:p>
                  </a:txBody>
                  <a:tcPr/>
                </a:tc>
                <a:tc>
                  <a:txBody>
                    <a:bodyPr/>
                    <a:lstStyle/>
                    <a:p>
                      <a:pPr algn="ctr"/>
                      <a:r>
                        <a:rPr lang="zh-CN" altLang="en-US" dirty="0"/>
                        <a:t>备注</a:t>
                      </a:r>
                    </a:p>
                  </a:txBody>
                  <a:tcPr/>
                </a:tc>
                <a:extLst>
                  <a:ext uri="{0D108BD9-81ED-4DB2-BD59-A6C34878D82A}">
                    <a16:rowId xmlns:a16="http://schemas.microsoft.com/office/drawing/2014/main" xmlns="" val="3357782936"/>
                  </a:ext>
                </a:extLst>
              </a:tr>
              <a:tr h="469525">
                <a:tc>
                  <a:txBody>
                    <a:bodyPr/>
                    <a:lstStyle/>
                    <a:p>
                      <a:r>
                        <a:rPr lang="en-US" altLang="zh-CN" sz="1400" dirty="0" smtClean="0"/>
                        <a:t>1</a:t>
                      </a:r>
                      <a:endParaRPr lang="zh-CN" altLang="en-US" sz="1400" dirty="0"/>
                    </a:p>
                  </a:txBody>
                  <a:tcPr/>
                </a:tc>
                <a:tc>
                  <a:txBody>
                    <a:bodyPr/>
                    <a:lstStyle/>
                    <a:p>
                      <a:r>
                        <a:rPr lang="zh-CN" altLang="en-US" sz="1400" dirty="0"/>
                        <a:t>员工任职资格标准宣贯</a:t>
                      </a:r>
                    </a:p>
                  </a:txBody>
                  <a:tcPr/>
                </a:tc>
                <a:tc>
                  <a:txBody>
                    <a:bodyPr/>
                    <a:lstStyle/>
                    <a:p>
                      <a:r>
                        <a:rPr lang="en-US" altLang="zh-CN" sz="1400" dirty="0" smtClean="0"/>
                        <a:t>9</a:t>
                      </a:r>
                      <a:r>
                        <a:rPr lang="zh-CN" altLang="en-US" sz="1400" dirty="0" smtClean="0"/>
                        <a:t>月</a:t>
                      </a:r>
                      <a:r>
                        <a:rPr lang="en-US" altLang="zh-CN" sz="1400" dirty="0" smtClean="0"/>
                        <a:t>10</a:t>
                      </a:r>
                      <a:r>
                        <a:rPr lang="zh-CN" altLang="en-US" sz="1400" dirty="0" smtClean="0"/>
                        <a:t>日</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xmlns="" val="2679566672"/>
                  </a:ext>
                </a:extLst>
              </a:tr>
              <a:tr h="469525">
                <a:tc>
                  <a:txBody>
                    <a:bodyPr/>
                    <a:lstStyle/>
                    <a:p>
                      <a:r>
                        <a:rPr lang="en-US" altLang="zh-CN" sz="1400" dirty="0"/>
                        <a:t>2</a:t>
                      </a:r>
                      <a:endParaRPr lang="zh-CN" altLang="en-US" sz="1400" dirty="0"/>
                    </a:p>
                  </a:txBody>
                  <a:tcPr/>
                </a:tc>
                <a:tc>
                  <a:txBody>
                    <a:bodyPr/>
                    <a:lstStyle/>
                    <a:p>
                      <a:r>
                        <a:rPr lang="zh-CN" altLang="en-US" sz="1400" dirty="0"/>
                        <a:t>员工申报</a:t>
                      </a:r>
                    </a:p>
                  </a:txBody>
                  <a:tcPr/>
                </a:tc>
                <a:tc>
                  <a:txBody>
                    <a:bodyPr/>
                    <a:lstStyle/>
                    <a:p>
                      <a:r>
                        <a:rPr lang="en-US" altLang="zh-CN" sz="1400" dirty="0"/>
                        <a:t>9</a:t>
                      </a:r>
                      <a:r>
                        <a:rPr lang="zh-CN" altLang="en-US" sz="1400" dirty="0"/>
                        <a:t>月</a:t>
                      </a:r>
                      <a:r>
                        <a:rPr lang="en-US" altLang="zh-CN" sz="1400" dirty="0" smtClean="0"/>
                        <a:t>11</a:t>
                      </a:r>
                      <a:r>
                        <a:rPr lang="zh-CN" altLang="en-US" sz="1400" dirty="0" smtClean="0"/>
                        <a:t>日</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xmlns="" val="1431832664"/>
                  </a:ext>
                </a:extLst>
              </a:tr>
              <a:tr h="469525">
                <a:tc>
                  <a:txBody>
                    <a:bodyPr/>
                    <a:lstStyle/>
                    <a:p>
                      <a:r>
                        <a:rPr lang="en-US" altLang="zh-CN" sz="1400" dirty="0"/>
                        <a:t>3</a:t>
                      </a:r>
                      <a:endParaRPr lang="zh-CN" altLang="en-US" sz="1400" dirty="0"/>
                    </a:p>
                  </a:txBody>
                  <a:tcPr/>
                </a:tc>
                <a:tc>
                  <a:txBody>
                    <a:bodyPr/>
                    <a:lstStyle/>
                    <a:p>
                      <a:r>
                        <a:rPr lang="zh-CN" altLang="en-US" sz="1400" dirty="0"/>
                        <a:t>部门负责人审核确认完成</a:t>
                      </a:r>
                    </a:p>
                  </a:txBody>
                  <a:tcPr/>
                </a:tc>
                <a:tc>
                  <a:txBody>
                    <a:bodyPr/>
                    <a:lstStyle/>
                    <a:p>
                      <a:r>
                        <a:rPr lang="en-US" altLang="zh-CN" sz="1400" dirty="0"/>
                        <a:t>9</a:t>
                      </a:r>
                      <a:r>
                        <a:rPr lang="zh-CN" altLang="en-US" sz="1400" dirty="0"/>
                        <a:t>月</a:t>
                      </a:r>
                      <a:r>
                        <a:rPr lang="en-US" altLang="zh-CN" sz="1400" dirty="0" smtClean="0"/>
                        <a:t>12</a:t>
                      </a:r>
                      <a:r>
                        <a:rPr lang="zh-CN" altLang="en-US" sz="1400" dirty="0" smtClean="0"/>
                        <a:t>日</a:t>
                      </a:r>
                      <a:endParaRPr lang="zh-CN" altLang="en-US" sz="1400" dirty="0"/>
                    </a:p>
                  </a:txBody>
                  <a:tcPr/>
                </a:tc>
                <a:tc>
                  <a:txBody>
                    <a:bodyPr/>
                    <a:lstStyle/>
                    <a:p>
                      <a:pPr marL="0" marR="0" lvl="0" indent="0" algn="l" defTabSz="986831" rtl="0" eaLnBrk="1" fontAlgn="auto" latinLnBrk="0" hangingPunct="1">
                        <a:lnSpc>
                          <a:spcPct val="100000"/>
                        </a:lnSpc>
                        <a:spcBef>
                          <a:spcPts val="0"/>
                        </a:spcBef>
                        <a:spcAft>
                          <a:spcPts val="0"/>
                        </a:spcAft>
                        <a:buClrTx/>
                        <a:buSzTx/>
                        <a:buFontTx/>
                        <a:buNone/>
                        <a:tabLst/>
                        <a:defRPr/>
                      </a:pPr>
                      <a:endParaRPr lang="zh-CN" altLang="en-US" sz="1400" dirty="0"/>
                    </a:p>
                  </a:txBody>
                  <a:tcPr/>
                </a:tc>
                <a:extLst>
                  <a:ext uri="{0D108BD9-81ED-4DB2-BD59-A6C34878D82A}">
                    <a16:rowId xmlns:a16="http://schemas.microsoft.com/office/drawing/2014/main" xmlns="" val="187539565"/>
                  </a:ext>
                </a:extLst>
              </a:tr>
              <a:tr h="469525">
                <a:tc>
                  <a:txBody>
                    <a:bodyPr/>
                    <a:lstStyle/>
                    <a:p>
                      <a:pPr marL="0" algn="l" defTabSz="986831" rtl="0" eaLnBrk="1" latinLnBrk="0" hangingPunct="1"/>
                      <a:r>
                        <a:rPr lang="en-US" altLang="zh-CN" sz="1400" kern="1200" dirty="0">
                          <a:solidFill>
                            <a:schemeClr val="dk1"/>
                          </a:solidFill>
                          <a:latin typeface="+mn-lt"/>
                          <a:ea typeface="+mn-ea"/>
                          <a:cs typeface="+mn-cs"/>
                        </a:rPr>
                        <a:t>4</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r>
                        <a:rPr lang="zh-CN" altLang="en-US" sz="1400" kern="1200" dirty="0">
                          <a:solidFill>
                            <a:schemeClr val="dk1"/>
                          </a:solidFill>
                          <a:latin typeface="+mn-lt"/>
                          <a:ea typeface="+mn-ea"/>
                          <a:cs typeface="+mn-cs"/>
                        </a:rPr>
                        <a:t>人力资源部审核</a:t>
                      </a:r>
                    </a:p>
                  </a:txBody>
                  <a:tcPr/>
                </a:tc>
                <a:tc>
                  <a:txBody>
                    <a:bodyPr/>
                    <a:lstStyle/>
                    <a:p>
                      <a:pPr marL="0" algn="l" defTabSz="986831" rtl="0" eaLnBrk="1" latinLnBrk="0" hangingPunct="1"/>
                      <a:r>
                        <a:rPr lang="en-US" altLang="zh-CN" sz="1400" kern="1200" dirty="0" smtClean="0">
                          <a:solidFill>
                            <a:schemeClr val="dk1"/>
                          </a:solidFill>
                          <a:latin typeface="+mn-lt"/>
                          <a:ea typeface="+mn-ea"/>
                          <a:cs typeface="+mn-cs"/>
                        </a:rPr>
                        <a:t>9</a:t>
                      </a:r>
                      <a:r>
                        <a:rPr lang="zh-CN" altLang="en-US" sz="1400" kern="1200" dirty="0" smtClean="0">
                          <a:solidFill>
                            <a:schemeClr val="dk1"/>
                          </a:solidFill>
                          <a:latin typeface="+mn-lt"/>
                          <a:ea typeface="+mn-ea"/>
                          <a:cs typeface="+mn-cs"/>
                        </a:rPr>
                        <a:t>月</a:t>
                      </a:r>
                      <a:r>
                        <a:rPr lang="en-US" altLang="zh-CN" sz="1400" kern="1200" dirty="0" smtClean="0">
                          <a:solidFill>
                            <a:schemeClr val="dk1"/>
                          </a:solidFill>
                          <a:latin typeface="+mn-lt"/>
                          <a:ea typeface="+mn-ea"/>
                          <a:cs typeface="+mn-cs"/>
                        </a:rPr>
                        <a:t>16</a:t>
                      </a:r>
                      <a:r>
                        <a:rPr lang="zh-CN" altLang="en-US" sz="1400" kern="1200" dirty="0" smtClean="0">
                          <a:solidFill>
                            <a:schemeClr val="dk1"/>
                          </a:solidFill>
                          <a:latin typeface="+mn-lt"/>
                          <a:ea typeface="+mn-ea"/>
                          <a:cs typeface="+mn-cs"/>
                        </a:rPr>
                        <a:t>日</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endParaRPr lang="zh-CN" altLang="en-US" sz="1400" kern="1200" dirty="0">
                        <a:solidFill>
                          <a:schemeClr val="dk1"/>
                        </a:solidFill>
                        <a:latin typeface="+mn-lt"/>
                        <a:ea typeface="+mn-ea"/>
                        <a:cs typeface="+mn-cs"/>
                      </a:endParaRPr>
                    </a:p>
                  </a:txBody>
                  <a:tcPr/>
                </a:tc>
                <a:extLst>
                  <a:ext uri="{0D108BD9-81ED-4DB2-BD59-A6C34878D82A}">
                    <a16:rowId xmlns:a16="http://schemas.microsoft.com/office/drawing/2014/main" xmlns="" val="4215629670"/>
                  </a:ext>
                </a:extLst>
              </a:tr>
              <a:tr h="469525">
                <a:tc>
                  <a:txBody>
                    <a:bodyPr/>
                    <a:lstStyle/>
                    <a:p>
                      <a:pPr marL="0" algn="l" defTabSz="986831" rtl="0" eaLnBrk="1" latinLnBrk="0" hangingPunct="1"/>
                      <a:r>
                        <a:rPr lang="en-US" altLang="zh-CN" sz="1400" kern="1200" dirty="0">
                          <a:solidFill>
                            <a:schemeClr val="dk1"/>
                          </a:solidFill>
                          <a:latin typeface="+mn-lt"/>
                          <a:ea typeface="+mn-ea"/>
                          <a:cs typeface="+mn-cs"/>
                        </a:rPr>
                        <a:t>5</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r>
                        <a:rPr lang="zh-CN" altLang="en-US" sz="1400" kern="1200" dirty="0" smtClean="0">
                          <a:solidFill>
                            <a:schemeClr val="dk1"/>
                          </a:solidFill>
                          <a:latin typeface="+mn-lt"/>
                          <a:ea typeface="+mn-ea"/>
                          <a:cs typeface="+mn-cs"/>
                        </a:rPr>
                        <a:t>四级答辩</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r>
                        <a:rPr lang="en-US" altLang="zh-CN" sz="1400" kern="1200" dirty="0" smtClean="0">
                          <a:solidFill>
                            <a:schemeClr val="dk1"/>
                          </a:solidFill>
                          <a:latin typeface="+mn-lt"/>
                          <a:ea typeface="+mn-ea"/>
                          <a:cs typeface="+mn-cs"/>
                        </a:rPr>
                        <a:t>9</a:t>
                      </a:r>
                      <a:r>
                        <a:rPr lang="zh-CN" altLang="en-US" sz="1400" kern="1200" dirty="0" smtClean="0">
                          <a:solidFill>
                            <a:schemeClr val="dk1"/>
                          </a:solidFill>
                          <a:latin typeface="+mn-lt"/>
                          <a:ea typeface="+mn-ea"/>
                          <a:cs typeface="+mn-cs"/>
                        </a:rPr>
                        <a:t>月</a:t>
                      </a:r>
                      <a:r>
                        <a:rPr lang="en-US" altLang="zh-CN" sz="1400" kern="1200" dirty="0" smtClean="0">
                          <a:solidFill>
                            <a:schemeClr val="dk1"/>
                          </a:solidFill>
                          <a:latin typeface="+mn-lt"/>
                          <a:ea typeface="+mn-ea"/>
                          <a:cs typeface="+mn-cs"/>
                        </a:rPr>
                        <a:t>16-20</a:t>
                      </a:r>
                      <a:r>
                        <a:rPr lang="zh-CN" altLang="en-US" sz="1400" kern="1200" dirty="0" smtClean="0">
                          <a:solidFill>
                            <a:schemeClr val="dk1"/>
                          </a:solidFill>
                          <a:latin typeface="+mn-lt"/>
                          <a:ea typeface="+mn-ea"/>
                          <a:cs typeface="+mn-cs"/>
                        </a:rPr>
                        <a:t>日</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endParaRPr lang="zh-CN" altLang="en-US" sz="1400" kern="1200" dirty="0">
                        <a:solidFill>
                          <a:schemeClr val="dk1"/>
                        </a:solidFill>
                        <a:latin typeface="+mn-lt"/>
                        <a:ea typeface="+mn-ea"/>
                        <a:cs typeface="+mn-cs"/>
                      </a:endParaRPr>
                    </a:p>
                  </a:txBody>
                  <a:tcPr/>
                </a:tc>
                <a:extLst>
                  <a:ext uri="{0D108BD9-81ED-4DB2-BD59-A6C34878D82A}">
                    <a16:rowId xmlns:a16="http://schemas.microsoft.com/office/drawing/2014/main" xmlns="" val="3477360242"/>
                  </a:ext>
                </a:extLst>
              </a:tr>
              <a:tr h="469525">
                <a:tc>
                  <a:txBody>
                    <a:bodyPr/>
                    <a:lstStyle/>
                    <a:p>
                      <a:pPr marL="0" algn="l" defTabSz="986831" rtl="0" eaLnBrk="1" latinLnBrk="0" hangingPunct="1"/>
                      <a:r>
                        <a:rPr lang="en-US" altLang="zh-CN" sz="1400" kern="1200" dirty="0">
                          <a:solidFill>
                            <a:schemeClr val="dk1"/>
                          </a:solidFill>
                          <a:latin typeface="+mn-lt"/>
                          <a:ea typeface="+mn-ea"/>
                          <a:cs typeface="+mn-cs"/>
                        </a:rPr>
                        <a:t>6</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r>
                        <a:rPr lang="zh-CN" altLang="en-US" sz="1400" kern="1200" dirty="0" smtClean="0">
                          <a:solidFill>
                            <a:schemeClr val="dk1"/>
                          </a:solidFill>
                          <a:latin typeface="+mn-lt"/>
                          <a:ea typeface="+mn-ea"/>
                          <a:cs typeface="+mn-cs"/>
                        </a:rPr>
                        <a:t>五级答辩</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r>
                        <a:rPr lang="en-US" altLang="zh-CN" sz="1400" kern="1200" dirty="0" smtClean="0">
                          <a:solidFill>
                            <a:schemeClr val="dk1"/>
                          </a:solidFill>
                          <a:latin typeface="+mn-lt"/>
                          <a:ea typeface="+mn-ea"/>
                          <a:cs typeface="+mn-cs"/>
                        </a:rPr>
                        <a:t>9</a:t>
                      </a:r>
                      <a:r>
                        <a:rPr lang="zh-CN" altLang="en-US" sz="1400" kern="1200" dirty="0" smtClean="0">
                          <a:solidFill>
                            <a:schemeClr val="dk1"/>
                          </a:solidFill>
                          <a:latin typeface="+mn-lt"/>
                          <a:ea typeface="+mn-ea"/>
                          <a:cs typeface="+mn-cs"/>
                        </a:rPr>
                        <a:t>月</a:t>
                      </a:r>
                      <a:r>
                        <a:rPr lang="en-US" altLang="zh-CN" sz="1400" kern="1200" dirty="0" smtClean="0">
                          <a:solidFill>
                            <a:schemeClr val="dk1"/>
                          </a:solidFill>
                          <a:latin typeface="+mn-lt"/>
                          <a:ea typeface="+mn-ea"/>
                          <a:cs typeface="+mn-cs"/>
                        </a:rPr>
                        <a:t>23-27</a:t>
                      </a:r>
                      <a:r>
                        <a:rPr lang="zh-CN" altLang="en-US" sz="1400" kern="1200" dirty="0" smtClean="0">
                          <a:solidFill>
                            <a:schemeClr val="dk1"/>
                          </a:solidFill>
                          <a:latin typeface="+mn-lt"/>
                          <a:ea typeface="+mn-ea"/>
                          <a:cs typeface="+mn-cs"/>
                        </a:rPr>
                        <a:t>日</a:t>
                      </a:r>
                      <a:endParaRPr lang="zh-CN" altLang="en-US" sz="1400" kern="1200" dirty="0">
                        <a:solidFill>
                          <a:schemeClr val="dk1"/>
                        </a:solidFill>
                        <a:latin typeface="+mn-lt"/>
                        <a:ea typeface="+mn-ea"/>
                        <a:cs typeface="+mn-cs"/>
                      </a:endParaRPr>
                    </a:p>
                  </a:txBody>
                  <a:tcPr/>
                </a:tc>
                <a:tc>
                  <a:txBody>
                    <a:bodyPr/>
                    <a:lstStyle/>
                    <a:p>
                      <a:pPr marL="0" algn="l" defTabSz="986831" rtl="0" eaLnBrk="1" latinLnBrk="0" hangingPunct="1"/>
                      <a:endParaRPr lang="zh-CN" alt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535732988"/>
                  </a:ext>
                </a:extLst>
              </a:tr>
            </a:tbl>
          </a:graphicData>
        </a:graphic>
      </p:graphicFrame>
      <p:sp>
        <p:nvSpPr>
          <p:cNvPr id="4" name="矩形 3"/>
          <p:cNvSpPr/>
          <p:nvPr/>
        </p:nvSpPr>
        <p:spPr>
          <a:xfrm>
            <a:off x="327334" y="4928515"/>
            <a:ext cx="9704917" cy="400110"/>
          </a:xfrm>
          <a:prstGeom prst="rect">
            <a:avLst/>
          </a:prstGeom>
        </p:spPr>
        <p:txBody>
          <a:bodyPr wrap="square">
            <a:spAutoFit/>
          </a:bodyPr>
          <a:lstStyle/>
          <a:p>
            <a:pPr>
              <a:spcAft>
                <a:spcPts val="0"/>
              </a:spcAft>
            </a:pPr>
            <a:r>
              <a:rPr lang="zh-CN" altLang="en-US" sz="2000" b="1" dirty="0"/>
              <a:t>各</a:t>
            </a:r>
            <a:r>
              <a:rPr lang="zh-CN" altLang="en-US" sz="2000" b="1" dirty="0" smtClean="0"/>
              <a:t>阶段具体事件安排以各公司正式通知为准。</a:t>
            </a:r>
            <a:endParaRPr lang="zh-CN" altLang="zh-CN" sz="2000" b="1" dirty="0"/>
          </a:p>
        </p:txBody>
      </p:sp>
    </p:spTree>
    <p:extLst>
      <p:ext uri="{BB962C8B-B14F-4D97-AF65-F5344CB8AC3E}">
        <p14:creationId xmlns:p14="http://schemas.microsoft.com/office/powerpoint/2010/main" val="23698712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9925" y="349994"/>
            <a:ext cx="9720075" cy="769967"/>
          </a:xfrm>
        </p:spPr>
        <p:txBody>
          <a:bodyPr/>
          <a:lstStyle/>
          <a:p>
            <a:pPr>
              <a:lnSpc>
                <a:spcPct val="106000"/>
              </a:lnSpc>
            </a:pPr>
            <a:r>
              <a:rPr lang="zh-CN" altLang="en-US" dirty="0"/>
              <a:t>初次认证系统功能点说明</a:t>
            </a:r>
            <a:endParaRPr lang="en-US" altLang="zh-CN" sz="2400" dirty="0"/>
          </a:p>
        </p:txBody>
      </p:sp>
      <p:sp>
        <p:nvSpPr>
          <p:cNvPr id="15" name="五边形 14"/>
          <p:cNvSpPr/>
          <p:nvPr/>
        </p:nvSpPr>
        <p:spPr bwMode="gray">
          <a:xfrm>
            <a:off x="747253" y="1079171"/>
            <a:ext cx="9504636" cy="5957453"/>
          </a:xfrm>
          <a:prstGeom prst="homePlate">
            <a:avLst>
              <a:gd name="adj" fmla="val 0"/>
            </a:avLst>
          </a:prstGeom>
          <a:ln w="12700">
            <a:solidFill>
              <a:schemeClr val="accent2"/>
            </a:solidFill>
            <a:headEnd/>
            <a:tailEnd/>
          </a:ln>
        </p:spPr>
        <p:style>
          <a:lnRef idx="2">
            <a:schemeClr val="accent1"/>
          </a:lnRef>
          <a:fillRef idx="1">
            <a:schemeClr val="lt1"/>
          </a:fillRef>
          <a:effectRef idx="0">
            <a:schemeClr val="accent1"/>
          </a:effectRef>
          <a:fontRef idx="minor">
            <a:schemeClr val="dk1"/>
          </a:fontRef>
        </p:style>
        <p:txBody>
          <a:bodyPr wrap="square" lIns="88899" tIns="88899" rIns="88899" bIns="88899" rtlCol="0" anchor="ctr"/>
          <a:lstStyle/>
          <a:p>
            <a:pPr>
              <a:lnSpc>
                <a:spcPct val="106000"/>
              </a:lnSpc>
            </a:pPr>
            <a:endParaRPr lang="en-US" altLang="zh-CN" sz="1800" b="1" dirty="0">
              <a:solidFill>
                <a:schemeClr val="tx1"/>
              </a:solidFill>
              <a:latin typeface="+mn-ea"/>
            </a:endParaRPr>
          </a:p>
          <a:p>
            <a:pPr>
              <a:lnSpc>
                <a:spcPct val="106000"/>
              </a:lnSpc>
            </a:pPr>
            <a:r>
              <a:rPr lang="en-US" altLang="zh-CN" sz="1800" b="1" dirty="0">
                <a:solidFill>
                  <a:schemeClr val="tx1"/>
                </a:solidFill>
                <a:latin typeface="+mn-ea"/>
              </a:rPr>
              <a:t>1.</a:t>
            </a:r>
            <a:r>
              <a:rPr lang="zh-CN" altLang="en-US" sz="1800" b="1" dirty="0">
                <a:solidFill>
                  <a:schemeClr val="tx1"/>
                </a:solidFill>
                <a:latin typeface="+mn-ea"/>
              </a:rPr>
              <a:t>员工系统中填写申报表</a:t>
            </a:r>
            <a:endParaRPr lang="en-US" altLang="zh-CN" sz="1800" b="1" dirty="0">
              <a:solidFill>
                <a:schemeClr val="tx1"/>
              </a:solidFill>
              <a:latin typeface="+mn-ea"/>
            </a:endParaRPr>
          </a:p>
          <a:p>
            <a:pPr>
              <a:lnSpc>
                <a:spcPct val="106000"/>
              </a:lnSpc>
            </a:pPr>
            <a:r>
              <a:rPr lang="zh-CN" altLang="en-US" sz="1800" dirty="0">
                <a:solidFill>
                  <a:schemeClr val="tx1"/>
                </a:solidFill>
                <a:latin typeface="+mn-ea"/>
              </a:rPr>
              <a:t>路径：人力资源管理系统</a:t>
            </a:r>
            <a:r>
              <a:rPr lang="en-US" altLang="zh-CN" sz="1800" dirty="0">
                <a:solidFill>
                  <a:schemeClr val="tx1"/>
                </a:solidFill>
                <a:latin typeface="+mn-ea"/>
              </a:rPr>
              <a:t>—</a:t>
            </a:r>
            <a:r>
              <a:rPr lang="zh-CN" altLang="en-US" sz="1800" dirty="0">
                <a:solidFill>
                  <a:schemeClr val="tx1"/>
                </a:solidFill>
                <a:latin typeface="+mn-ea"/>
              </a:rPr>
              <a:t>员工自助</a:t>
            </a:r>
            <a:r>
              <a:rPr lang="en-US" altLang="zh-CN" sz="1800" dirty="0">
                <a:solidFill>
                  <a:schemeClr val="tx1"/>
                </a:solidFill>
                <a:latin typeface="+mn-ea"/>
              </a:rPr>
              <a:t>—</a:t>
            </a:r>
            <a:r>
              <a:rPr lang="zh-CN" altLang="en-US" sz="1800" dirty="0">
                <a:solidFill>
                  <a:schemeClr val="tx1"/>
                </a:solidFill>
                <a:latin typeface="+mn-ea"/>
              </a:rPr>
              <a:t>任职资格申报</a:t>
            </a:r>
            <a:endParaRPr lang="en-US" altLang="zh-CN" sz="1800" dirty="0">
              <a:solidFill>
                <a:schemeClr val="tx1"/>
              </a:solidFill>
              <a:latin typeface="+mn-ea"/>
            </a:endParaRPr>
          </a:p>
          <a:p>
            <a:pPr>
              <a:lnSpc>
                <a:spcPct val="106000"/>
              </a:lnSpc>
            </a:pPr>
            <a:endParaRPr lang="en-US" altLang="zh-CN" sz="1800" dirty="0">
              <a:solidFill>
                <a:schemeClr val="tx1"/>
              </a:solidFill>
              <a:latin typeface="+mn-ea"/>
            </a:endParaRPr>
          </a:p>
          <a:p>
            <a:pPr>
              <a:lnSpc>
                <a:spcPct val="106000"/>
              </a:lnSpc>
            </a:pPr>
            <a:r>
              <a:rPr lang="en-US" altLang="zh-CN" sz="1800" b="1" dirty="0">
                <a:solidFill>
                  <a:schemeClr val="tx1"/>
                </a:solidFill>
                <a:latin typeface="+mn-ea"/>
              </a:rPr>
              <a:t>2.</a:t>
            </a:r>
            <a:r>
              <a:rPr lang="zh-CN" altLang="en-US" sz="1800" b="1" dirty="0">
                <a:solidFill>
                  <a:schemeClr val="tx1"/>
                </a:solidFill>
                <a:latin typeface="+mn-ea"/>
              </a:rPr>
              <a:t>部门负责人审核</a:t>
            </a:r>
            <a:endParaRPr lang="en-US" altLang="zh-CN" sz="1800" b="1" dirty="0">
              <a:solidFill>
                <a:schemeClr val="tx1"/>
              </a:solidFill>
              <a:latin typeface="+mn-ea"/>
            </a:endParaRPr>
          </a:p>
          <a:p>
            <a:pPr>
              <a:lnSpc>
                <a:spcPct val="106000"/>
              </a:lnSpc>
            </a:pPr>
            <a:r>
              <a:rPr lang="zh-CN" altLang="en-US" sz="1800" dirty="0">
                <a:solidFill>
                  <a:schemeClr val="tx1"/>
                </a:solidFill>
                <a:latin typeface="+mn-ea"/>
              </a:rPr>
              <a:t>部门负责人对员工提报的申请表中自评内容进行审核确认</a:t>
            </a:r>
            <a:endParaRPr lang="en-US" altLang="zh-CN" sz="1800" dirty="0">
              <a:solidFill>
                <a:schemeClr val="tx1"/>
              </a:solidFill>
              <a:latin typeface="+mn-ea"/>
            </a:endParaRPr>
          </a:p>
          <a:p>
            <a:pPr>
              <a:lnSpc>
                <a:spcPct val="106000"/>
              </a:lnSpc>
            </a:pPr>
            <a:endParaRPr lang="en-US" altLang="zh-CN" sz="1800" dirty="0">
              <a:solidFill>
                <a:schemeClr val="tx1"/>
              </a:solidFill>
              <a:latin typeface="+mn-ea"/>
            </a:endParaRPr>
          </a:p>
          <a:p>
            <a:pPr>
              <a:lnSpc>
                <a:spcPct val="106000"/>
              </a:lnSpc>
            </a:pPr>
            <a:r>
              <a:rPr lang="en-US" altLang="zh-CN" sz="1800" b="1" dirty="0">
                <a:solidFill>
                  <a:schemeClr val="tx1"/>
                </a:solidFill>
                <a:latin typeface="+mn-ea"/>
              </a:rPr>
              <a:t>3.</a:t>
            </a:r>
            <a:r>
              <a:rPr lang="zh-CN" altLang="en-US" sz="1800" b="1" dirty="0">
                <a:solidFill>
                  <a:schemeClr val="tx1"/>
                </a:solidFill>
                <a:latin typeface="+mn-ea"/>
              </a:rPr>
              <a:t>人力资源部审核</a:t>
            </a:r>
            <a:endParaRPr lang="en-US" altLang="zh-CN" sz="1800" b="1" dirty="0">
              <a:solidFill>
                <a:schemeClr val="tx1"/>
              </a:solidFill>
              <a:latin typeface="+mn-ea"/>
            </a:endParaRPr>
          </a:p>
          <a:p>
            <a:pPr>
              <a:lnSpc>
                <a:spcPct val="106000"/>
              </a:lnSpc>
            </a:pPr>
            <a:r>
              <a:rPr lang="zh-CN" altLang="en-US" sz="1800" dirty="0">
                <a:solidFill>
                  <a:schemeClr val="tx1"/>
                </a:solidFill>
                <a:latin typeface="+mn-ea"/>
              </a:rPr>
              <a:t>人力资源部对申请人的门槛条件进行审核</a:t>
            </a:r>
            <a:endParaRPr lang="en-US" altLang="zh-CN" sz="1800" dirty="0">
              <a:solidFill>
                <a:schemeClr val="tx1"/>
              </a:solidFill>
              <a:latin typeface="+mn-ea"/>
            </a:endParaRPr>
          </a:p>
          <a:p>
            <a:pPr>
              <a:lnSpc>
                <a:spcPct val="106000"/>
              </a:lnSpc>
            </a:pPr>
            <a:endParaRPr lang="en-US" altLang="zh-CN" sz="1800" dirty="0">
              <a:solidFill>
                <a:schemeClr val="tx1"/>
              </a:solidFill>
              <a:latin typeface="+mn-ea"/>
            </a:endParaRPr>
          </a:p>
          <a:p>
            <a:pPr>
              <a:lnSpc>
                <a:spcPct val="106000"/>
              </a:lnSpc>
            </a:pPr>
            <a:r>
              <a:rPr lang="en-US" altLang="zh-CN" sz="1800" b="1" dirty="0">
                <a:solidFill>
                  <a:schemeClr val="tx1"/>
                </a:solidFill>
                <a:latin typeface="+mn-ea"/>
              </a:rPr>
              <a:t>4.</a:t>
            </a:r>
            <a:r>
              <a:rPr lang="zh-CN" altLang="en-US" sz="1800" b="1" dirty="0">
                <a:solidFill>
                  <a:schemeClr val="tx1"/>
                </a:solidFill>
                <a:latin typeface="+mn-ea"/>
              </a:rPr>
              <a:t>评委打分</a:t>
            </a:r>
            <a:endParaRPr lang="en-US" altLang="zh-CN" sz="1800" b="1" dirty="0">
              <a:solidFill>
                <a:schemeClr val="tx1"/>
              </a:solidFill>
              <a:latin typeface="+mn-ea"/>
            </a:endParaRPr>
          </a:p>
          <a:p>
            <a:pPr>
              <a:lnSpc>
                <a:spcPct val="106000"/>
              </a:lnSpc>
            </a:pPr>
            <a:r>
              <a:rPr lang="zh-CN" altLang="en-US" sz="1800" dirty="0">
                <a:solidFill>
                  <a:schemeClr val="tx1"/>
                </a:solidFill>
                <a:latin typeface="+mn-ea"/>
              </a:rPr>
              <a:t>参与认证的评委可在系统中对所评价的员工各任职资格实际情况进行打分</a:t>
            </a:r>
            <a:endParaRPr lang="en-US" altLang="zh-CN" sz="1800" dirty="0">
              <a:solidFill>
                <a:schemeClr val="tx1"/>
              </a:solidFill>
              <a:latin typeface="+mn-ea"/>
            </a:endParaRPr>
          </a:p>
          <a:p>
            <a:pPr>
              <a:lnSpc>
                <a:spcPct val="106000"/>
              </a:lnSpc>
            </a:pPr>
            <a:endParaRPr lang="en-US" altLang="zh-CN" sz="1800" dirty="0">
              <a:solidFill>
                <a:schemeClr val="tx1"/>
              </a:solidFill>
              <a:latin typeface="+mn-ea"/>
            </a:endParaRPr>
          </a:p>
          <a:p>
            <a:pPr>
              <a:lnSpc>
                <a:spcPct val="106000"/>
              </a:lnSpc>
            </a:pPr>
            <a:r>
              <a:rPr lang="en-US" altLang="zh-CN" sz="1800" b="1" dirty="0">
                <a:solidFill>
                  <a:schemeClr val="tx1"/>
                </a:solidFill>
                <a:latin typeface="+mn-ea"/>
              </a:rPr>
              <a:t>5.</a:t>
            </a:r>
            <a:r>
              <a:rPr lang="zh-CN" altLang="en-US" sz="1800" b="1" dirty="0">
                <a:solidFill>
                  <a:schemeClr val="tx1"/>
                </a:solidFill>
                <a:latin typeface="+mn-ea"/>
              </a:rPr>
              <a:t>员工申报进度查看</a:t>
            </a:r>
            <a:endParaRPr lang="en-US" altLang="zh-CN" sz="1800" b="1" dirty="0">
              <a:solidFill>
                <a:schemeClr val="tx1"/>
              </a:solidFill>
              <a:latin typeface="+mn-ea"/>
            </a:endParaRPr>
          </a:p>
          <a:p>
            <a:pPr>
              <a:lnSpc>
                <a:spcPct val="106000"/>
              </a:lnSpc>
            </a:pPr>
            <a:r>
              <a:rPr lang="zh-CN" altLang="en-US" sz="1800" dirty="0">
                <a:solidFill>
                  <a:schemeClr val="tx1"/>
                </a:solidFill>
                <a:latin typeface="+mn-ea"/>
              </a:rPr>
              <a:t>人力资源部可通过报表查看申报情况以及评委评委打分情况</a:t>
            </a:r>
            <a:endParaRPr lang="en-US" altLang="zh-CN" sz="1800" dirty="0">
              <a:solidFill>
                <a:schemeClr val="tx1"/>
              </a:solidFill>
              <a:latin typeface="+mn-ea"/>
            </a:endParaRPr>
          </a:p>
        </p:txBody>
      </p:sp>
    </p:spTree>
    <p:extLst>
      <p:ext uri="{BB962C8B-B14F-4D97-AF65-F5344CB8AC3E}">
        <p14:creationId xmlns:p14="http://schemas.microsoft.com/office/powerpoint/2010/main" val="39716723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认证表填报路径：</a:t>
            </a:r>
            <a:endParaRPr lang="zh-CN" altLang="en-US"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80" y="816930"/>
            <a:ext cx="8718201" cy="2275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48" y="3758274"/>
            <a:ext cx="6199581"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5129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认证表填报如下：</a:t>
            </a:r>
            <a:endParaRPr lang="zh-CN" altLang="en-US" dirty="0"/>
          </a:p>
        </p:txBody>
      </p:sp>
      <p:sp>
        <p:nvSpPr>
          <p:cNvPr id="4" name="圆角矩形标注 3"/>
          <p:cNvSpPr/>
          <p:nvPr/>
        </p:nvSpPr>
        <p:spPr bwMode="gray">
          <a:xfrm>
            <a:off x="6460547" y="983604"/>
            <a:ext cx="4110181" cy="789445"/>
          </a:xfrm>
          <a:prstGeom prst="wedgeRoundRectCallout">
            <a:avLst>
              <a:gd name="adj1" fmla="val -67457"/>
              <a:gd name="adj2" fmla="val 23346"/>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a:solidFill>
                  <a:schemeClr val="bg1"/>
                </a:solidFill>
              </a:rPr>
              <a:t>申请人填写基本信息，包含申请人未来发展意向</a:t>
            </a:r>
          </a:p>
        </p:txBody>
      </p:sp>
      <p:sp>
        <p:nvSpPr>
          <p:cNvPr id="6" name="圆角矩形标注 5"/>
          <p:cNvSpPr/>
          <p:nvPr/>
        </p:nvSpPr>
        <p:spPr bwMode="gray">
          <a:xfrm>
            <a:off x="6460546" y="2313658"/>
            <a:ext cx="4110181" cy="1127631"/>
          </a:xfrm>
          <a:prstGeom prst="wedgeRoundRectCallout">
            <a:avLst>
              <a:gd name="adj1" fmla="val -69836"/>
              <a:gd name="adj2" fmla="val -45704"/>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a:solidFill>
                  <a:schemeClr val="bg1"/>
                </a:solidFill>
              </a:rPr>
              <a:t>按照“先决条件”定位，申请人填写，部门确认，人力</a:t>
            </a:r>
            <a:r>
              <a:rPr lang="zh-CN" altLang="en-US" sz="1600" b="1" dirty="0" smtClean="0">
                <a:solidFill>
                  <a:schemeClr val="bg1"/>
                </a:solidFill>
              </a:rPr>
              <a:t>审核</a:t>
            </a:r>
            <a:endParaRPr lang="en-US" altLang="zh-CN" sz="1600" b="1" dirty="0" smtClean="0">
              <a:solidFill>
                <a:schemeClr val="bg1"/>
              </a:solidFill>
            </a:endParaRPr>
          </a:p>
          <a:p>
            <a:pPr>
              <a:lnSpc>
                <a:spcPct val="106000"/>
              </a:lnSpc>
              <a:buFont typeface="Wingdings 2" pitchFamily="18" charset="2"/>
              <a:buNone/>
            </a:pPr>
            <a:r>
              <a:rPr lang="zh-CN" altLang="en-US" sz="1600" b="1" dirty="0" smtClean="0">
                <a:solidFill>
                  <a:schemeClr val="bg1"/>
                </a:solidFill>
              </a:rPr>
              <a:t>“是否符合”中有一个没有勾选，都需要填写破格原因</a:t>
            </a:r>
            <a:endParaRPr lang="zh-CN" altLang="en-US" sz="1600" b="1" dirty="0">
              <a:solidFill>
                <a:schemeClr val="bg1"/>
              </a:solidFill>
            </a:endParaRPr>
          </a:p>
        </p:txBody>
      </p:sp>
      <p:sp>
        <p:nvSpPr>
          <p:cNvPr id="7" name="圆角矩形标注 6"/>
          <p:cNvSpPr/>
          <p:nvPr/>
        </p:nvSpPr>
        <p:spPr bwMode="gray">
          <a:xfrm>
            <a:off x="6235307" y="3977295"/>
            <a:ext cx="4110181" cy="1109538"/>
          </a:xfrm>
          <a:prstGeom prst="wedgeRoundRectCallout">
            <a:avLst>
              <a:gd name="adj1" fmla="val -65305"/>
              <a:gd name="adj2" fmla="val -79527"/>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a:solidFill>
                  <a:schemeClr val="bg1"/>
                </a:solidFill>
              </a:rPr>
              <a:t>按照“门槛项”定位，如有破格项申请人需填写破格</a:t>
            </a:r>
            <a:r>
              <a:rPr lang="zh-CN" altLang="en-US" sz="1600" b="1" dirty="0" smtClean="0">
                <a:solidFill>
                  <a:schemeClr val="bg1"/>
                </a:solidFill>
              </a:rPr>
              <a:t>理由</a:t>
            </a:r>
            <a:endParaRPr lang="zh-CN" altLang="en-US" sz="1600" b="1" dirty="0">
              <a:solidFill>
                <a:schemeClr val="bg1"/>
              </a:solidFill>
            </a:endParaRP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42" y="734977"/>
            <a:ext cx="5113686" cy="6685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圆角矩形标注 9"/>
          <p:cNvSpPr/>
          <p:nvPr/>
        </p:nvSpPr>
        <p:spPr bwMode="gray">
          <a:xfrm>
            <a:off x="6986728" y="5889098"/>
            <a:ext cx="2410692" cy="1168467"/>
          </a:xfrm>
          <a:prstGeom prst="wedgeRoundRectCallout">
            <a:avLst>
              <a:gd name="adj1" fmla="val -142796"/>
              <a:gd name="adj2" fmla="val -120714"/>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a:solidFill>
                  <a:schemeClr val="bg1"/>
                </a:solidFill>
              </a:rPr>
              <a:t>申请人需填写成果、知识技能、胜任素质的个人举证并进行自评</a:t>
            </a:r>
          </a:p>
        </p:txBody>
      </p:sp>
      <p:sp>
        <p:nvSpPr>
          <p:cNvPr id="13" name="圆角矩形标注 12"/>
          <p:cNvSpPr/>
          <p:nvPr/>
        </p:nvSpPr>
        <p:spPr bwMode="gray">
          <a:xfrm>
            <a:off x="3661636" y="6370778"/>
            <a:ext cx="1893590" cy="787631"/>
          </a:xfrm>
          <a:prstGeom prst="wedgeRoundRectCallout">
            <a:avLst>
              <a:gd name="adj1" fmla="val -172678"/>
              <a:gd name="adj2" fmla="val -38407"/>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smtClean="0">
                <a:solidFill>
                  <a:schemeClr val="bg1"/>
                </a:solidFill>
              </a:rPr>
              <a:t>提交后到部门负责人处审核</a:t>
            </a:r>
            <a:endParaRPr lang="zh-CN" altLang="en-US" sz="1600" b="1" dirty="0">
              <a:solidFill>
                <a:schemeClr val="bg1"/>
              </a:solidFill>
            </a:endParaRPr>
          </a:p>
        </p:txBody>
      </p:sp>
    </p:spTree>
    <p:extLst>
      <p:ext uri="{BB962C8B-B14F-4D97-AF65-F5344CB8AC3E}">
        <p14:creationId xmlns:p14="http://schemas.microsoft.com/office/powerpoint/2010/main" val="41553857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认证表填报如下：</a:t>
            </a:r>
          </a:p>
        </p:txBody>
      </p:sp>
      <p:pic>
        <p:nvPicPr>
          <p:cNvPr id="4" name="图片 3"/>
          <p:cNvPicPr>
            <a:picLocks noChangeAspect="1"/>
          </p:cNvPicPr>
          <p:nvPr/>
        </p:nvPicPr>
        <p:blipFill>
          <a:blip r:embed="rId2"/>
          <a:stretch>
            <a:fillRect/>
          </a:stretch>
        </p:blipFill>
        <p:spPr>
          <a:xfrm>
            <a:off x="276642" y="1549047"/>
            <a:ext cx="8819048" cy="2685496"/>
          </a:xfrm>
          <a:prstGeom prst="rect">
            <a:avLst/>
          </a:prstGeom>
        </p:spPr>
      </p:pic>
      <p:sp>
        <p:nvSpPr>
          <p:cNvPr id="5" name="圆角矩形标注 4"/>
          <p:cNvSpPr/>
          <p:nvPr/>
        </p:nvSpPr>
        <p:spPr bwMode="gray">
          <a:xfrm>
            <a:off x="6384348" y="1712947"/>
            <a:ext cx="3086226" cy="789445"/>
          </a:xfrm>
          <a:prstGeom prst="wedgeRoundRectCallout">
            <a:avLst>
              <a:gd name="adj1" fmla="val -67457"/>
              <a:gd name="adj2" fmla="val 23346"/>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smtClean="0">
                <a:solidFill>
                  <a:schemeClr val="bg1"/>
                </a:solidFill>
              </a:rPr>
              <a:t>开发序列此信息为必填项，填写具体产品名称及达到的程度，如：精通</a:t>
            </a:r>
            <a:r>
              <a:rPr lang="en-US" altLang="zh-CN" sz="1600" b="1" dirty="0" smtClean="0">
                <a:solidFill>
                  <a:schemeClr val="bg1"/>
                </a:solidFill>
              </a:rPr>
              <a:t>DCS</a:t>
            </a:r>
            <a:r>
              <a:rPr lang="zh-CN" altLang="en-US" sz="1600" b="1" dirty="0" smtClean="0">
                <a:solidFill>
                  <a:schemeClr val="bg1"/>
                </a:solidFill>
              </a:rPr>
              <a:t>产品知识</a:t>
            </a:r>
            <a:endParaRPr lang="zh-CN" altLang="en-US" sz="1600" b="1" dirty="0">
              <a:solidFill>
                <a:schemeClr val="bg1"/>
              </a:solidFill>
            </a:endParaRPr>
          </a:p>
        </p:txBody>
      </p:sp>
      <p:sp>
        <p:nvSpPr>
          <p:cNvPr id="6" name="圆角矩形标注 5"/>
          <p:cNvSpPr/>
          <p:nvPr/>
        </p:nvSpPr>
        <p:spPr bwMode="gray">
          <a:xfrm>
            <a:off x="6504091" y="3095378"/>
            <a:ext cx="2966482" cy="789445"/>
          </a:xfrm>
          <a:prstGeom prst="wedgeRoundRectCallout">
            <a:avLst>
              <a:gd name="adj1" fmla="val -67457"/>
              <a:gd name="adj2" fmla="val 23346"/>
              <a:gd name="adj3" fmla="val 16667"/>
            </a:avLst>
          </a:prstGeom>
          <a:solidFill>
            <a:srgbClr val="FFC00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zh-CN" altLang="en-US" sz="1600" b="1" dirty="0" smtClean="0">
                <a:solidFill>
                  <a:schemeClr val="bg1"/>
                </a:solidFill>
              </a:rPr>
              <a:t>开发序列此信息不填</a:t>
            </a:r>
            <a:endParaRPr lang="zh-CN" altLang="en-US" sz="1600" b="1" dirty="0">
              <a:solidFill>
                <a:schemeClr val="bg1"/>
              </a:solidFill>
            </a:endParaRPr>
          </a:p>
        </p:txBody>
      </p:sp>
      <p:sp>
        <p:nvSpPr>
          <p:cNvPr id="7" name="矩形 6"/>
          <p:cNvSpPr/>
          <p:nvPr/>
        </p:nvSpPr>
        <p:spPr>
          <a:xfrm>
            <a:off x="493452" y="4552189"/>
            <a:ext cx="9704917" cy="2616101"/>
          </a:xfrm>
          <a:prstGeom prst="rect">
            <a:avLst/>
          </a:prstGeom>
        </p:spPr>
        <p:txBody>
          <a:bodyPr wrap="square">
            <a:spAutoFit/>
          </a:bodyPr>
          <a:lstStyle/>
          <a:p>
            <a:pPr>
              <a:spcAft>
                <a:spcPts val="0"/>
              </a:spcAft>
            </a:pPr>
            <a:r>
              <a:rPr lang="zh-CN" altLang="en-US" sz="24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t>产品知识掌握程度的说明</a:t>
            </a:r>
            <a:r>
              <a:rPr lang="zh-CN" altLang="en-US" sz="24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t/>
            </a:r>
            <a:br>
              <a:rPr lang="en-US" altLang="zh-CN" sz="24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br>
            <a:r>
              <a:rPr lang="zh-CN" altLang="en-US" sz="2000" dirty="0"/>
              <a:t>精通</a:t>
            </a:r>
            <a:r>
              <a:rPr lang="zh-CN" altLang="en-US" sz="2000" dirty="0" smtClean="0"/>
              <a:t>：能独立承担某产品全产品系统设计或测试架构设计的程度为精通。</a:t>
            </a:r>
            <a:endParaRPr lang="en-US" altLang="zh-CN" sz="2000" dirty="0" smtClean="0"/>
          </a:p>
          <a:p>
            <a:pPr>
              <a:spcAft>
                <a:spcPts val="0"/>
              </a:spcAft>
            </a:pPr>
            <a:r>
              <a:rPr lang="zh-CN" altLang="en-US" sz="2000" dirty="0" smtClean="0"/>
              <a:t>掌握：能独立承担某</a:t>
            </a:r>
            <a:r>
              <a:rPr lang="zh-CN" altLang="en-US" sz="2000" dirty="0"/>
              <a:t>产品子系统或核心模块设计及</a:t>
            </a:r>
            <a:r>
              <a:rPr lang="zh-CN" altLang="en-US" sz="2000" dirty="0" smtClean="0"/>
              <a:t>开发（含测试设计及执行）</a:t>
            </a:r>
            <a:r>
              <a:rPr lang="zh-CN" altLang="en-US" sz="2000" dirty="0" smtClean="0"/>
              <a:t>，或能负责全产品的日常维护，对产品设计架构及运行机制有清晰的认知。</a:t>
            </a:r>
            <a:endParaRPr lang="en-US" altLang="zh-CN" sz="2000" dirty="0" smtClean="0"/>
          </a:p>
          <a:p>
            <a:pPr>
              <a:spcAft>
                <a:spcPts val="0"/>
              </a:spcAft>
            </a:pPr>
            <a:r>
              <a:rPr lang="zh-CN" altLang="en-US" sz="2000" dirty="0" smtClean="0"/>
              <a:t>熟悉：能独立承担某产品非核心模块设计及开发（含测试设计及执行），对产品整体功能及应用范围有清晰的认知。</a:t>
            </a:r>
            <a:endParaRPr lang="en-US" altLang="zh-CN" sz="2000" dirty="0" smtClean="0"/>
          </a:p>
          <a:p>
            <a:pPr>
              <a:spcAft>
                <a:spcPts val="0"/>
              </a:spcAft>
            </a:pPr>
            <a:r>
              <a:rPr lang="zh-CN" altLang="en-US" sz="2000" dirty="0" smtClean="0"/>
              <a:t>了解：在他人的指导下承担某产品的开发或测试工作，对</a:t>
            </a:r>
            <a:r>
              <a:rPr lang="zh-CN" altLang="en-US" sz="2000" dirty="0"/>
              <a:t>产品整体功能及应用范围有基本的</a:t>
            </a:r>
            <a:r>
              <a:rPr lang="zh-CN" altLang="en-US" sz="2000" dirty="0" smtClean="0"/>
              <a:t>认知。</a:t>
            </a:r>
            <a:endParaRPr lang="en-US" altLang="zh-CN" sz="2000" dirty="0" smtClean="0"/>
          </a:p>
        </p:txBody>
      </p:sp>
    </p:spTree>
    <p:extLst>
      <p:ext uri="{BB962C8B-B14F-4D97-AF65-F5344CB8AC3E}">
        <p14:creationId xmlns:p14="http://schemas.microsoft.com/office/powerpoint/2010/main" val="10755606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416" y="955229"/>
            <a:ext cx="9704917" cy="1508105"/>
          </a:xfrm>
          <a:prstGeom prst="rect">
            <a:avLst/>
          </a:prstGeom>
        </p:spPr>
        <p:txBody>
          <a:bodyPr wrap="square">
            <a:spAutoFit/>
          </a:bodyPr>
          <a:lstStyle/>
          <a:p>
            <a:pPr>
              <a:spcAft>
                <a:spcPts val="0"/>
              </a:spcAft>
            </a:pPr>
            <a:r>
              <a:rPr lang="zh-CN" altLang="en-US" sz="24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t>特殊说明：</a:t>
            </a:r>
            <a:r>
              <a:rPr lang="en-US" altLang="zh-CN" sz="28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t/>
            </a:r>
            <a:br>
              <a:rPr lang="en-US" altLang="zh-CN" sz="28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br>
            <a:r>
              <a:rPr lang="en-US" altLang="zh-CN" sz="2800" kern="100" dirty="0" smtClean="0">
                <a:highlight>
                  <a:srgbClr val="FFFF00"/>
                </a:highlight>
                <a:latin typeface="Calibri" panose="020F0502020204030204" pitchFamily="34" charset="0"/>
                <a:ea typeface="宋体" panose="02010600030101010101" pitchFamily="2" charset="-122"/>
                <a:cs typeface="Times New Roman" panose="02020603050405020304" pitchFamily="18" charset="0"/>
              </a:rPr>
              <a:t>        </a:t>
            </a:r>
            <a:r>
              <a:rPr lang="zh-CN" altLang="zh-CN" sz="2000" b="1" dirty="0" smtClean="0"/>
              <a:t>未</a:t>
            </a:r>
            <a:r>
              <a:rPr lang="zh-CN" altLang="zh-CN" sz="2000" b="1" dirty="0"/>
              <a:t>填写完整可随时 “保存”，保存后可通过</a:t>
            </a:r>
            <a:r>
              <a:rPr lang="en-US" altLang="zh-CN" sz="2000" b="1" dirty="0"/>
              <a:t>  “</a:t>
            </a:r>
            <a:r>
              <a:rPr lang="zh-CN" altLang="zh-CN" sz="2000" b="1" dirty="0"/>
              <a:t>查找现有值</a:t>
            </a:r>
            <a:r>
              <a:rPr lang="en-US" altLang="zh-CN" sz="2000" b="1" dirty="0"/>
              <a:t>”---“</a:t>
            </a:r>
            <a:r>
              <a:rPr lang="zh-CN" altLang="zh-CN" sz="2000" b="1" dirty="0"/>
              <a:t>搜索</a:t>
            </a:r>
            <a:r>
              <a:rPr lang="en-US" altLang="zh-CN" sz="2000" b="1" dirty="0"/>
              <a:t>” </a:t>
            </a:r>
            <a:r>
              <a:rPr lang="zh-CN" altLang="zh-CN" sz="2000" b="1" dirty="0"/>
              <a:t>找到未填写完成的内容，待填写完整后再“提交”。</a:t>
            </a:r>
          </a:p>
          <a:p>
            <a:r>
              <a:rPr lang="en-US" altLang="zh-CN" sz="2000" b="1" dirty="0"/>
              <a:t>     </a:t>
            </a:r>
            <a:r>
              <a:rPr lang="en-US" altLang="zh-CN" sz="2000" b="1" dirty="0" smtClean="0"/>
              <a:t>     </a:t>
            </a:r>
            <a:r>
              <a:rPr lang="zh-CN" altLang="zh-CN" sz="2000" b="1" dirty="0" smtClean="0"/>
              <a:t>提交</a:t>
            </a:r>
            <a:r>
              <a:rPr lang="zh-CN" altLang="zh-CN" sz="2000" b="1" dirty="0"/>
              <a:t>后的内容无法再修改、退回，请务必检查信息填写无误后再“提交”。</a:t>
            </a:r>
          </a:p>
        </p:txBody>
      </p:sp>
      <p:pic>
        <p:nvPicPr>
          <p:cNvPr id="9" name="图片 8"/>
          <p:cNvPicPr/>
          <p:nvPr/>
        </p:nvPicPr>
        <p:blipFill>
          <a:blip r:embed="rId2"/>
          <a:stretch>
            <a:fillRect/>
          </a:stretch>
        </p:blipFill>
        <p:spPr>
          <a:xfrm>
            <a:off x="1422875" y="2463334"/>
            <a:ext cx="6583627" cy="4603010"/>
          </a:xfrm>
          <a:prstGeom prst="rect">
            <a:avLst/>
          </a:prstGeom>
        </p:spPr>
      </p:pic>
    </p:spTree>
    <p:extLst>
      <p:ext uri="{BB962C8B-B14F-4D97-AF65-F5344CB8AC3E}">
        <p14:creationId xmlns:p14="http://schemas.microsoft.com/office/powerpoint/2010/main" val="209533666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部门长审核路径：</a:t>
            </a:r>
            <a:endParaRPr lang="zh-CN" altLang="en-U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73" y="1002599"/>
            <a:ext cx="8684916" cy="2218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86" y="3696927"/>
            <a:ext cx="6193566" cy="314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35279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部门长审核页面：</a:t>
            </a:r>
            <a:endParaRPr lang="zh-CN" altLang="en-US" dirty="0"/>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02" y="875072"/>
            <a:ext cx="3871075" cy="548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017" y="4461302"/>
            <a:ext cx="5952703" cy="1567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爆炸形 2 10"/>
          <p:cNvSpPr/>
          <p:nvPr/>
        </p:nvSpPr>
        <p:spPr bwMode="gray">
          <a:xfrm>
            <a:off x="5692878" y="2172821"/>
            <a:ext cx="4109884" cy="2161477"/>
          </a:xfrm>
          <a:prstGeom prst="irregularSeal2">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400" b="1" dirty="0">
                <a:solidFill>
                  <a:srgbClr val="FF0000"/>
                </a:solidFill>
              </a:rPr>
              <a:t>部门</a:t>
            </a:r>
            <a:r>
              <a:rPr lang="zh-CN" altLang="en-US" sz="1400" b="1" dirty="0" smtClean="0">
                <a:solidFill>
                  <a:srgbClr val="FF0000"/>
                </a:solidFill>
              </a:rPr>
              <a:t>长需填写意见并选择通过状态进行确认，或退回员工重新修改</a:t>
            </a:r>
          </a:p>
        </p:txBody>
      </p:sp>
      <p:pic>
        <p:nvPicPr>
          <p:cNvPr id="522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017" y="383457"/>
            <a:ext cx="5325141" cy="1571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20261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Custom 1">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PPT_Plain_ENTCSC_2016.pptx" id="{D2E22C21-3AE0-424F-B9DF-07D14147320A}" vid="{DEE92631-C4D2-44D2-92F1-954805F10F06}"/>
    </a:ext>
  </a:extLst>
</a:theme>
</file>

<file path=ppt/theme/theme2.xml><?xml version="1.0" encoding="utf-8"?>
<a:theme xmlns:a="http://schemas.openxmlformats.org/drawingml/2006/main" name="2003_SC_Screen_Med_Jan2010">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dustryTaxHTField0 xmlns="a0d0d62c-36b5-4ff9-954b-df7e3262faf1">
      <Terms xmlns="http://schemas.microsoft.com/office/infopath/2007/PartnerControls"/>
    </IndustryTaxHTField0>
    <ServiceLineTaxHTField0 xmlns="a0d0d62c-36b5-4ff9-954b-df7e3262faf1">
      <Terms xmlns="http://schemas.microsoft.com/office/infopath/2007/PartnerControls">
        <TermInfo xmlns="http://schemas.microsoft.com/office/infopath/2007/PartnerControls">
          <TermName xmlns="http://schemas.microsoft.com/office/infopath/2007/PartnerControls">Brand and Communications</TermName>
          <TermId xmlns="http://schemas.microsoft.com/office/infopath/2007/PartnerControls">54d7c12f-4c86-4f33-a763-1e283359c38c</TermId>
        </TermInfo>
      </Terms>
    </ServiceLineTaxHTField0>
    <ContentType1TaxHTField0 xmlns="a0d0d62c-36b5-4ff9-954b-df7e3262faf1">
      <Terms xmlns="http://schemas.microsoft.com/office/infopath/2007/PartnerControls"/>
    </ContentType1TaxHTField0>
    <ContentApprover xmlns="a0d0d62c-36b5-4ff9-954b-df7e3262faf1">
      <UserInfo>
        <DisplayName/>
        <AccountId xsi:nil="true"/>
        <AccountType/>
      </UserInfo>
    </ContentApprover>
    <CoverImage xmlns="a0d0d62c-36b5-4ff9-954b-df7e3262faf1">
      <Url xsi:nil="true"/>
      <Description xsi:nil="true"/>
    </CoverImage>
    <LanguagesTaxHTField0 xmlns="a0d0d62c-36b5-4ff9-954b-df7e3262faf1">
      <Terms xmlns="http://schemas.microsoft.com/office/infopath/2007/PartnerControls"/>
    </LanguagesTaxHTField0>
    <TargetPageLocationTaxHTField0 xmlns="a0d0d62c-36b5-4ff9-954b-df7e3262faf1">
      <Terms xmlns="http://schemas.microsoft.com/office/infopath/2007/PartnerControls"/>
    </TargetPageLocationTaxHTField0>
    <JurisdictionTaxHTField0 xmlns="a0d0d62c-36b5-4ff9-954b-df7e3262faf1">
      <Terms xmlns="http://schemas.microsoft.com/office/infopath/2007/PartnerControls"/>
    </JurisdictionTaxHTField0>
    <ConfidentialityTaxHTField0 xmlns="a0d0d62c-36b5-4ff9-954b-df7e3262faf1">
      <Terms xmlns="http://schemas.microsoft.com/office/infopath/2007/PartnerControls"/>
    </ConfidentialityTaxHTField0>
    <TargetPageLanguage xmlns="a0d0d62c-36b5-4ff9-954b-df7e3262faf1">Both</TargetPageLanguage>
    <ContentAuthor xmlns="a0d0d62c-36b5-4ff9-954b-df7e3262faf1">
      <UserInfo>
        <DisplayName/>
        <AccountId xsi:nil="true"/>
        <AccountType/>
      </UserInfo>
    </ContentAuthor>
    <DatePublished xmlns="a0d0d62c-36b5-4ff9-954b-df7e3262faf1" xsi:nil="true"/>
    <TaxCatchAll xmlns="a0d0d62c-36b5-4ff9-954b-df7e3262faf1">
      <Value>321</Value>
    </TaxCatchAll>
    <Description1 xmlns="a0d0d62c-36b5-4ff9-954b-df7e3262fa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Net Document" ma:contentTypeID="0x01010037F47E8B6BC7B94DBBE8C43BEA5FA71E002A38B54A3CC0EF4CA70D6517D9F408A8" ma:contentTypeVersion="8" ma:contentTypeDescription="" ma:contentTypeScope="" ma:versionID="8e78f37927b6a3c719ba46f03e85ad9b">
  <xsd:schema xmlns:xsd="http://www.w3.org/2001/XMLSchema" xmlns:xs="http://www.w3.org/2001/XMLSchema" xmlns:p="http://schemas.microsoft.com/office/2006/metadata/properties" xmlns:ns2="a0d0d62c-36b5-4ff9-954b-df7e3262faf1" targetNamespace="http://schemas.microsoft.com/office/2006/metadata/properties" ma:root="true" ma:fieldsID="542512810b829cb38ca5ab31a1f4e7a5" ns2:_="">
    <xsd:import namespace="a0d0d62c-36b5-4ff9-954b-df7e3262faf1"/>
    <xsd:element name="properties">
      <xsd:complexType>
        <xsd:sequence>
          <xsd:element name="documentManagement">
            <xsd:complexType>
              <xsd:all>
                <xsd:element ref="ns2:Description1" minOccurs="0"/>
                <xsd:element ref="ns2:ContentAuthor" minOccurs="0"/>
                <xsd:element ref="ns2:ContentApprover" minOccurs="0"/>
                <xsd:element ref="ns2:DatePublished" minOccurs="0"/>
                <xsd:element ref="ns2:TargetPageLanguage" minOccurs="0"/>
                <xsd:element ref="ns2:CoverImage" minOccurs="0"/>
                <xsd:element ref="ns2:IndustryTaxHTField0" minOccurs="0"/>
                <xsd:element ref="ns2:ContentType1TaxHTField0" minOccurs="0"/>
                <xsd:element ref="ns2:LanguagesTaxHTField0" minOccurs="0"/>
                <xsd:element ref="ns2:ConfidentialityTaxHTField0" minOccurs="0"/>
                <xsd:element ref="ns2:JurisdictionTaxHTField0" minOccurs="0"/>
                <xsd:element ref="ns2:ServiceLineTaxHTField0" minOccurs="0"/>
                <xsd:element ref="ns2:TaxCatchAll" minOccurs="0"/>
                <xsd:element ref="ns2:TargetPageLocationTaxHTField0"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d0d62c-36b5-4ff9-954b-df7e3262faf1" elementFormDefault="qualified">
    <xsd:import namespace="http://schemas.microsoft.com/office/2006/documentManagement/types"/>
    <xsd:import namespace="http://schemas.microsoft.com/office/infopath/2007/PartnerControls"/>
    <xsd:element name="Description1" ma:index="2" nillable="true" ma:displayName="Description" ma:internalName="Description1">
      <xsd:simpleType>
        <xsd:restriction base="dms:Note">
          <xsd:maxLength value="255"/>
        </xsd:restriction>
      </xsd:simpleType>
    </xsd:element>
    <xsd:element name="ContentAuthor" ma:index="3" nillable="true" ma:displayName="ContentAuthor" ma:list="UserInfo" ma:SharePointGroup="0" ma:internalName="Cont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Approver" ma:index="4" nillable="true" ma:displayName="ContentApprover" ma:list="UserInfo" ma:SharePointGroup="0" ma:internalName="ContentApprov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Published" ma:index="11" nillable="true" ma:displayName="DatePublished" ma:format="DateOnly" ma:internalName="DatePublished">
      <xsd:simpleType>
        <xsd:restriction base="dms:DateTime"/>
      </xsd:simpleType>
    </xsd:element>
    <xsd:element name="TargetPageLanguage" ma:index="12" nillable="true" ma:displayName="TargetPageLanguage" ma:default="Both" ma:format="RadioButtons" ma:internalName="TargetPageLanguage">
      <xsd:simpleType>
        <xsd:restriction base="dms:Choice">
          <xsd:enumeration value="English"/>
          <xsd:enumeration value="Chinese"/>
          <xsd:enumeration value="Both"/>
        </xsd:restriction>
      </xsd:simpleType>
    </xsd:element>
    <xsd:element name="CoverImage" ma:index="14" nillable="true" ma:displayName="CoverImage" ma:format="Image" ma:internalName="CoverImage">
      <xsd:complexType>
        <xsd:complexContent>
          <xsd:extension base="dms:URL">
            <xsd:sequence>
              <xsd:element name="Url" type="dms:ValidUrl" minOccurs="0" nillable="true"/>
              <xsd:element name="Description" type="xsd:string" nillable="true"/>
            </xsd:sequence>
          </xsd:extension>
        </xsd:complexContent>
      </xsd:complexType>
    </xsd:element>
    <xsd:element name="IndustryTaxHTField0" ma:index="15" nillable="true" ma:taxonomy="true" ma:internalName="IndustryTaxHTField0" ma:taxonomyFieldName="Industry" ma:displayName="Industry" ma:default="" ma:fieldId="{803fc7a3-6065-48cd-9e73-9568d4dea397}" ma:taxonomyMulti="true" ma:sspId="b1630b20-615c-461f-8fff-3359f906331e" ma:termSetId="653d16fc-103f-4bc0-9f03-7e9708261f29" ma:anchorId="00000000-0000-0000-0000-000000000000" ma:open="false" ma:isKeyword="false">
      <xsd:complexType>
        <xsd:sequence>
          <xsd:element ref="pc:Terms" minOccurs="0" maxOccurs="1"/>
        </xsd:sequence>
      </xsd:complexType>
    </xsd:element>
    <xsd:element name="ContentType1TaxHTField0" ma:index="17" nillable="true" ma:taxonomy="true" ma:internalName="ContentType1TaxHTField0" ma:taxonomyFieldName="ContentType1" ma:displayName="ContentType" ma:default="" ma:fieldId="{93a6eb4d-ac67-4940-9fb3-44cefc4f8855}" ma:taxonomyMulti="true" ma:sspId="b1630b20-615c-461f-8fff-3359f906331e" ma:termSetId="fe729c79-4397-4a51-9052-ceba4391a388" ma:anchorId="00000000-0000-0000-0000-000000000000" ma:open="false" ma:isKeyword="false">
      <xsd:complexType>
        <xsd:sequence>
          <xsd:element ref="pc:Terms" minOccurs="0" maxOccurs="1"/>
        </xsd:sequence>
      </xsd:complexType>
    </xsd:element>
    <xsd:element name="LanguagesTaxHTField0" ma:index="19" nillable="true" ma:taxonomy="true" ma:internalName="LanguagesTaxHTField0" ma:taxonomyFieldName="Languages" ma:displayName="Languages" ma:default="" ma:fieldId="{5c594a1e-04c8-428e-9691-a014671494a2}" ma:taxonomyMulti="true" ma:sspId="b1630b20-615c-461f-8fff-3359f906331e" ma:termSetId="35027af6-0a9e-4684-88a3-626cfe00674c" ma:anchorId="00000000-0000-0000-0000-000000000000" ma:open="false" ma:isKeyword="false">
      <xsd:complexType>
        <xsd:sequence>
          <xsd:element ref="pc:Terms" minOccurs="0" maxOccurs="1"/>
        </xsd:sequence>
      </xsd:complexType>
    </xsd:element>
    <xsd:element name="ConfidentialityTaxHTField0" ma:index="21" nillable="true" ma:taxonomy="true" ma:internalName="ConfidentialityTaxHTField0" ma:taxonomyFieldName="Confidentiality" ma:displayName="Confidentiality" ma:default="" ma:fieldId="{9ecae5c9-7a53-4945-a7e3-d596ea5c3a19}" ma:sspId="b1630b20-615c-461f-8fff-3359f906331e" ma:termSetId="92fe5270-51f9-4cdd-a0d4-51dd60fb15b8" ma:anchorId="00000000-0000-0000-0000-000000000000" ma:open="false" ma:isKeyword="false">
      <xsd:complexType>
        <xsd:sequence>
          <xsd:element ref="pc:Terms" minOccurs="0" maxOccurs="1"/>
        </xsd:sequence>
      </xsd:complexType>
    </xsd:element>
    <xsd:element name="JurisdictionTaxHTField0" ma:index="23" nillable="true" ma:taxonomy="true" ma:internalName="JurisdictionTaxHTField0" ma:taxonomyFieldName="Jurisdiction" ma:displayName="Jurisdiction" ma:default="" ma:fieldId="{e806a9d6-d712-4aa9-8287-4dcea797bdae}" ma:sspId="b1630b20-615c-461f-8fff-3359f906331e" ma:termSetId="43b4269b-43a1-4d06-85a1-dec0271b1bc9" ma:anchorId="00000000-0000-0000-0000-000000000000" ma:open="false" ma:isKeyword="false">
      <xsd:complexType>
        <xsd:sequence>
          <xsd:element ref="pc:Terms" minOccurs="0" maxOccurs="1"/>
        </xsd:sequence>
      </xsd:complexType>
    </xsd:element>
    <xsd:element name="ServiceLineTaxHTField0" ma:index="25" nillable="true" ma:taxonomy="true" ma:internalName="ServiceLineTaxHTField0" ma:taxonomyFieldName="ServiceLine" ma:displayName="ServiceLine" ma:default="321;#Brand and Communications|54d7c12f-4c86-4f33-a763-1e283359c38c" ma:fieldId="{9b87bd91-31ab-43ff-b948-dbf67e1ef8fb}" ma:taxonomyMulti="true" ma:sspId="b1630b20-615c-461f-8fff-3359f906331e" ma:termSetId="6ff52d96-4184-49e9-af27-1032bd6a0e13" ma:anchorId="00000000-0000-0000-0000-000000000000" ma:open="false" ma:isKeyword="false">
      <xsd:complexType>
        <xsd:sequence>
          <xsd:element ref="pc:Terms" minOccurs="0" maxOccurs="1"/>
        </xsd:sequence>
      </xsd:complexType>
    </xsd:element>
    <xsd:element name="TaxCatchAll" ma:index="26" nillable="true" ma:displayName="Taxonomy Catch All Column" ma:hidden="true" ma:list="{9903235c-0e6f-430a-a0f2-3587a04bd2ed}" ma:internalName="TaxCatchAll" ma:showField="CatchAllData" ma:web="a0d0d62c-36b5-4ff9-954b-df7e3262faf1">
      <xsd:complexType>
        <xsd:complexContent>
          <xsd:extension base="dms:MultiChoiceLookup">
            <xsd:sequence>
              <xsd:element name="Value" type="dms:Lookup" maxOccurs="unbounded" minOccurs="0" nillable="true"/>
            </xsd:sequence>
          </xsd:extension>
        </xsd:complexContent>
      </xsd:complexType>
    </xsd:element>
    <xsd:element name="TargetPageLocationTaxHTField0" ma:index="28" nillable="true" ma:taxonomy="true" ma:internalName="TargetPageLocationTaxHTField0" ma:taxonomyFieldName="TargetPageLocation" ma:displayName="TargetPageLocation" ma:readOnly="false" ma:default="" ma:fieldId="{f55466c7-85d7-4317-a8f0-877cb99cec59}" ma:sspId="b1630b20-615c-461f-8fff-3359f906331e" ma:termSetId="6cbee36e-a83d-4ce9-b9a5-8cc76f5d2911" ma:anchorId="6d859a38-7bff-43cf-9770-b9aaf438803f" ma:open="false" ma:isKeyword="false">
      <xsd:complexType>
        <xsd:sequence>
          <xsd:element ref="pc:Terms" minOccurs="0" maxOccurs="1"/>
        </xsd:sequence>
      </xsd:complexType>
    </xsd:element>
    <xsd:element name="TaxCatchAllLabel" ma:index="29" nillable="true" ma:displayName="Taxonomy Catch All Column1" ma:hidden="true" ma:list="{9903235c-0e6f-430a-a0f2-3587a04bd2ed}" ma:internalName="TaxCatchAllLabel" ma:readOnly="true" ma:showField="CatchAllDataLabel" ma:web="a0d0d62c-36b5-4ff9-954b-df7e3262fa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727160-AEDA-48E2-BCE6-C23F82286EFD}">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a0d0d62c-36b5-4ff9-954b-df7e3262faf1"/>
    <ds:schemaRef ds:uri="http://purl.org/dc/dcmitype/"/>
    <ds:schemaRef ds:uri="http://purl.org/dc/terms/"/>
  </ds:schemaRefs>
</ds:datastoreItem>
</file>

<file path=customXml/itemProps2.xml><?xml version="1.0" encoding="utf-8"?>
<ds:datastoreItem xmlns:ds="http://schemas.openxmlformats.org/officeDocument/2006/customXml" ds:itemID="{08E46407-9A96-4C37-A2B4-299ED83D5549}">
  <ds:schemaRefs>
    <ds:schemaRef ds:uri="http://schemas.microsoft.com/sharepoint/v3/contenttype/forms"/>
  </ds:schemaRefs>
</ds:datastoreItem>
</file>

<file path=customXml/itemProps3.xml><?xml version="1.0" encoding="utf-8"?>
<ds:datastoreItem xmlns:ds="http://schemas.openxmlformats.org/officeDocument/2006/customXml" ds:itemID="{B86935F1-68F5-4634-809E-65A233A9B9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d0d62c-36b5-4ff9-954b-df7e3262f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Deloitte_A4 PPT Proposal Template_SC</Template>
  <TotalTime>88136</TotalTime>
  <Words>326</Words>
  <Application>Microsoft Office PowerPoint</Application>
  <PresentationFormat>自定义</PresentationFormat>
  <Paragraphs>60</Paragraphs>
  <Slides>8</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8</vt:i4>
      </vt:variant>
    </vt:vector>
  </HeadingPairs>
  <TitlesOfParts>
    <vt:vector size="21" baseType="lpstr">
      <vt:lpstr>Arial Unicode MS</vt:lpstr>
      <vt:lpstr>黑体</vt:lpstr>
      <vt:lpstr>华文楷体</vt:lpstr>
      <vt:lpstr>宋体</vt:lpstr>
      <vt:lpstr>Arial</vt:lpstr>
      <vt:lpstr>Calibri</vt:lpstr>
      <vt:lpstr>Times New Roman</vt:lpstr>
      <vt:lpstr>Verdana</vt:lpstr>
      <vt:lpstr>Wingdings</vt:lpstr>
      <vt:lpstr>Wingdings 2</vt:lpstr>
      <vt:lpstr>Deloitte_US_Onscreen</vt:lpstr>
      <vt:lpstr>2003_SC_Screen_Med_Jan2010</vt:lpstr>
      <vt:lpstr>think-cell Slide</vt:lpstr>
      <vt:lpstr>首次认证工作时间计划</vt:lpstr>
      <vt:lpstr>初次认证系统功能点说明</vt:lpstr>
      <vt:lpstr>认证表填报路径：</vt:lpstr>
      <vt:lpstr>认证表填报如下：</vt:lpstr>
      <vt:lpstr>认证表填报如下：</vt:lpstr>
      <vt:lpstr>PowerPoint 演示文稿</vt:lpstr>
      <vt:lpstr>部门长审核路径：</vt:lpstr>
      <vt:lpstr>部门长审核页面：</vt:lpstr>
    </vt:vector>
  </TitlesOfParts>
  <Company>Deloitte Touche Tohmatsu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注意事项：</dc:title>
  <dc:creator>Zhu, Jason Cong (CN - Beijing)</dc:creator>
  <cp:lastModifiedBy>周亚媛</cp:lastModifiedBy>
  <cp:revision>3914</cp:revision>
  <cp:lastPrinted>2014-06-25T02:16:22Z</cp:lastPrinted>
  <dcterms:created xsi:type="dcterms:W3CDTF">2018-01-25T02:59:52Z</dcterms:created>
  <dcterms:modified xsi:type="dcterms:W3CDTF">2019-09-10T07:02:03Z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0x01010037F47E8B6BC7B94DBBE8C43BEA5FA71E002A38B54A3CC0EF4CA70D6517D9F408A8</vt:lpwstr>
  </property>
</Properties>
</file>