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15"/>
  </p:notesMasterIdLst>
  <p:handoutMasterIdLst>
    <p:handoutMasterId r:id="rId16"/>
  </p:handoutMasterIdLst>
  <p:sldIdLst>
    <p:sldId id="289" r:id="rId3"/>
    <p:sldId id="282" r:id="rId4"/>
    <p:sldId id="325" r:id="rId5"/>
    <p:sldId id="326" r:id="rId6"/>
    <p:sldId id="332" r:id="rId7"/>
    <p:sldId id="331" r:id="rId8"/>
    <p:sldId id="327" r:id="rId9"/>
    <p:sldId id="329" r:id="rId10"/>
    <p:sldId id="328" r:id="rId11"/>
    <p:sldId id="330" r:id="rId12"/>
    <p:sldId id="333" r:id="rId13"/>
    <p:sldId id="279" r:id="rId14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25"/>
            <p14:sldId id="326"/>
            <p14:sldId id="332"/>
            <p14:sldId id="331"/>
            <p14:sldId id="327"/>
            <p14:sldId id="329"/>
            <p14:sldId id="328"/>
            <p14:sldId id="330"/>
            <p14:sldId id="333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  <p:cmAuthor id="2" name="lawyer cai" initials="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7"/>
    <a:srgbClr val="009DFE"/>
    <a:srgbClr val="015997"/>
    <a:srgbClr val="115FA8"/>
    <a:srgbClr val="015998"/>
    <a:srgbClr val="0E6F88"/>
    <a:srgbClr val="319648"/>
    <a:srgbClr val="2E75B6"/>
    <a:srgbClr val="2FA24A"/>
    <a:srgbClr val="00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5006" autoAdjust="0"/>
  </p:normalViewPr>
  <p:slideViewPr>
    <p:cSldViewPr snapToGrid="0">
      <p:cViewPr varScale="1">
        <p:scale>
          <a:sx n="109" d="100"/>
          <a:sy n="109" d="100"/>
        </p:scale>
        <p:origin x="924" y="10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7E8A-22F5-4944-8757-F3117FA9D6B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0C6B-12F6-4F46-BF67-C17C25AF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FC19-D103-4096-A48A-282D8BA23B1F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EE923-0DE4-423A-8394-9113E1FD6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4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&#26477;&#21644;&#35199;&#20998;CBB&#24314;&#35774;&#31649;&#29702;&#35268;&#33539;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391885" y="2163575"/>
            <a:ext cx="5818594" cy="168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15FA8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平台组态资源例会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6709" y="4437442"/>
            <a:ext cx="3744614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部门事项宣贯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新员工培养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老员工、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级以上的员工需要注意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校招和社招考核：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每月组织答辩，检查学习进展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mtClean="0"/>
              <a:t>定期沟通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/>
              <a:t>地点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5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492" y="2218230"/>
            <a:ext cx="769267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1.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资源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组例会</a:t>
            </a:r>
            <a:endParaRPr lang="en-US" altLang="zh-CN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2.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部门事项宣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贯</a:t>
            </a:r>
          </a:p>
        </p:txBody>
      </p: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新人介绍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例会周期</a:t>
            </a:r>
            <a:endParaRPr lang="en-US" altLang="zh-CN" dirty="0" smtClean="0"/>
          </a:p>
          <a:p>
            <a:r>
              <a:rPr lang="zh-CN" altLang="en-US" dirty="0" smtClean="0"/>
              <a:t>暂定为不定期举行</a:t>
            </a:r>
            <a:endParaRPr lang="en-US" altLang="zh-CN" dirty="0" smtClean="0"/>
          </a:p>
          <a:p>
            <a:r>
              <a:rPr lang="zh-CN" altLang="en-US" dirty="0" smtClean="0"/>
              <a:t>例会内容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资源组内部沟通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部门事项宣贯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8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日报：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发送项目</a:t>
            </a:r>
            <a:r>
              <a:rPr lang="zh-CN" altLang="zh-CN" dirty="0"/>
              <a:t>经理，</a:t>
            </a:r>
            <a:r>
              <a:rPr lang="zh-CN" altLang="zh-CN" dirty="0" smtClean="0"/>
              <a:t>抄送</a:t>
            </a:r>
            <a:r>
              <a:rPr lang="zh-CN" altLang="en-US" dirty="0" smtClean="0"/>
              <a:t>部长</a:t>
            </a:r>
            <a:r>
              <a:rPr lang="zh-CN" altLang="zh-CN" dirty="0" smtClean="0"/>
              <a:t>和</a:t>
            </a:r>
            <a:r>
              <a:rPr lang="zh-CN" altLang="zh-CN" dirty="0"/>
              <a:t>资源</a:t>
            </a:r>
            <a:r>
              <a:rPr lang="zh-CN" altLang="zh-CN" dirty="0" smtClean="0"/>
              <a:t>组长</a:t>
            </a:r>
            <a:endParaRPr lang="en-US" altLang="zh-CN" dirty="0" smtClean="0"/>
          </a:p>
          <a:p>
            <a:r>
              <a:rPr lang="zh-CN" altLang="en-US" dirty="0" smtClean="0"/>
              <a:t>请假：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</a:t>
            </a:r>
            <a:r>
              <a:rPr lang="zh-CN" altLang="zh-CN" dirty="0"/>
              <a:t>送：所在项目项目经理</a:t>
            </a:r>
          </a:p>
          <a:p>
            <a:pPr lvl="1"/>
            <a:r>
              <a:rPr lang="zh-CN" altLang="zh-CN" dirty="0" smtClean="0"/>
              <a:t>抄送</a:t>
            </a:r>
            <a:r>
              <a:rPr lang="zh-CN" altLang="zh-CN" dirty="0"/>
              <a:t>：资源组长，工作委托人，工作相关人</a:t>
            </a:r>
          </a:p>
          <a:p>
            <a:pPr lvl="1"/>
            <a:r>
              <a:rPr lang="zh-CN" altLang="zh-CN" dirty="0" smtClean="0"/>
              <a:t>邮件</a:t>
            </a:r>
            <a:r>
              <a:rPr lang="zh-CN" altLang="zh-CN" dirty="0"/>
              <a:t>内容需包含以下几点：</a:t>
            </a:r>
          </a:p>
          <a:p>
            <a:pPr lvl="1"/>
            <a:r>
              <a:rPr lang="zh-CN" altLang="zh-CN" dirty="0"/>
              <a:t>请假</a:t>
            </a:r>
            <a:r>
              <a:rPr lang="zh-CN" altLang="zh-CN" dirty="0" smtClean="0"/>
              <a:t>事由</a:t>
            </a:r>
            <a:endParaRPr lang="zh-CN" altLang="zh-CN" dirty="0"/>
          </a:p>
          <a:p>
            <a:pPr lvl="1"/>
            <a:r>
              <a:rPr lang="zh-CN" altLang="zh-CN" dirty="0"/>
              <a:t>请假起止时间，到岗时间</a:t>
            </a:r>
          </a:p>
          <a:p>
            <a:pPr lvl="1"/>
            <a:r>
              <a:rPr lang="zh-CN" altLang="zh-CN" dirty="0"/>
              <a:t>工作是否委托，委托给谁。如委托，列举具体事项及对应的</a:t>
            </a:r>
            <a:r>
              <a:rPr lang="zh-CN" altLang="zh-CN" dirty="0" smtClean="0"/>
              <a:t>委托人</a:t>
            </a:r>
            <a:endParaRPr lang="zh-CN" altLang="zh-CN" dirty="0"/>
          </a:p>
          <a:p>
            <a:pPr lvl="1"/>
            <a:r>
              <a:rPr lang="zh-CN" altLang="zh-CN" dirty="0"/>
              <a:t>联系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r>
              <a:rPr lang="zh-CN" altLang="en-US" dirty="0" smtClean="0"/>
              <a:t>报销：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报销</a:t>
            </a:r>
            <a:r>
              <a:rPr lang="zh-CN" altLang="zh-CN" dirty="0"/>
              <a:t>方式：每个月底</a:t>
            </a:r>
            <a:r>
              <a:rPr lang="en-US" altLang="zh-CN" dirty="0"/>
              <a:t>25</a:t>
            </a:r>
            <a:r>
              <a:rPr lang="zh-CN" altLang="zh-CN" dirty="0"/>
              <a:t>号以后提交当月的打车发票（</a:t>
            </a:r>
            <a:r>
              <a:rPr lang="en-US" altLang="zh-CN" dirty="0"/>
              <a:t>20:00</a:t>
            </a:r>
            <a:r>
              <a:rPr lang="zh-CN" altLang="zh-CN" dirty="0"/>
              <a:t>以后的发票）</a:t>
            </a:r>
          </a:p>
          <a:p>
            <a:pPr lvl="1"/>
            <a:r>
              <a:rPr lang="zh-CN" altLang="zh-CN" dirty="0" smtClean="0"/>
              <a:t>报销</a:t>
            </a:r>
            <a:r>
              <a:rPr lang="zh-CN" altLang="zh-CN" dirty="0"/>
              <a:t>处：李保霖工位</a:t>
            </a:r>
          </a:p>
          <a:p>
            <a:r>
              <a:rPr lang="zh-CN" altLang="en-US" dirty="0" smtClean="0"/>
              <a:t>继续教育：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任职资格添加职称要求，继续教育目的是获取职称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49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角色：项目组、部门、资源组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资源组分享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项目组：无工时</a:t>
            </a:r>
            <a:endParaRPr lang="en-US" altLang="zh-CN" dirty="0" smtClean="0"/>
          </a:p>
          <a:p>
            <a:r>
              <a:rPr lang="zh-CN" altLang="en-US" dirty="0" smtClean="0"/>
              <a:t>部门：无工时</a:t>
            </a:r>
            <a:endParaRPr lang="en-US" altLang="zh-CN" dirty="0" smtClean="0"/>
          </a:p>
          <a:p>
            <a:r>
              <a:rPr lang="zh-CN" altLang="en-US" dirty="0" smtClean="0"/>
              <a:t>资源组：无工时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95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部门事项宣贯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CBB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10" y="1973529"/>
            <a:ext cx="95726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部门事项宣贯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代码审查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部门还未定，下次宣贯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22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部门事项宣贯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知识沉淀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平台组态资源组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年底</a:t>
            </a:r>
            <a:r>
              <a:rPr lang="en-US" altLang="zh-CN" dirty="0" smtClean="0"/>
              <a:t>15</a:t>
            </a:r>
            <a:r>
              <a:rPr lang="zh-CN" altLang="en-US" dirty="0" smtClean="0"/>
              <a:t>篇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按月要有知识沉淀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部门提供工时，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页半天</a:t>
            </a:r>
            <a:endParaRPr lang="en-US" altLang="zh-CN" dirty="0"/>
          </a:p>
          <a:p>
            <a:r>
              <a:rPr lang="zh-CN" altLang="en-US" dirty="0"/>
              <a:t>和楠哥沟通，部门对没人有</a:t>
            </a:r>
            <a:r>
              <a:rPr lang="en-US" altLang="zh-CN" dirty="0"/>
              <a:t>0~20d</a:t>
            </a:r>
            <a:r>
              <a:rPr lang="zh-CN" altLang="en-US" dirty="0"/>
              <a:t>的工时，是折合</a:t>
            </a:r>
            <a:r>
              <a:rPr lang="en-US" altLang="zh-CN" dirty="0"/>
              <a:t>0~10</a:t>
            </a:r>
            <a:r>
              <a:rPr lang="zh-CN" altLang="en-US" dirty="0"/>
              <a:t>分算绩效的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9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部门事项宣贯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人员沟通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了解期待，制定发展和培养计划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52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13727</TotalTime>
  <Words>307</Words>
  <Application>Microsoft Office PowerPoint</Application>
  <PresentationFormat>宽屏</PresentationFormat>
  <Paragraphs>68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目录</vt:lpstr>
      <vt:lpstr>资源组例会</vt:lpstr>
      <vt:lpstr>资源组例会</vt:lpstr>
      <vt:lpstr>资源组例会</vt:lpstr>
      <vt:lpstr>部门事项宣贯</vt:lpstr>
      <vt:lpstr>部门事项宣贯</vt:lpstr>
      <vt:lpstr>部门事项宣贯</vt:lpstr>
      <vt:lpstr>部门事项宣贯</vt:lpstr>
      <vt:lpstr>部门事项宣贯</vt:lpstr>
      <vt:lpstr>团建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王斌</cp:lastModifiedBy>
  <cp:revision>462</cp:revision>
  <cp:lastPrinted>2019-11-22T00:47:23Z</cp:lastPrinted>
  <dcterms:created xsi:type="dcterms:W3CDTF">2019-05-24T09:03:46Z</dcterms:created>
  <dcterms:modified xsi:type="dcterms:W3CDTF">2020-06-04T01:29:28Z</dcterms:modified>
</cp:coreProperties>
</file>