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8"/>
  </p:notesMasterIdLst>
  <p:handoutMasterIdLst>
    <p:handoutMasterId r:id="rId9"/>
  </p:handoutMasterIdLst>
  <p:sldIdLst>
    <p:sldId id="289" r:id="rId3"/>
    <p:sldId id="282" r:id="rId4"/>
    <p:sldId id="325" r:id="rId5"/>
    <p:sldId id="328" r:id="rId6"/>
    <p:sldId id="279" r:id="rId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28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5061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en-US" altLang="zh-CN" sz="4000" b="0" kern="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IEC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资源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组例会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部门事项宣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贯</a:t>
            </a: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所在项目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AT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例会周期</a:t>
            </a:r>
            <a:endParaRPr lang="en-US" altLang="zh-CN" dirty="0" smtClean="0"/>
          </a:p>
          <a:p>
            <a:r>
              <a:rPr lang="zh-CN" altLang="en-US" dirty="0" smtClean="0"/>
              <a:t>暂定为不定期举行</a:t>
            </a:r>
            <a:endParaRPr lang="en-US" altLang="zh-CN" dirty="0" smtClean="0"/>
          </a:p>
          <a:p>
            <a:r>
              <a:rPr lang="zh-CN" altLang="en-US" dirty="0" smtClean="0"/>
              <a:t>例会内容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资源组内部沟通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部门事项宣贯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15" y="1182198"/>
            <a:ext cx="6810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业务分享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讨论主题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78" y="1310109"/>
            <a:ext cx="58864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13752</TotalTime>
  <Words>64</Words>
  <Application>Microsoft Office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资源组例会</vt:lpstr>
      <vt:lpstr>技术分享&amp;业务分享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465</cp:revision>
  <cp:lastPrinted>2019-11-22T00:47:23Z</cp:lastPrinted>
  <dcterms:created xsi:type="dcterms:W3CDTF">2019-05-24T09:03:46Z</dcterms:created>
  <dcterms:modified xsi:type="dcterms:W3CDTF">2021-06-15T12:54:31Z</dcterms:modified>
</cp:coreProperties>
</file>