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19" r:id="rId2"/>
  </p:sldMasterIdLst>
  <p:notesMasterIdLst>
    <p:notesMasterId r:id="rId9"/>
  </p:notesMasterIdLst>
  <p:handoutMasterIdLst>
    <p:handoutMasterId r:id="rId10"/>
  </p:handoutMasterIdLst>
  <p:sldIdLst>
    <p:sldId id="289" r:id="rId3"/>
    <p:sldId id="282" r:id="rId4"/>
    <p:sldId id="325" r:id="rId5"/>
    <p:sldId id="328" r:id="rId6"/>
    <p:sldId id="329" r:id="rId7"/>
    <p:sldId id="279" r:id="rId8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37A680-6551-42E1-A808-EBD39F4E68F7}">
          <p14:sldIdLst>
            <p14:sldId id="289"/>
            <p14:sldId id="282"/>
            <p14:sldId id="325"/>
            <p14:sldId id="328"/>
            <p14:sldId id="329"/>
          </p14:sldIdLst>
        </p14:section>
        <p14:section name="无标题节" id="{D2F97799-D9E4-4A9A-AE7C-23B74282D0C3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文杰" initials="刘文杰" lastIdx="2" clrIdx="0">
    <p:extLst/>
  </p:cmAuthor>
  <p:cmAuthor id="2" name="lawyer cai" initials="L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7"/>
    <a:srgbClr val="009DFE"/>
    <a:srgbClr val="015997"/>
    <a:srgbClr val="115FA8"/>
    <a:srgbClr val="015998"/>
    <a:srgbClr val="0E6F88"/>
    <a:srgbClr val="319648"/>
    <a:srgbClr val="2E75B6"/>
    <a:srgbClr val="2FA24A"/>
    <a:srgbClr val="005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5006" autoAdjust="0"/>
  </p:normalViewPr>
  <p:slideViewPr>
    <p:cSldViewPr snapToGrid="0">
      <p:cViewPr varScale="1">
        <p:scale>
          <a:sx n="109" d="100"/>
          <a:sy n="109" d="100"/>
        </p:scale>
        <p:origin x="918" y="10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621CFAF-17E3-4FA1-AEAC-250B7D559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DB7B29-A0F2-43BB-859D-9D34D4EC47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A7E8A-22F5-4944-8757-F3117FA9D6B4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D9F26E-F081-4E76-90F4-5176742D0E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4B66C4-5FC7-477D-8562-44B07976E0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0C6B-12F6-4F46-BF67-C17C25AF1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6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9FC19-D103-4096-A48A-282D8BA23B1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EE923-0DE4-423A-8394-9113E1FD6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1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E923-0DE4-423A-8394-9113E1FD6C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4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10410743" y="6562409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92000" cy="6856286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613317" y="3891776"/>
            <a:ext cx="5400000" cy="1714"/>
          </a:xfrm>
          <a:prstGeom prst="line">
            <a:avLst/>
          </a:prstGeom>
          <a:ln w="19050">
            <a:solidFill>
              <a:srgbClr val="115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7">
            <a:extLst>
              <a:ext uri="{FF2B5EF4-FFF2-40B4-BE49-F238E27FC236}">
                <a16:creationId xmlns:a16="http://schemas.microsoft.com/office/drawing/2014/main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3332" y="2098796"/>
            <a:ext cx="7801070" cy="1681473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999"/>
              </a:lnSpc>
              <a:defRPr sz="440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in sentence case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B76ADB6-2780-2846-95F8-AFAA5CFBA3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3317" y="4004997"/>
            <a:ext cx="1579675" cy="373923"/>
          </a:xfrm>
          <a:prstGeom prst="rect">
            <a:avLst/>
          </a:prstGeom>
        </p:spPr>
        <p:txBody>
          <a:bodyPr/>
          <a:lstStyle>
            <a:lvl1pPr>
              <a:defRPr kumimoji="0" lang="en-US" sz="1500" b="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pPr marL="0" marR="0" lvl="0" indent="0" defTabSz="457109" fontAlgn="base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</a:pPr>
            <a:r>
              <a:rPr lang="en-US" dirty="0"/>
              <a:t>MM • DD • YY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19E4EDB0-AABB-BE41-A3BE-D05669C6B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6161" y="4004997"/>
            <a:ext cx="2783570" cy="373923"/>
          </a:xfrm>
          <a:prstGeom prst="rect">
            <a:avLst/>
          </a:prstGeom>
        </p:spPr>
        <p:txBody>
          <a:bodyPr/>
          <a:lstStyle>
            <a:lvl1pPr marL="0" marR="0" indent="0" algn="l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 kumimoji="0" lang="en-US" sz="15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defRPr>
            </a:lvl1pPr>
            <a:lvl2pPr marL="768178" indent="0" algn="r">
              <a:buNone/>
              <a:defRPr/>
            </a:lvl2pPr>
            <a:lvl3pPr marL="1377641" indent="0" algn="r">
              <a:buNone/>
              <a:defRPr/>
            </a:lvl3pPr>
            <a:lvl4pPr marL="1828389" indent="0" algn="r">
              <a:buNone/>
              <a:defRPr/>
            </a:lvl4pPr>
            <a:lvl5pPr marL="2437851" indent="0" algn="r">
              <a:buNone/>
              <a:defRPr/>
            </a:lvl5pPr>
          </a:lstStyle>
          <a:p>
            <a:pPr marL="0" marR="0" lvl="0" indent="0" algn="l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First Last Name  •  Title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35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55"/>
            <a:ext cx="12192000" cy="685628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3246" y="1122229"/>
            <a:ext cx="684000" cy="0"/>
          </a:xfrm>
          <a:prstGeom prst="line">
            <a:avLst/>
          </a:prstGeom>
          <a:noFill/>
          <a:ln w="25400" cap="rnd" cmpd="sng" algn="ctr">
            <a:solidFill>
              <a:srgbClr val="0159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le 17">
            <a:extLst>
              <a:ext uri="{FF2B5EF4-FFF2-40B4-BE49-F238E27FC236}">
                <a16:creationId xmlns:a16="http://schemas.microsoft.com/office/drawing/2014/main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492" y="482139"/>
            <a:ext cx="3553937" cy="1003817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999"/>
              </a:lnSpc>
              <a:defRPr sz="3600" b="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0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3B4ECFE-E1D3-48D7-801B-FA7FC77110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8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FEC4001-FC80-4FBD-B72C-289C4F2A16D0}"/>
              </a:ext>
            </a:extLst>
          </p:cNvPr>
          <p:cNvSpPr/>
          <p:nvPr userDrawn="1"/>
        </p:nvSpPr>
        <p:spPr>
          <a:xfrm>
            <a:off x="370114" y="228600"/>
            <a:ext cx="3178629" cy="1001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2FA24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06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8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7482528" y="3567197"/>
            <a:ext cx="36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Automation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Better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Life</a:t>
            </a:r>
            <a:endParaRPr lang="zh-CN" altLang="en-US" sz="1600" b="1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590790" y="3427286"/>
            <a:ext cx="5400000" cy="1714"/>
          </a:xfrm>
          <a:prstGeom prst="line">
            <a:avLst/>
          </a:prstGeom>
          <a:ln w="19050">
            <a:solidFill>
              <a:srgbClr val="005A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8574292" y="6360858"/>
            <a:ext cx="361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kern="0" dirty="0" smtClean="0">
                <a:solidFill>
                  <a:srgbClr val="005A9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www.hollysys.com</a:t>
            </a:r>
            <a:endParaRPr lang="zh-CN" altLang="en-US" sz="1200" b="1" kern="0" dirty="0">
              <a:solidFill>
                <a:srgbClr val="005A97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itle 17">
            <a:extLst>
              <a:ext uri="{FF2B5EF4-FFF2-40B4-BE49-F238E27FC236}">
                <a16:creationId xmlns:a16="http://schemas.microsoft.com/office/drawing/2014/main" id="{A5E14AA4-FC8B-584B-AAF6-717B6A521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7505" y="1524391"/>
            <a:ext cx="4234070" cy="1681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4999"/>
              </a:lnSpc>
              <a:defRPr sz="4400">
                <a:solidFill>
                  <a:srgbClr val="0159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5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06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30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40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3" r:id="rId2"/>
    <p:sldLayoutId id="2147483709" r:id="rId3"/>
    <p:sldLayoutId id="2147483717" r:id="rId4"/>
    <p:sldLayoutId id="2147483718" r:id="rId5"/>
    <p:sldLayoutId id="2147483712" r:id="rId6"/>
    <p:sldLayoutId id="214748371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84C4-E960-3041-B7CB-3429EB4395F6}"/>
              </a:ext>
            </a:extLst>
          </p:cNvPr>
          <p:cNvSpPr txBox="1">
            <a:spLocks/>
          </p:cNvSpPr>
          <p:nvPr/>
        </p:nvSpPr>
        <p:spPr>
          <a:xfrm>
            <a:off x="506185" y="2163575"/>
            <a:ext cx="5818594" cy="1681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rtl="0" eaLnBrk="1" fontAlgn="base" hangingPunct="1">
              <a:lnSpc>
                <a:spcPts val="4999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999" b="1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609463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1218926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1828388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2437851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lvl="0">
              <a:defRPr/>
            </a:pPr>
            <a:r>
              <a:rPr lang="en-US" altLang="zh-CN" sz="4000" b="0" kern="0" dirty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IEC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115FA8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资源例会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115FA8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6709" y="4437442"/>
            <a:ext cx="3744614" cy="16561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 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20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 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0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0492" y="2218230"/>
            <a:ext cx="7692676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lvl="1" defTabSz="1218585">
              <a:lnSpc>
                <a:spcPct val="150000"/>
              </a:lnSpc>
              <a:defRPr/>
            </a:pPr>
            <a:r>
              <a:rPr lang="en-US" altLang="zh-CN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1. </a:t>
            </a: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资源</a:t>
            </a:r>
            <a:r>
              <a:rPr lang="zh-CN" altLang="en-US" sz="32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组例会</a:t>
            </a:r>
            <a:endParaRPr lang="en-US" altLang="zh-CN" sz="3200" b="1" kern="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  <a:p>
            <a:pPr marL="0" lvl="1" defTabSz="1218585">
              <a:lnSpc>
                <a:spcPct val="150000"/>
              </a:lnSpc>
              <a:defRPr/>
            </a:pPr>
            <a:r>
              <a:rPr lang="en-US" altLang="zh-CN" sz="32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2</a:t>
            </a:r>
            <a:r>
              <a:rPr lang="en-US" altLang="zh-CN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. </a:t>
            </a: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技术</a:t>
            </a:r>
            <a:r>
              <a:rPr lang="zh-CN" altLang="en-US" sz="32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分享</a:t>
            </a:r>
            <a:r>
              <a:rPr lang="en-US" altLang="zh-CN" sz="32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&amp;</a:t>
            </a:r>
            <a:r>
              <a:rPr lang="zh-CN" altLang="en-US" sz="32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业务分享</a:t>
            </a:r>
          </a:p>
        </p:txBody>
      </p:sp>
    </p:spTree>
    <p:extLst>
      <p:ext uri="{BB962C8B-B14F-4D97-AF65-F5344CB8AC3E}">
        <p14:creationId xmlns:p14="http://schemas.microsoft.com/office/powerpoint/2010/main" val="39435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新人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酒若霖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86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技术分享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业务分享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Antlr</a:t>
            </a:r>
            <a:r>
              <a:rPr lang="zh-CN" altLang="en-US" dirty="0" smtClean="0"/>
              <a:t>工具介绍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52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技术分享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业务分享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下次技术分享主题（例行）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Antlr</a:t>
            </a:r>
            <a:r>
              <a:rPr lang="zh-CN" altLang="en-US" dirty="0" smtClean="0"/>
              <a:t>应用实例</a:t>
            </a:r>
            <a:r>
              <a:rPr lang="en-US" altLang="zh-CN" dirty="0" smtClean="0"/>
              <a:t>&amp;ST</a:t>
            </a:r>
            <a:r>
              <a:rPr lang="zh-CN" altLang="en-US" dirty="0" smtClean="0"/>
              <a:t>框架介绍</a:t>
            </a:r>
            <a:r>
              <a:rPr lang="zh-CN" altLang="en-US" dirty="0" smtClean="0"/>
              <a:t>  </a:t>
            </a:r>
            <a:r>
              <a:rPr lang="en-US" altLang="zh-CN" dirty="0" smtClean="0"/>
              <a:t>--  </a:t>
            </a:r>
            <a:r>
              <a:rPr lang="zh-CN" altLang="en-US" dirty="0" smtClean="0"/>
              <a:t>李宽欣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M7 IEC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&amp;CFC</a:t>
            </a:r>
            <a:r>
              <a:rPr lang="zh-CN" altLang="en-US" dirty="0" smtClean="0"/>
              <a:t>框架介绍   </a:t>
            </a:r>
            <a:r>
              <a:rPr lang="en-US" altLang="zh-CN" dirty="0" smtClean="0"/>
              <a:t>--  </a:t>
            </a:r>
            <a:r>
              <a:rPr lang="zh-CN" altLang="en-US" dirty="0" smtClean="0"/>
              <a:t>王斌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待确定</a:t>
            </a:r>
            <a:r>
              <a:rPr lang="en-US" altLang="zh-CN" dirty="0"/>
              <a:t>--</a:t>
            </a:r>
            <a:r>
              <a:rPr lang="zh-CN" altLang="en-US" dirty="0" smtClean="0"/>
              <a:t>孙丰妹、罗航航、汪玲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待</a:t>
            </a:r>
            <a:r>
              <a:rPr lang="zh-CN" altLang="en-US" dirty="0" smtClean="0"/>
              <a:t>确定</a:t>
            </a:r>
            <a:r>
              <a:rPr lang="en-US" altLang="zh-CN" dirty="0"/>
              <a:t>--</a:t>
            </a:r>
            <a:r>
              <a:rPr lang="zh-CN" altLang="en-US" dirty="0" smtClean="0"/>
              <a:t>马晓伟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待</a:t>
            </a:r>
            <a:r>
              <a:rPr lang="zh-CN" altLang="en-US" dirty="0" smtClean="0"/>
              <a:t>确定</a:t>
            </a:r>
            <a:r>
              <a:rPr lang="en-US" altLang="zh-CN" dirty="0"/>
              <a:t>--</a:t>
            </a:r>
            <a:r>
              <a:rPr lang="zh-CN" altLang="en-US" dirty="0" smtClean="0"/>
              <a:t>穆璀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518" y="1118522"/>
            <a:ext cx="67532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</a:t>
            </a:r>
            <a:r>
              <a:rPr lang="en-US" altLang="zh-CN" dirty="0"/>
              <a:t>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6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13848</TotalTime>
  <Words>90</Words>
  <Application>Microsoft Office PowerPoint</Application>
  <PresentationFormat>宽屏</PresentationFormat>
  <Paragraphs>20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 Unicode MS</vt:lpstr>
      <vt:lpstr>等线</vt:lpstr>
      <vt:lpstr>等线 Light</vt:lpstr>
      <vt:lpstr>经典综艺体简</vt:lpstr>
      <vt:lpstr>思源黑体 CN Medium</vt:lpstr>
      <vt:lpstr>思源黑体 CN Normal</vt:lpstr>
      <vt:lpstr>思源黑体 CN Regular</vt:lpstr>
      <vt:lpstr>宋体</vt:lpstr>
      <vt:lpstr>微软雅黑</vt:lpstr>
      <vt:lpstr>Arial</vt:lpstr>
      <vt:lpstr>Calibri</vt:lpstr>
      <vt:lpstr>Wingdings</vt:lpstr>
      <vt:lpstr>Office 主题​​</vt:lpstr>
      <vt:lpstr>自定义设计方案</vt:lpstr>
      <vt:lpstr>PowerPoint 演示文稿</vt:lpstr>
      <vt:lpstr>目录</vt:lpstr>
      <vt:lpstr>新人介绍</vt:lpstr>
      <vt:lpstr>技术分享&amp;业务分享</vt:lpstr>
      <vt:lpstr>技术分享&amp;业务分享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刘文杰</dc:creator>
  <cp:lastModifiedBy>王斌</cp:lastModifiedBy>
  <cp:revision>472</cp:revision>
  <cp:lastPrinted>2019-11-22T00:47:23Z</cp:lastPrinted>
  <dcterms:created xsi:type="dcterms:W3CDTF">2019-05-24T09:03:46Z</dcterms:created>
  <dcterms:modified xsi:type="dcterms:W3CDTF">2021-07-19T01:26:33Z</dcterms:modified>
</cp:coreProperties>
</file>