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0"/>
  </p:notesMasterIdLst>
  <p:handoutMasterIdLst>
    <p:handoutMasterId r:id="rId11"/>
  </p:handoutMasterIdLst>
  <p:sldIdLst>
    <p:sldId id="289" r:id="rId3"/>
    <p:sldId id="282" r:id="rId4"/>
    <p:sldId id="325" r:id="rId5"/>
    <p:sldId id="333" r:id="rId6"/>
    <p:sldId id="335" r:id="rId7"/>
    <p:sldId id="334" r:id="rId8"/>
    <p:sldId id="279" r:id="rId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33"/>
            <p14:sldId id="335"/>
            <p14:sldId id="334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平台组态资源例会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资源组例行事项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2. 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期组会事项回顾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3.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本期组会事项讨论</a:t>
            </a:r>
            <a:endParaRPr lang="zh-CN" altLang="en-US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pPr lvl="1" algn="l" rtl="0">
              <a:lnSpc>
                <a:spcPts val="4999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组例行事项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非法软件卸载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6" y="2001716"/>
            <a:ext cx="5857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上期组会事例回顾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见组群</a:t>
            </a:r>
            <a:r>
              <a:rPr lang="en-US" altLang="zh-CN" dirty="0" smtClean="0"/>
              <a:t>Excel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代码审查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如何执行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组内技术分享</a:t>
            </a:r>
            <a:endParaRPr lang="en-US" altLang="zh-CN" b="1" dirty="0" smtClean="0"/>
          </a:p>
          <a:p>
            <a:r>
              <a:rPr lang="zh-CN" altLang="en-US" dirty="0" smtClean="0"/>
              <a:t>已和张哲（软件设计部培训负责人）沟通，暂无计划</a:t>
            </a:r>
            <a:endParaRPr lang="en-US" altLang="zh-CN" dirty="0"/>
          </a:p>
          <a:p>
            <a:r>
              <a:rPr lang="zh-CN" altLang="en-US" dirty="0" smtClean="0"/>
              <a:t>讨论下，不行咱们自己组织，确定下是否做，如何做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352193" y="1408494"/>
            <a:ext cx="28392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模块方向（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个）：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IEC</a:t>
            </a:r>
          </a:p>
          <a:p>
            <a:r>
              <a:rPr lang="zh-CN" altLang="en-US" dirty="0" smtClean="0"/>
              <a:t>硬件配置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 smtClean="0"/>
              <a:t>在线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算法库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产品适配器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en-US" sz="6600" dirty="0" smtClean="0"/>
              <a:t>自由发言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13792</TotalTime>
  <Words>128</Words>
  <Application>Microsoft Office PowerPoint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资源组例行事项</vt:lpstr>
      <vt:lpstr>上期组会事例回顾</vt:lpstr>
      <vt:lpstr>资源组例会 – 固定议题</vt:lpstr>
      <vt:lpstr>资源组例会 – 自由议题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487</cp:revision>
  <cp:lastPrinted>2019-11-22T00:47:23Z</cp:lastPrinted>
  <dcterms:created xsi:type="dcterms:W3CDTF">2019-05-24T09:03:46Z</dcterms:created>
  <dcterms:modified xsi:type="dcterms:W3CDTF">2021-04-25T05:34:52Z</dcterms:modified>
</cp:coreProperties>
</file>