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13"/>
  </p:notesMasterIdLst>
  <p:handoutMasterIdLst>
    <p:handoutMasterId r:id="rId14"/>
  </p:handoutMasterIdLst>
  <p:sldIdLst>
    <p:sldId id="289" r:id="rId3"/>
    <p:sldId id="282" r:id="rId4"/>
    <p:sldId id="317" r:id="rId5"/>
    <p:sldId id="314" r:id="rId6"/>
    <p:sldId id="323" r:id="rId7"/>
    <p:sldId id="320" r:id="rId8"/>
    <p:sldId id="322" r:id="rId9"/>
    <p:sldId id="324" r:id="rId10"/>
    <p:sldId id="325" r:id="rId11"/>
    <p:sldId id="279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17"/>
            <p14:sldId id="314"/>
            <p14:sldId id="323"/>
            <p14:sldId id="320"/>
            <p14:sldId id="322"/>
            <p14:sldId id="324"/>
            <p14:sldId id="325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  <p:cmAuthor id="2" name="lawyer cai" initials="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7"/>
    <a:srgbClr val="009DFE"/>
    <a:srgbClr val="015997"/>
    <a:srgbClr val="115FA8"/>
    <a:srgbClr val="015998"/>
    <a:srgbClr val="0E6F88"/>
    <a:srgbClr val="319648"/>
    <a:srgbClr val="2E75B6"/>
    <a:srgbClr val="2FA24A"/>
    <a:srgbClr val="00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006" autoAdjust="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A7E8A-22F5-4944-8757-F3117FA9D6B4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0C6B-12F6-4F46-BF67-C17C25AF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FC19-D103-4096-A48A-282D8BA23B1F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EE923-0DE4-423A-8394-9113E1FD6C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4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E923-0DE4-423A-8394-9113E1FD6C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391885" y="2163575"/>
            <a:ext cx="5818594" cy="16814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>
              <a:defRPr/>
            </a:pPr>
            <a:r>
              <a:rPr lang="zh-CN" altLang="en-US" sz="4000" noProof="0" dirty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资源</a:t>
            </a:r>
            <a:r>
              <a:rPr lang="zh-CN" altLang="en-US" sz="400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组长内部竞聘报告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6709" y="4437442"/>
            <a:ext cx="3744614" cy="1656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品资源组：平台组态资源组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    名：王斌</a:t>
            </a:r>
            <a:endParaRPr lang="en-US" altLang="zh-CN" sz="200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200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663" y="2059969"/>
            <a:ext cx="7692676" cy="30469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一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、个人履历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二、竞聘岗位理解</a:t>
            </a:r>
            <a:endParaRPr lang="en-US" altLang="zh-CN" sz="3200" b="1" kern="0" dirty="0" smtClean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marL="0" lvl="1" defTabSz="1218585">
              <a:lnSpc>
                <a:spcPct val="150000"/>
              </a:lnSpc>
              <a:defRPr/>
            </a:pP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三、个人匹配分析</a:t>
            </a:r>
            <a:endParaRPr lang="en-US" altLang="zh-CN" sz="3200" b="1" kern="0" dirty="0">
              <a:solidFill>
                <a:srgbClr val="005A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  <a:p>
            <a:pPr defTabSz="1218585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四</a:t>
            </a:r>
            <a:r>
              <a:rPr lang="zh-CN" altLang="en-US" sz="3200" b="1" kern="0" dirty="0" smtClean="0">
                <a:solidFill>
                  <a:srgbClr val="005A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、任职工作思路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5A9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经典综艺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075" y="62369"/>
            <a:ext cx="7535437" cy="1003817"/>
          </a:xfrm>
        </p:spPr>
        <p:txBody>
          <a:bodyPr/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一、个人履历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40421" y="1408509"/>
            <a:ext cx="9635067" cy="2175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zh-CN" altLang="en-US" sz="2000" dirty="0">
              <a:solidFill>
                <a:srgbClr val="005A97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92584"/>
              </p:ext>
            </p:extLst>
          </p:nvPr>
        </p:nvGraphicFramePr>
        <p:xfrm>
          <a:off x="1040420" y="1271452"/>
          <a:ext cx="9514368" cy="4959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4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22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2415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基</a:t>
                      </a:r>
                      <a:r>
                        <a:rPr lang="en-US" sz="1400" kern="100" dirty="0">
                          <a:effectLst/>
                        </a:rPr>
                        <a:t>     </a:t>
                      </a:r>
                      <a:r>
                        <a:rPr lang="zh-CN" sz="1400" kern="100" dirty="0">
                          <a:effectLst/>
                        </a:rPr>
                        <a:t>本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资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料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姓</a:t>
                      </a:r>
                      <a:r>
                        <a:rPr lang="en-US" sz="1200" kern="100" dirty="0">
                          <a:effectLst/>
                        </a:rPr>
                        <a:t>   </a:t>
                      </a:r>
                      <a:r>
                        <a:rPr lang="zh-CN" sz="1200" kern="100" dirty="0">
                          <a:effectLst/>
                        </a:rPr>
                        <a:t>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王斌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性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别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出生年月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1988.08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06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参加工作时间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2011.07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入司时间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6667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2019.05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专业技术职称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marL="134620" indent="-13462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现任岗位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高级开发工程师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4620" indent="-134620" algn="ctr" defTabSz="914400" rtl="0" eaLnBrk="1" latinLnBrk="0" hangingPunct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竞聘岗位</a:t>
                      </a: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平台组态</a:t>
                      </a: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资源组</a:t>
                      </a:r>
                      <a:r>
                        <a:rPr lang="zh-CN" altLang="zh-CN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组</a:t>
                      </a:r>
                      <a:r>
                        <a:rPr lang="zh-CN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长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58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教 育 及 培 训 经 历（大学起）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98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起 止 年 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毕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业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院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</a:t>
                      </a:r>
                      <a:r>
                        <a:rPr lang="zh-CN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校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专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业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获得学历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939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2007.09-2011.07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太原理工大学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计算机科学与技术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 smtClean="0">
                          <a:effectLst/>
                        </a:rPr>
                        <a:t>本科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850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工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作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履</a:t>
                      </a:r>
                      <a:r>
                        <a:rPr lang="en-US" sz="1400" kern="100" dirty="0">
                          <a:effectLst/>
                        </a:rPr>
                        <a:t>    </a:t>
                      </a:r>
                      <a:r>
                        <a:rPr lang="zh-CN" sz="1400" kern="100" dirty="0">
                          <a:effectLst/>
                        </a:rPr>
                        <a:t>历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651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公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司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外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部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工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498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起 止 年 月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工作</a:t>
                      </a:r>
                      <a:r>
                        <a:rPr lang="zh-CN" sz="1200" kern="100" dirty="0" smtClean="0">
                          <a:solidFill>
                            <a:schemeClr val="bg1"/>
                          </a:solidFill>
                          <a:effectLst/>
                        </a:rPr>
                        <a:t>单位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岗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3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2016.07</a:t>
                      </a:r>
                      <a:r>
                        <a:rPr lang="en-US" altLang="zh-CN" sz="1200" kern="100" dirty="0" smtClean="0">
                          <a:effectLst/>
                        </a:rPr>
                        <a:t>-2019.05</a:t>
                      </a: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广联达科技股份有限公司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zh-CN" altLang="en-US" sz="1200" kern="100" dirty="0" smtClean="0">
                          <a:effectLst/>
                        </a:rPr>
                        <a:t>高级开发工程师</a:t>
                      </a:r>
                      <a:r>
                        <a:rPr lang="en-US" altLang="zh-CN" sz="1200" kern="100" dirty="0" smtClean="0">
                          <a:effectLst/>
                        </a:rPr>
                        <a:t> </a:t>
                      </a:r>
                      <a:endParaRPr lang="zh-CN" altLang="zh-CN" sz="12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63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2011.07-2016.07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北京数码大方科技股份有限公司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开发工程师</a:t>
                      </a:r>
                      <a:endParaRPr lang="en-US" altLang="zh-CN" sz="12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高级开发工程师</a:t>
                      </a:r>
                      <a:endParaRPr lang="en-US" altLang="zh-CN" sz="12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资源组长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50638963"/>
                  </a:ext>
                </a:extLst>
              </a:tr>
              <a:tr h="268552">
                <a:tc gridSpan="7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公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司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内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部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工</a:t>
                      </a:r>
                      <a:r>
                        <a:rPr lang="en-US" sz="1200" kern="100" dirty="0">
                          <a:effectLst/>
                        </a:rPr>
                        <a:t>  </a:t>
                      </a:r>
                      <a:r>
                        <a:rPr lang="zh-CN" sz="1200" kern="100" dirty="0">
                          <a:effectLst/>
                        </a:rPr>
                        <a:t>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336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起 止 年 月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部门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所属业务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岗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856">
                <a:tc>
                  <a:txBody>
                    <a:bodyPr/>
                    <a:lstStyle/>
                    <a:p>
                      <a:pPr marL="67945" indent="-6794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 </a:t>
                      </a:r>
                      <a:r>
                        <a:rPr 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2019.05</a:t>
                      </a:r>
                      <a:r>
                        <a:rPr lang="en-US" altLang="zh-CN" sz="1200" b="1" kern="1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200" b="1" kern="1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zh-CN" sz="1200" b="1" kern="1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软件设计部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/AT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高级开发工程师</a:t>
                      </a:r>
                      <a:r>
                        <a:rPr lang="en-US" altLang="zh-CN" sz="1400" kern="100" dirty="0" smtClean="0">
                          <a:effectLst/>
                        </a:rPr>
                        <a:t> </a:t>
                      </a: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879" marR="1287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5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1" y="219207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、竞聘岗位理解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446789" y="1433201"/>
            <a:ext cx="69938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1. 角色：高级开发工程师&amp;资源建设基层负责人</a:t>
            </a:r>
          </a:p>
          <a:p>
            <a:r>
              <a:rPr lang="zh-CN" altLang="en-US" dirty="0"/>
              <a:t>既要完成重点开发工作，也要承担资源组专业技术建设、储备和发展的职责，各占一半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2</a:t>
            </a:r>
            <a:r>
              <a:rPr lang="zh-CN" altLang="en-US" dirty="0"/>
              <a:t>. 角色1：高级开发工程师</a:t>
            </a:r>
          </a:p>
          <a:p>
            <a:r>
              <a:rPr lang="zh-CN" altLang="en-US" dirty="0"/>
              <a:t>1) 承担项目中本专业相关的核心开发工作；</a:t>
            </a:r>
          </a:p>
          <a:p>
            <a:r>
              <a:rPr lang="zh-CN" altLang="en-US" dirty="0"/>
              <a:t>2) 协助系统设计师完成本专业相关系统设计；</a:t>
            </a:r>
          </a:p>
          <a:p>
            <a:r>
              <a:rPr lang="zh-CN" altLang="en-US" dirty="0"/>
              <a:t>3) 完成或协助完成本专业组的疑难问题分析定位；</a:t>
            </a:r>
          </a:p>
          <a:p>
            <a:r>
              <a:rPr lang="zh-CN" altLang="en-US" dirty="0"/>
              <a:t>4) 审核本专业组低级别工程师的工作成果；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8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661" y="219207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、竞聘岗位理解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148860" y="1310109"/>
            <a:ext cx="100789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3</a:t>
            </a:r>
            <a:r>
              <a:rPr lang="zh-CN" altLang="en-US" dirty="0"/>
              <a:t>. 角色2：资源组长</a:t>
            </a:r>
          </a:p>
          <a:p>
            <a:r>
              <a:rPr lang="zh-CN" altLang="en-US" dirty="0"/>
              <a:t>1)  资源组技术管理与建设</a:t>
            </a:r>
          </a:p>
          <a:p>
            <a:r>
              <a:rPr lang="zh-CN" altLang="en-US" dirty="0"/>
              <a:t>    组织完成本资源组公共技术组件（CBB）建设；</a:t>
            </a:r>
          </a:p>
          <a:p>
            <a:r>
              <a:rPr lang="zh-CN" altLang="en-US" dirty="0"/>
              <a:t>    先进/高效开发工具、工作方法引入与推广；</a:t>
            </a:r>
          </a:p>
          <a:p>
            <a:r>
              <a:rPr lang="zh-CN" altLang="en-US" dirty="0"/>
              <a:t>    组织完成本专业领域的技术拓展、储备与推广；</a:t>
            </a:r>
          </a:p>
          <a:p>
            <a:r>
              <a:rPr lang="zh-CN" altLang="en-US" dirty="0"/>
              <a:t>    其他有助于本专业组设计能力、效率提升的工作。</a:t>
            </a:r>
          </a:p>
          <a:p>
            <a:r>
              <a:rPr lang="zh-CN" altLang="en-US" dirty="0"/>
              <a:t>2)  日常设计工作管理：</a:t>
            </a:r>
          </a:p>
          <a:p>
            <a:r>
              <a:rPr lang="zh-CN" altLang="en-US" dirty="0"/>
              <a:t>    制定/更新本资源组设计规范；</a:t>
            </a:r>
          </a:p>
          <a:p>
            <a:r>
              <a:rPr lang="zh-CN" altLang="en-US" dirty="0"/>
              <a:t>    监督本资源组设计规范/标准落地实施；</a:t>
            </a:r>
          </a:p>
          <a:p>
            <a:r>
              <a:rPr lang="zh-CN" altLang="en-US" dirty="0"/>
              <a:t>    定期审核或组织审核本资源组工作产出质量，不定期抽查本资源组个人工作质量；</a:t>
            </a:r>
          </a:p>
          <a:p>
            <a:r>
              <a:rPr lang="zh-CN" altLang="en-US" dirty="0"/>
              <a:t>    组织完成本专业组技术沉淀及总结；</a:t>
            </a:r>
          </a:p>
          <a:p>
            <a:r>
              <a:rPr lang="zh-CN" altLang="en-US" dirty="0"/>
              <a:t>    按照项目需求，组织推动本专业组专利、软著等知识产权申请工作。</a:t>
            </a:r>
          </a:p>
          <a:p>
            <a:r>
              <a:rPr lang="zh-CN" altLang="en-US" dirty="0"/>
              <a:t>3)  人员补充及发展：</a:t>
            </a:r>
          </a:p>
          <a:p>
            <a:r>
              <a:rPr lang="zh-CN" altLang="en-US" dirty="0"/>
              <a:t>    配合部门经理进行本资源组人员补充工作，负责技术面试；</a:t>
            </a:r>
          </a:p>
          <a:p>
            <a:r>
              <a:rPr lang="zh-CN" altLang="en-US" dirty="0"/>
              <a:t>    制定新员工上岗考核计划，负责技术考核；</a:t>
            </a:r>
          </a:p>
          <a:p>
            <a:r>
              <a:rPr lang="zh-CN" altLang="en-US" dirty="0"/>
              <a:t>    制定本资源组其他人员的培养计划，完善梯队建设，并跟踪落实。</a:t>
            </a:r>
          </a:p>
          <a:p>
            <a:r>
              <a:rPr lang="zh-CN" altLang="en-US" dirty="0"/>
              <a:t>4)  协助部门经理完成本组其他日常事务管理。</a:t>
            </a:r>
          </a:p>
        </p:txBody>
      </p:sp>
    </p:spTree>
    <p:extLst>
      <p:ext uri="{BB962C8B-B14F-4D97-AF65-F5344CB8AC3E}">
        <p14:creationId xmlns:p14="http://schemas.microsoft.com/office/powerpoint/2010/main" val="20708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58247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、个人匹配分析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管理能力：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之前有过资源组长</a:t>
            </a:r>
            <a:r>
              <a:rPr lang="zh-CN" altLang="en-US" sz="1600" dirty="0" smtClean="0"/>
              <a:t>经验，工作经验丰富，熟悉瀑布模式、敏捷等项目管理方式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开发能力：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熟练使用</a:t>
            </a:r>
            <a:r>
              <a:rPr lang="en-US" altLang="zh-CN" sz="1600" dirty="0" smtClean="0"/>
              <a:t>C++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MFC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QT</a:t>
            </a:r>
            <a:r>
              <a:rPr lang="zh-CN" altLang="en-US" sz="1600" dirty="0" smtClean="0"/>
              <a:t>等编码，设计模式、重构设计、架构等设计，并能够进行性能、内存、疑难等问题进行分析，无论独立分析解决问题还是团队协作都能适应</a:t>
            </a: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性格方面：</a:t>
            </a: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性格随和，有责任心，喜欢接触新事物，有一定冒险精神和承压</a:t>
            </a:r>
            <a:r>
              <a:rPr lang="zh-CN" altLang="en-US" sz="1600" dirty="0" smtClean="0"/>
              <a:t>能力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业务</a:t>
            </a:r>
            <a:r>
              <a:rPr lang="zh-CN" altLang="en-US" sz="1600" dirty="0"/>
              <a:t>方面：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来公司一年，先后负责远端设备连接图的开发、现有机柜的改造和维护、</a:t>
            </a:r>
            <a:r>
              <a:rPr lang="en-US" altLang="zh-CN" sz="1600" dirty="0"/>
              <a:t>SAMA</a:t>
            </a:r>
            <a:r>
              <a:rPr lang="zh-CN" altLang="en-US" sz="1600" dirty="0"/>
              <a:t>图导出的开发、</a:t>
            </a:r>
            <a:r>
              <a:rPr lang="en-US" altLang="zh-CN" sz="1600" dirty="0"/>
              <a:t>Honeywell</a:t>
            </a:r>
            <a:r>
              <a:rPr lang="zh-CN" altLang="en-US" sz="1600" dirty="0"/>
              <a:t>项目</a:t>
            </a:r>
            <a:r>
              <a:rPr lang="en-US" altLang="zh-CN" sz="1600" dirty="0"/>
              <a:t>TPS</a:t>
            </a:r>
            <a:r>
              <a:rPr lang="zh-CN" altLang="en-US" sz="1600" dirty="0"/>
              <a:t>转</a:t>
            </a:r>
            <a:r>
              <a:rPr lang="en-US" altLang="zh-CN" sz="1600" dirty="0"/>
              <a:t>M6</a:t>
            </a:r>
            <a:r>
              <a:rPr lang="zh-CN" altLang="en-US" sz="1600" dirty="0"/>
              <a:t>的开发、</a:t>
            </a:r>
            <a:r>
              <a:rPr lang="en-US" altLang="zh-CN" sz="1600" dirty="0"/>
              <a:t>FF</a:t>
            </a:r>
            <a:r>
              <a:rPr lang="zh-CN" altLang="en-US" sz="1600" dirty="0"/>
              <a:t>协议栈的开发，对硬件配置和</a:t>
            </a:r>
            <a:r>
              <a:rPr lang="en-US" altLang="zh-CN" sz="1600" dirty="0"/>
              <a:t>IEC</a:t>
            </a:r>
            <a:r>
              <a:rPr lang="zh-CN" altLang="en-US" sz="1600" dirty="0"/>
              <a:t>都有一定层度的</a:t>
            </a:r>
            <a:r>
              <a:rPr lang="zh-CN" altLang="en-US" sz="1600" dirty="0" smtClean="0"/>
              <a:t>了解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/>
              <a:t>综</a:t>
            </a:r>
            <a:r>
              <a:rPr lang="zh-CN" altLang="en-US" sz="1600" dirty="0" smtClean="0"/>
              <a:t>上：</a:t>
            </a:r>
            <a:endParaRPr lang="en-US" altLang="zh-CN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600" dirty="0" smtClean="0"/>
              <a:t>相信自己能</a:t>
            </a:r>
            <a:r>
              <a:rPr lang="zh-CN" altLang="en-US" sz="1600" dirty="0"/>
              <a:t>处理好资源组长和高级开发工程师的双重角色</a:t>
            </a:r>
          </a:p>
        </p:txBody>
      </p:sp>
    </p:spTree>
    <p:extLst>
      <p:ext uri="{BB962C8B-B14F-4D97-AF65-F5344CB8AC3E}">
        <p14:creationId xmlns:p14="http://schemas.microsoft.com/office/powerpoint/2010/main" val="425104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、任职工作思路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平台</a:t>
            </a:r>
            <a:r>
              <a:rPr lang="zh-CN" altLang="en-US" dirty="0"/>
              <a:t>组态，是新一代工业自动化平台产品，代表公司未来的产品方向，相对于当前M6将更可靠、安全、易用、可扩展、可定制、可维护。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M</a:t>
            </a:r>
            <a:r>
              <a:rPr lang="zh-CN" altLang="en-US" dirty="0"/>
              <a:t>7</a:t>
            </a:r>
            <a:r>
              <a:rPr lang="zh-CN" altLang="en-US" dirty="0" smtClean="0"/>
              <a:t>模块</a:t>
            </a:r>
            <a:r>
              <a:rPr lang="zh-CN" altLang="en-US" dirty="0"/>
              <a:t>方向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框架</a:t>
            </a:r>
            <a:r>
              <a:rPr lang="zh-CN" altLang="en-US" dirty="0"/>
              <a:t>、变量、硬件配置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IEC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编译在线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人员构成</a:t>
            </a:r>
            <a:endParaRPr lang="en-US" altLang="zh-CN" dirty="0" smtClean="0"/>
          </a:p>
          <a:p>
            <a:r>
              <a:rPr lang="zh-CN" altLang="en-US" dirty="0"/>
              <a:t>李保霖（项目经理</a:t>
            </a:r>
            <a:r>
              <a:rPr lang="zh-CN" altLang="en-US" dirty="0" smtClean="0"/>
              <a:t>）、冯勤</a:t>
            </a:r>
            <a:r>
              <a:rPr lang="zh-CN" altLang="en-US" dirty="0"/>
              <a:t>、关博熠、荣华峰、宋维、王斌、孙风妹、汪玲、刘景瑞、</a:t>
            </a:r>
            <a:r>
              <a:rPr lang="en-US" altLang="zh-CN" dirty="0"/>
              <a:t>2</a:t>
            </a:r>
            <a:r>
              <a:rPr lang="zh-CN" altLang="en-US" dirty="0"/>
              <a:t>个四级、</a:t>
            </a:r>
            <a:r>
              <a:rPr lang="en-US" altLang="zh-CN" dirty="0"/>
              <a:t>2</a:t>
            </a:r>
            <a:r>
              <a:rPr lang="zh-CN" altLang="en-US" dirty="0"/>
              <a:t>个三级、</a:t>
            </a:r>
            <a:r>
              <a:rPr lang="en-US" altLang="zh-CN" dirty="0"/>
              <a:t>1</a:t>
            </a:r>
            <a:r>
              <a:rPr lang="zh-CN" altLang="en-US" dirty="0"/>
              <a:t>个应届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6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、任职工作思路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核心人员：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框架、变量、硬件配置</a:t>
            </a:r>
            <a:endParaRPr lang="en-US" altLang="zh-CN" dirty="0" smtClean="0"/>
          </a:p>
          <a:p>
            <a:r>
              <a:rPr lang="zh-CN" altLang="en-US" dirty="0" smtClean="0"/>
              <a:t>冯勤、关博熠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IEC</a:t>
            </a:r>
          </a:p>
          <a:p>
            <a:r>
              <a:rPr lang="zh-CN" altLang="en-US" dirty="0" smtClean="0"/>
              <a:t>王斌、孙风妹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编译在线</a:t>
            </a:r>
            <a:endParaRPr lang="en-US" altLang="zh-CN" dirty="0" smtClean="0"/>
          </a:p>
          <a:p>
            <a:r>
              <a:rPr lang="zh-CN" altLang="en-US" dirty="0"/>
              <a:t>荣华</a:t>
            </a:r>
            <a:r>
              <a:rPr lang="zh-CN" altLang="en-US" dirty="0" smtClean="0"/>
              <a:t>峰、宋维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核心团队建设：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建议共同的团队目标，保证团队的高效和协作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每个组的核心人员至少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个，互相支持和备份，平时保证核心人员不复用，真被复用，也保证可被替换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开发到一定阶段后，可结合个人意愿，负责其它模块，保证一专多能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9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45661" y="114705"/>
            <a:ext cx="6944342" cy="1003817"/>
          </a:xfr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、任职工作思路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45661" y="1310109"/>
            <a:ext cx="10957350" cy="5344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endParaRPr lang="zh-CN" altLang="en-US" sz="1600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45661" y="1457153"/>
            <a:ext cx="8873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梯队建设：</a:t>
            </a:r>
            <a:endParaRPr lang="en-US" altLang="zh-CN" dirty="0" smtClean="0"/>
          </a:p>
          <a:p>
            <a:r>
              <a:rPr lang="zh-CN" altLang="en-US" dirty="0" smtClean="0"/>
              <a:t>团队主要分核心团队和非核心团队</a:t>
            </a:r>
            <a:endParaRPr lang="en-US" altLang="zh-CN" dirty="0" smtClean="0"/>
          </a:p>
          <a:p>
            <a:r>
              <a:rPr lang="zh-CN" altLang="en-US" dirty="0" smtClean="0"/>
              <a:t>功能模块分三组，各组内包含经验者、独立者、辅助者</a:t>
            </a:r>
            <a:endParaRPr lang="en-US" altLang="zh-CN" dirty="0" smtClean="0"/>
          </a:p>
          <a:p>
            <a:r>
              <a:rPr lang="zh-CN" altLang="en-US" dirty="0" smtClean="0"/>
              <a:t>经验者通常是老员工，业务知识丰富，独立者开发经验丰富，结合</a:t>
            </a:r>
            <a:r>
              <a:rPr lang="en-US" altLang="zh-CN" dirty="0" smtClean="0"/>
              <a:t>M7</a:t>
            </a:r>
            <a:r>
              <a:rPr lang="zh-CN" altLang="en-US" dirty="0" smtClean="0"/>
              <a:t>使用了新技术，可以互为补充、相互学习，过程中关注业务知识、技术的分享、文档的沉淀等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新员工培养：</a:t>
            </a:r>
            <a:endParaRPr lang="en-US" altLang="zh-CN" dirty="0" smtClean="0"/>
          </a:p>
          <a:p>
            <a:r>
              <a:rPr lang="zh-CN" altLang="en-US" dirty="0"/>
              <a:t>新</a:t>
            </a:r>
            <a:r>
              <a:rPr lang="zh-CN" altLang="en-US" dirty="0" smtClean="0"/>
              <a:t>员工业务能力薄弱，如果是辅助者，开发能力也欠佳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独立者：本身开发能力足够，主要是业务知识欠缺，培养一方面可以学习目前</a:t>
            </a:r>
            <a:r>
              <a:rPr lang="en-US" altLang="zh-CN" dirty="0" smtClean="0"/>
              <a:t>M6</a:t>
            </a:r>
            <a:r>
              <a:rPr lang="zh-CN" altLang="en-US" dirty="0" smtClean="0"/>
              <a:t>实现，另一方面还有老员工的协助和分享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辅助者：开发能力和业务能力都欠缺，先主要负责业务简单或明确的模块，在逐步的开发中熟练开发能力和负责的模块，并逐步扩展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6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13625</TotalTime>
  <Words>1011</Words>
  <Application>Microsoft Office PowerPoint</Application>
  <PresentationFormat>宽屏</PresentationFormat>
  <Paragraphs>138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自定义设计方案</vt:lpstr>
      <vt:lpstr>PowerPoint 演示文稿</vt:lpstr>
      <vt:lpstr>目录</vt:lpstr>
      <vt:lpstr>一、个人履历</vt:lpstr>
      <vt:lpstr>二、竞聘岗位理解</vt:lpstr>
      <vt:lpstr>二、竞聘岗位理解</vt:lpstr>
      <vt:lpstr>三、个人匹配分析</vt:lpstr>
      <vt:lpstr>四、任职工作思路</vt:lpstr>
      <vt:lpstr>四、任职工作思路</vt:lpstr>
      <vt:lpstr>四、任职工作思路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436</cp:revision>
  <cp:lastPrinted>2019-11-22T00:47:23Z</cp:lastPrinted>
  <dcterms:created xsi:type="dcterms:W3CDTF">2019-05-24T09:03:46Z</dcterms:created>
  <dcterms:modified xsi:type="dcterms:W3CDTF">2020-04-16T01:14:27Z</dcterms:modified>
</cp:coreProperties>
</file>