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719" r:id="rId2"/>
  </p:sldMasterIdLst>
  <p:notesMasterIdLst>
    <p:notesMasterId r:id="rId13"/>
  </p:notesMasterIdLst>
  <p:handoutMasterIdLst>
    <p:handoutMasterId r:id="rId14"/>
  </p:handoutMasterIdLst>
  <p:sldIdLst>
    <p:sldId id="289" r:id="rId3"/>
    <p:sldId id="282" r:id="rId4"/>
    <p:sldId id="325" r:id="rId5"/>
    <p:sldId id="326" r:id="rId6"/>
    <p:sldId id="332" r:id="rId7"/>
    <p:sldId id="327" r:id="rId8"/>
    <p:sldId id="335" r:id="rId9"/>
    <p:sldId id="333" r:id="rId10"/>
    <p:sldId id="334" r:id="rId11"/>
    <p:sldId id="279" r:id="rId12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37A680-6551-42E1-A808-EBD39F4E68F7}">
          <p14:sldIdLst>
            <p14:sldId id="289"/>
            <p14:sldId id="282"/>
            <p14:sldId id="325"/>
            <p14:sldId id="326"/>
            <p14:sldId id="332"/>
            <p14:sldId id="327"/>
            <p14:sldId id="335"/>
            <p14:sldId id="333"/>
            <p14:sldId id="334"/>
          </p14:sldIdLst>
        </p14:section>
        <p14:section name="无标题节" id="{D2F97799-D9E4-4A9A-AE7C-23B74282D0C3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文杰" initials="刘文杰" lastIdx="2" clrIdx="0">
    <p:extLst/>
  </p:cmAuthor>
  <p:cmAuthor id="2" name="lawyer cai" initials="L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7"/>
    <a:srgbClr val="009DFE"/>
    <a:srgbClr val="015997"/>
    <a:srgbClr val="115FA8"/>
    <a:srgbClr val="015998"/>
    <a:srgbClr val="0E6F88"/>
    <a:srgbClr val="319648"/>
    <a:srgbClr val="2E75B6"/>
    <a:srgbClr val="2FA24A"/>
    <a:srgbClr val="005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95006" autoAdjust="0"/>
  </p:normalViewPr>
  <p:slideViewPr>
    <p:cSldViewPr snapToGrid="0">
      <p:cViewPr varScale="1">
        <p:scale>
          <a:sx n="109" d="100"/>
          <a:sy n="109" d="100"/>
        </p:scale>
        <p:origin x="918" y="10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621CFAF-17E3-4FA1-AEAC-250B7D559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DB7B29-A0F2-43BB-859D-9D34D4EC47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A7E8A-22F5-4944-8757-F3117FA9D6B4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D9F26E-F081-4E76-90F4-5176742D0E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4B66C4-5FC7-477D-8562-44B07976E0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0C6B-12F6-4F46-BF67-C17C25AF1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69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9FC19-D103-4096-A48A-282D8BA23B1F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EE923-0DE4-423A-8394-9113E1FD6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15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E923-0DE4-423A-8394-9113E1FD6C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47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10410743" y="6562409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92000" cy="6856286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613317" y="3891776"/>
            <a:ext cx="5400000" cy="1714"/>
          </a:xfrm>
          <a:prstGeom prst="line">
            <a:avLst/>
          </a:prstGeom>
          <a:ln w="19050">
            <a:solidFill>
              <a:srgbClr val="115F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7">
            <a:extLst>
              <a:ext uri="{FF2B5EF4-FFF2-40B4-BE49-F238E27FC236}">
                <a16:creationId xmlns:a16="http://schemas.microsoft.com/office/drawing/2014/main" id="{12F5F54E-08A5-6344-BFD1-276793D769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3332" y="2098796"/>
            <a:ext cx="7801070" cy="1681473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999"/>
              </a:lnSpc>
              <a:defRPr sz="4400">
                <a:solidFill>
                  <a:srgbClr val="115F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in sentence case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7B76ADB6-2780-2846-95F8-AFAA5CFBA3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3317" y="4004997"/>
            <a:ext cx="1579675" cy="373923"/>
          </a:xfrm>
          <a:prstGeom prst="rect">
            <a:avLst/>
          </a:prstGeom>
        </p:spPr>
        <p:txBody>
          <a:bodyPr/>
          <a:lstStyle>
            <a:lvl1pPr>
              <a:defRPr kumimoji="0" lang="en-US" sz="1500" b="0" i="0" u="none" strike="noStrike" kern="0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pPr marL="0" marR="0" lvl="0" indent="0" defTabSz="457109" fontAlgn="base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</a:pPr>
            <a:r>
              <a:rPr lang="en-US" dirty="0"/>
              <a:t>MM • DD • YY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19E4EDB0-AABB-BE41-A3BE-D05669C6BF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6161" y="4004997"/>
            <a:ext cx="2783570" cy="373923"/>
          </a:xfrm>
          <a:prstGeom prst="rect">
            <a:avLst/>
          </a:prstGeom>
        </p:spPr>
        <p:txBody>
          <a:bodyPr/>
          <a:lstStyle>
            <a:lvl1pPr marL="0" marR="0" indent="0" algn="l" defTabSz="45710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 kumimoji="0" lang="en-US" sz="15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defRPr>
            </a:lvl1pPr>
            <a:lvl2pPr marL="768178" indent="0" algn="r">
              <a:buNone/>
              <a:defRPr/>
            </a:lvl2pPr>
            <a:lvl3pPr marL="1377641" indent="0" algn="r">
              <a:buNone/>
              <a:defRPr/>
            </a:lvl3pPr>
            <a:lvl4pPr marL="1828389" indent="0" algn="r">
              <a:buNone/>
              <a:defRPr/>
            </a:lvl4pPr>
            <a:lvl5pPr marL="2437851" indent="0" algn="r">
              <a:buNone/>
              <a:defRPr/>
            </a:lvl5pPr>
          </a:lstStyle>
          <a:p>
            <a:pPr marL="0" marR="0" lvl="0" indent="0" algn="l" defTabSz="45710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First Last Name  •  Title</a:t>
            </a: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35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55"/>
            <a:ext cx="12192000" cy="685628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3246" y="1122229"/>
            <a:ext cx="684000" cy="0"/>
          </a:xfrm>
          <a:prstGeom prst="line">
            <a:avLst/>
          </a:prstGeom>
          <a:noFill/>
          <a:ln w="25400" cap="rnd" cmpd="sng" algn="ctr">
            <a:solidFill>
              <a:srgbClr val="0159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le 17">
            <a:extLst>
              <a:ext uri="{FF2B5EF4-FFF2-40B4-BE49-F238E27FC236}">
                <a16:creationId xmlns:a16="http://schemas.microsoft.com/office/drawing/2014/main" id="{12F5F54E-08A5-6344-BFD1-276793D769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492" y="482139"/>
            <a:ext cx="3553937" cy="1003817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999"/>
              </a:lnSpc>
              <a:defRPr sz="3600" b="0">
                <a:solidFill>
                  <a:srgbClr val="115F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0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F3B4ECFE-E1D3-48D7-801B-FA7FC77110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968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FEC4001-FC80-4FBD-B72C-289C4F2A16D0}"/>
              </a:ext>
            </a:extLst>
          </p:cNvPr>
          <p:cNvSpPr/>
          <p:nvPr userDrawn="1"/>
        </p:nvSpPr>
        <p:spPr>
          <a:xfrm>
            <a:off x="370114" y="228600"/>
            <a:ext cx="3178629" cy="1001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2FA24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2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06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8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7482528" y="3567197"/>
            <a:ext cx="36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Automation 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Better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Life</a:t>
            </a:r>
            <a:endParaRPr lang="zh-CN" altLang="en-US" sz="1600" b="1" kern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590790" y="3427286"/>
            <a:ext cx="5400000" cy="1714"/>
          </a:xfrm>
          <a:prstGeom prst="line">
            <a:avLst/>
          </a:prstGeom>
          <a:ln w="19050">
            <a:solidFill>
              <a:srgbClr val="005A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8574292" y="6360858"/>
            <a:ext cx="361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 kern="0" dirty="0" smtClean="0">
                <a:solidFill>
                  <a:srgbClr val="005A9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www.hollysys.com</a:t>
            </a:r>
            <a:endParaRPr lang="zh-CN" altLang="en-US" sz="1200" b="1" kern="0" dirty="0">
              <a:solidFill>
                <a:srgbClr val="005A97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itle 17">
            <a:extLst>
              <a:ext uri="{FF2B5EF4-FFF2-40B4-BE49-F238E27FC236}">
                <a16:creationId xmlns:a16="http://schemas.microsoft.com/office/drawing/2014/main" id="{A5E14AA4-FC8B-584B-AAF6-717B6A521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7505" y="1524391"/>
            <a:ext cx="4234070" cy="1681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4999"/>
              </a:lnSpc>
              <a:defRPr sz="4400">
                <a:solidFill>
                  <a:srgbClr val="0159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5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06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30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40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3" r:id="rId2"/>
    <p:sldLayoutId id="2147483709" r:id="rId3"/>
    <p:sldLayoutId id="2147483717" r:id="rId4"/>
    <p:sldLayoutId id="2147483718" r:id="rId5"/>
    <p:sldLayoutId id="2147483712" r:id="rId6"/>
    <p:sldLayoutId id="214748371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9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84C4-E960-3041-B7CB-3429EB4395F6}"/>
              </a:ext>
            </a:extLst>
          </p:cNvPr>
          <p:cNvSpPr txBox="1">
            <a:spLocks/>
          </p:cNvSpPr>
          <p:nvPr/>
        </p:nvSpPr>
        <p:spPr>
          <a:xfrm>
            <a:off x="391885" y="2163575"/>
            <a:ext cx="5818594" cy="1681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rtl="0" eaLnBrk="1" fontAlgn="base" hangingPunct="1">
              <a:lnSpc>
                <a:spcPts val="4999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999" b="1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609463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1218926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1828388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2437851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lvl="0">
              <a:defRPr/>
            </a:pP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115FA8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平台组态资源例会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115FA8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6709" y="4437442"/>
            <a:ext cx="3744614" cy="16561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 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sz="200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000" dirty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0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</a:t>
            </a:r>
            <a:r>
              <a:rPr lang="en-US" altLang="zh-CN" dirty="0"/>
              <a:t>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6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0492" y="2218230"/>
            <a:ext cx="7692676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lvl="1" defTabSz="1218585">
              <a:lnSpc>
                <a:spcPct val="150000"/>
              </a:lnSpc>
              <a:defRPr/>
            </a:pPr>
            <a:r>
              <a:rPr lang="en-US" altLang="zh-CN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1. </a:t>
            </a:r>
            <a:r>
              <a:rPr lang="zh-CN" altLang="en-US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资源组例行事项</a:t>
            </a:r>
            <a:endParaRPr lang="en-US" altLang="zh-CN" sz="3200" b="1" kern="0" dirty="0" smtClean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  <a:p>
            <a:pPr marL="0" lvl="1" defTabSz="1218585">
              <a:lnSpc>
                <a:spcPct val="150000"/>
              </a:lnSpc>
              <a:defRPr/>
            </a:pPr>
            <a:r>
              <a:rPr lang="en-US" altLang="zh-CN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2</a:t>
            </a:r>
            <a:r>
              <a:rPr lang="en-US" altLang="zh-CN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. </a:t>
            </a:r>
            <a:r>
              <a:rPr lang="zh-CN" altLang="en-US" sz="3200" b="1" kern="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上</a:t>
            </a:r>
            <a:r>
              <a:rPr lang="zh-CN" altLang="en-US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期组会事项回顾</a:t>
            </a:r>
            <a:endParaRPr lang="en-US" altLang="zh-CN" sz="3200" b="1" kern="0" dirty="0" smtClean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  <a:p>
            <a:pPr marL="0" lvl="1" defTabSz="1218585">
              <a:lnSpc>
                <a:spcPct val="150000"/>
              </a:lnSpc>
              <a:defRPr/>
            </a:pPr>
            <a:r>
              <a:rPr lang="en-US" altLang="zh-CN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3. </a:t>
            </a:r>
            <a:r>
              <a:rPr lang="zh-CN" altLang="en-US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本期组会事项讨论</a:t>
            </a:r>
            <a:endParaRPr lang="zh-CN" altLang="en-US" sz="3200" b="1" kern="0" dirty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5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pPr lvl="1" algn="l" rtl="0">
              <a:lnSpc>
                <a:spcPts val="4999"/>
              </a:lnSpc>
              <a:spcBef>
                <a:spcPct val="0"/>
              </a:spcBef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组例行事项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新人介绍</a:t>
            </a:r>
            <a:endParaRPr lang="en-US" altLang="zh-CN" b="1" dirty="0" smtClean="0"/>
          </a:p>
          <a:p>
            <a:r>
              <a:rPr lang="zh-CN" altLang="en-US" dirty="0" smtClean="0"/>
              <a:t>无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例会周期</a:t>
            </a:r>
            <a:endParaRPr lang="en-US" altLang="zh-CN" b="1" dirty="0" smtClean="0"/>
          </a:p>
          <a:p>
            <a:r>
              <a:rPr lang="zh-CN" altLang="en-US" dirty="0" smtClean="0"/>
              <a:t>暂定</a:t>
            </a:r>
            <a:r>
              <a:rPr lang="en-US" altLang="zh-CN" dirty="0" smtClean="0"/>
              <a:t>2</a:t>
            </a:r>
            <a:r>
              <a:rPr lang="zh-CN" altLang="en-US" dirty="0" smtClean="0"/>
              <a:t>周一次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例会内容</a:t>
            </a:r>
            <a:endParaRPr lang="en-US" altLang="zh-CN" b="1" dirty="0" smtClean="0"/>
          </a:p>
          <a:p>
            <a:r>
              <a:rPr lang="zh-CN" altLang="en-US" dirty="0" smtClean="0"/>
              <a:t>资源组内部</a:t>
            </a:r>
            <a:r>
              <a:rPr lang="zh-CN" altLang="en-US" dirty="0" smtClean="0"/>
              <a:t>沟通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86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资源组例会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日报：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发送项目</a:t>
            </a:r>
            <a:r>
              <a:rPr lang="zh-CN" altLang="zh-CN" dirty="0"/>
              <a:t>经理，</a:t>
            </a:r>
            <a:r>
              <a:rPr lang="zh-CN" altLang="zh-CN" dirty="0" smtClean="0"/>
              <a:t>抄送</a:t>
            </a:r>
            <a:r>
              <a:rPr lang="zh-CN" altLang="en-US" dirty="0" smtClean="0"/>
              <a:t>部长</a:t>
            </a:r>
            <a:r>
              <a:rPr lang="zh-CN" altLang="zh-CN" dirty="0" smtClean="0"/>
              <a:t>和</a:t>
            </a:r>
            <a:r>
              <a:rPr lang="zh-CN" altLang="zh-CN" dirty="0"/>
              <a:t>资源</a:t>
            </a:r>
            <a:r>
              <a:rPr lang="zh-CN" altLang="zh-CN" dirty="0" smtClean="0"/>
              <a:t>组长</a:t>
            </a:r>
            <a:endParaRPr lang="en-US" altLang="zh-CN" dirty="0" smtClean="0"/>
          </a:p>
          <a:p>
            <a:r>
              <a:rPr lang="zh-CN" altLang="en-US" dirty="0" smtClean="0"/>
              <a:t>请假：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主</a:t>
            </a:r>
            <a:r>
              <a:rPr lang="zh-CN" altLang="zh-CN" dirty="0"/>
              <a:t>送：所在项目项目经理</a:t>
            </a:r>
          </a:p>
          <a:p>
            <a:pPr lvl="1"/>
            <a:r>
              <a:rPr lang="zh-CN" altLang="zh-CN" dirty="0" smtClean="0"/>
              <a:t>抄送</a:t>
            </a:r>
            <a:r>
              <a:rPr lang="zh-CN" altLang="zh-CN" dirty="0"/>
              <a:t>：资源组长，工作委托人，工作相关人</a:t>
            </a:r>
          </a:p>
          <a:p>
            <a:pPr lvl="1"/>
            <a:r>
              <a:rPr lang="zh-CN" altLang="zh-CN" dirty="0" smtClean="0"/>
              <a:t>邮件</a:t>
            </a:r>
            <a:r>
              <a:rPr lang="zh-CN" altLang="zh-CN" dirty="0"/>
              <a:t>内容需包含以下几点：</a:t>
            </a:r>
          </a:p>
          <a:p>
            <a:pPr lvl="1"/>
            <a:r>
              <a:rPr lang="zh-CN" altLang="zh-CN" dirty="0"/>
              <a:t>请假</a:t>
            </a:r>
            <a:r>
              <a:rPr lang="zh-CN" altLang="zh-CN" dirty="0" smtClean="0"/>
              <a:t>事由</a:t>
            </a:r>
            <a:endParaRPr lang="zh-CN" altLang="zh-CN" dirty="0"/>
          </a:p>
          <a:p>
            <a:pPr lvl="1"/>
            <a:r>
              <a:rPr lang="zh-CN" altLang="zh-CN" dirty="0"/>
              <a:t>请假起止时间，到岗时间</a:t>
            </a:r>
          </a:p>
          <a:p>
            <a:pPr lvl="1"/>
            <a:r>
              <a:rPr lang="zh-CN" altLang="zh-CN" dirty="0"/>
              <a:t>工作是否委托，委托给谁。如委托，列举具体事项及对应的</a:t>
            </a:r>
            <a:r>
              <a:rPr lang="zh-CN" altLang="zh-CN" dirty="0" smtClean="0"/>
              <a:t>委托人</a:t>
            </a:r>
            <a:endParaRPr lang="zh-CN" altLang="zh-CN" dirty="0"/>
          </a:p>
          <a:p>
            <a:pPr lvl="1"/>
            <a:r>
              <a:rPr lang="zh-CN" altLang="zh-CN" dirty="0"/>
              <a:t>联系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r>
              <a:rPr lang="zh-CN" altLang="en-US" dirty="0" smtClean="0"/>
              <a:t>报销：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报销</a:t>
            </a:r>
            <a:r>
              <a:rPr lang="zh-CN" altLang="zh-CN" dirty="0"/>
              <a:t>方式：每个月底</a:t>
            </a:r>
            <a:r>
              <a:rPr lang="en-US" altLang="zh-CN" dirty="0"/>
              <a:t>25</a:t>
            </a:r>
            <a:r>
              <a:rPr lang="zh-CN" altLang="zh-CN" dirty="0"/>
              <a:t>号以后提交当月的打车发票（</a:t>
            </a:r>
            <a:r>
              <a:rPr lang="en-US" altLang="zh-CN" dirty="0"/>
              <a:t>20:00</a:t>
            </a:r>
            <a:r>
              <a:rPr lang="zh-CN" altLang="zh-CN" dirty="0"/>
              <a:t>以后的发票）</a:t>
            </a:r>
          </a:p>
          <a:p>
            <a:pPr lvl="1"/>
            <a:r>
              <a:rPr lang="zh-CN" altLang="zh-CN" dirty="0" smtClean="0"/>
              <a:t>报销</a:t>
            </a:r>
            <a:r>
              <a:rPr lang="zh-CN" altLang="zh-CN" dirty="0"/>
              <a:t>处</a:t>
            </a:r>
            <a:r>
              <a:rPr lang="zh-CN" altLang="zh-CN" dirty="0" smtClean="0"/>
              <a:t>：</a:t>
            </a:r>
            <a:r>
              <a:rPr lang="zh-CN" altLang="en-US" dirty="0" smtClean="0"/>
              <a:t>赵润</a:t>
            </a:r>
            <a:r>
              <a:rPr lang="zh-CN" altLang="zh-CN" dirty="0" smtClean="0"/>
              <a:t>工位</a:t>
            </a:r>
            <a:endParaRPr lang="zh-CN" altLang="zh-CN" dirty="0"/>
          </a:p>
          <a:p>
            <a:r>
              <a:rPr lang="zh-CN" altLang="en-US" dirty="0" smtClean="0"/>
              <a:t>继续教育：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任职资格添加职称要求，继续教育目的是获取职称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9494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资源组例会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CBB</a:t>
            </a:r>
          </a:p>
          <a:p>
            <a:r>
              <a:rPr lang="en-US" altLang="zh-CN" dirty="0"/>
              <a:t>2021</a:t>
            </a:r>
            <a:r>
              <a:rPr lang="zh-CN" altLang="en-US" dirty="0"/>
              <a:t>年，暂无新</a:t>
            </a:r>
            <a:r>
              <a:rPr lang="en-US" altLang="zh-CN" dirty="0"/>
              <a:t>CBB</a:t>
            </a:r>
            <a:r>
              <a:rPr lang="zh-CN" altLang="en-US" dirty="0" smtClean="0"/>
              <a:t>需求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绩效</a:t>
            </a:r>
            <a:endParaRPr lang="en-US" altLang="zh-CN" b="1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项目工时：</a:t>
            </a:r>
            <a:r>
              <a:rPr lang="en-US" altLang="zh-CN" dirty="0" smtClean="0"/>
              <a:t>40%</a:t>
            </a:r>
          </a:p>
          <a:p>
            <a:r>
              <a:rPr lang="zh-CN" altLang="en-US" dirty="0" smtClean="0"/>
              <a:t>部门工时：</a:t>
            </a:r>
            <a:r>
              <a:rPr lang="en-US" altLang="zh-CN" dirty="0" smtClean="0"/>
              <a:t>10%</a:t>
            </a:r>
          </a:p>
          <a:p>
            <a:r>
              <a:rPr lang="zh-CN" altLang="en-US" dirty="0" smtClean="0"/>
              <a:t>项目经理评价：</a:t>
            </a:r>
            <a:r>
              <a:rPr lang="en-US" altLang="zh-CN" dirty="0" smtClean="0"/>
              <a:t>20%</a:t>
            </a:r>
          </a:p>
          <a:p>
            <a:r>
              <a:rPr lang="zh-CN" altLang="en-US" dirty="0" smtClean="0"/>
              <a:t>部门经理评价：</a:t>
            </a:r>
            <a:r>
              <a:rPr lang="en-US" altLang="zh-CN" dirty="0" smtClean="0"/>
              <a:t>20%</a:t>
            </a:r>
          </a:p>
          <a:p>
            <a:r>
              <a:rPr lang="zh-CN" altLang="en-US" dirty="0" smtClean="0"/>
              <a:t>工作质量达成：</a:t>
            </a:r>
            <a:r>
              <a:rPr lang="en-US" altLang="zh-CN" dirty="0" smtClean="0"/>
              <a:t>10%</a:t>
            </a:r>
          </a:p>
          <a:p>
            <a:r>
              <a:rPr lang="zh-CN" altLang="en-US" dirty="0" smtClean="0"/>
              <a:t>奖惩：</a:t>
            </a:r>
            <a:r>
              <a:rPr lang="en-US" altLang="zh-CN" dirty="0" smtClean="0"/>
              <a:t>+-</a:t>
            </a:r>
            <a:r>
              <a:rPr lang="zh-CN" altLang="en-US" dirty="0" smtClean="0"/>
              <a:t>对应分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78" y="3221167"/>
            <a:ext cx="10957350" cy="76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0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资源组例会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模块负责人宣示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61" y="1815760"/>
            <a:ext cx="10155067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资源组例会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代码审查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执行周期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如何执行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9853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上期组会事例回顾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暂无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95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本期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组会事例回顾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固定议题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i="1" dirty="0" smtClean="0"/>
              <a:t>先讨论</a:t>
            </a:r>
            <a:r>
              <a:rPr lang="en-US" altLang="zh-CN" i="1" dirty="0" smtClean="0"/>
              <a:t>1-2</a:t>
            </a:r>
            <a:r>
              <a:rPr lang="zh-CN" altLang="en-US" i="1" dirty="0" smtClean="0"/>
              <a:t>个固定议题</a:t>
            </a:r>
            <a:endParaRPr lang="en-US" altLang="zh-CN" i="1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自由议题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i="1" dirty="0" smtClean="0"/>
              <a:t>自由讨论，不要太激动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13671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13748</TotalTime>
  <Words>256</Words>
  <Application>Microsoft Office PowerPoint</Application>
  <PresentationFormat>宽屏</PresentationFormat>
  <Paragraphs>68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 Unicode MS</vt:lpstr>
      <vt:lpstr>等线</vt:lpstr>
      <vt:lpstr>等线 Light</vt:lpstr>
      <vt:lpstr>经典综艺体简</vt:lpstr>
      <vt:lpstr>思源黑体 CN Medium</vt:lpstr>
      <vt:lpstr>思源黑体 CN Normal</vt:lpstr>
      <vt:lpstr>思源黑体 CN Regular</vt:lpstr>
      <vt:lpstr>宋体</vt:lpstr>
      <vt:lpstr>微软雅黑</vt:lpstr>
      <vt:lpstr>Arial</vt:lpstr>
      <vt:lpstr>Calibri</vt:lpstr>
      <vt:lpstr>Wingdings</vt:lpstr>
      <vt:lpstr>Office 主题​​</vt:lpstr>
      <vt:lpstr>自定义设计方案</vt:lpstr>
      <vt:lpstr>PowerPoint 演示文稿</vt:lpstr>
      <vt:lpstr>目录</vt:lpstr>
      <vt:lpstr>资源组例行事项</vt:lpstr>
      <vt:lpstr>资源组例会</vt:lpstr>
      <vt:lpstr>资源组例会</vt:lpstr>
      <vt:lpstr>资源组例会</vt:lpstr>
      <vt:lpstr>资源组例会</vt:lpstr>
      <vt:lpstr>上期组会事例回顾</vt:lpstr>
      <vt:lpstr>本期组会事例回顾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刘文杰</dc:creator>
  <cp:lastModifiedBy>王斌</cp:lastModifiedBy>
  <cp:revision>476</cp:revision>
  <cp:lastPrinted>2019-11-22T00:47:23Z</cp:lastPrinted>
  <dcterms:created xsi:type="dcterms:W3CDTF">2019-05-24T09:03:46Z</dcterms:created>
  <dcterms:modified xsi:type="dcterms:W3CDTF">2021-04-01T11:36:18Z</dcterms:modified>
</cp:coreProperties>
</file>