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22"/>
  </p:notesMasterIdLst>
  <p:handoutMasterIdLst>
    <p:handoutMasterId r:id="rId23"/>
  </p:handoutMasterIdLst>
  <p:sldIdLst>
    <p:sldId id="289" r:id="rId3"/>
    <p:sldId id="282" r:id="rId4"/>
    <p:sldId id="354" r:id="rId5"/>
    <p:sldId id="372" r:id="rId6"/>
    <p:sldId id="356" r:id="rId7"/>
    <p:sldId id="381" r:id="rId8"/>
    <p:sldId id="382" r:id="rId9"/>
    <p:sldId id="383" r:id="rId10"/>
    <p:sldId id="373" r:id="rId11"/>
    <p:sldId id="375" r:id="rId12"/>
    <p:sldId id="385" r:id="rId13"/>
    <p:sldId id="376" r:id="rId14"/>
    <p:sldId id="386" r:id="rId15"/>
    <p:sldId id="387" r:id="rId16"/>
    <p:sldId id="388" r:id="rId17"/>
    <p:sldId id="389" r:id="rId18"/>
    <p:sldId id="390" r:id="rId19"/>
    <p:sldId id="391" r:id="rId20"/>
    <p:sldId id="279" r:id="rId21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54"/>
            <p14:sldId id="372"/>
            <p14:sldId id="356"/>
            <p14:sldId id="381"/>
            <p14:sldId id="382"/>
            <p14:sldId id="383"/>
            <p14:sldId id="373"/>
            <p14:sldId id="375"/>
            <p14:sldId id="385"/>
            <p14:sldId id="376"/>
            <p14:sldId id="386"/>
            <p14:sldId id="387"/>
            <p14:sldId id="388"/>
            <p14:sldId id="389"/>
            <p14:sldId id="390"/>
            <p14:sldId id="391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FE"/>
    <a:srgbClr val="005A97"/>
    <a:srgbClr val="FF99FF"/>
    <a:srgbClr val="ECE0E9"/>
    <a:srgbClr val="115FA8"/>
    <a:srgbClr val="319648"/>
    <a:srgbClr val="2FA24A"/>
    <a:srgbClr val="015998"/>
    <a:srgbClr val="015997"/>
    <a:srgbClr val="0E6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0" autoAdjust="0"/>
  </p:normalViewPr>
  <p:slideViewPr>
    <p:cSldViewPr snapToGrid="0">
      <p:cViewPr varScale="1">
        <p:scale>
          <a:sx n="110" d="100"/>
          <a:sy n="110" d="100"/>
        </p:scale>
        <p:origin x="5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C20A7E8A-22F5-4944-8757-F3117FA9D6B4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9E980C6B-12F6-4F46-BF67-C17C25AF1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55305BB8-8E0D-461E-A934-E5616AC5EECD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6" tIns="47783" rIns="95566" bIns="4778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66" tIns="47783" rIns="95566" bIns="4778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AB2D4A8E-BBED-4016-B69C-291C1005E0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6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77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0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9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7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5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1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2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5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9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481267" y="2463282"/>
            <a:ext cx="6704537" cy="1078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lang="zh-CN" altLang="en-US" sz="3200" kern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和利时集团任职资格认证答辩材料</a:t>
            </a:r>
            <a:endParaRPr lang="en-US" altLang="zh-CN" sz="3200" kern="0" dirty="0" smtClean="0">
              <a:solidFill>
                <a:srgbClr val="115FA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977328" y="4146825"/>
            <a:ext cx="7398921" cy="1037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申请人：王斌</a:t>
            </a:r>
            <a:endParaRPr lang="en-US" altLang="zh-CN" sz="1800" b="0" kern="0" noProof="0" dirty="0" smtClean="0">
              <a:solidFill>
                <a:srgbClr val="115FA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j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20</a:t>
            </a:r>
            <a:r>
              <a:rPr lang="en-US" sz="1800" b="0" kern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20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年</a:t>
            </a:r>
            <a:r>
              <a:rPr lang="en-US" altLang="zh-CN" sz="1800" b="0" kern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7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月</a:t>
            </a:r>
            <a:r>
              <a:rPr lang="en-US" altLang="zh-CN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30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日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44481"/>
              </p:ext>
            </p:extLst>
          </p:nvPr>
        </p:nvGraphicFramePr>
        <p:xfrm>
          <a:off x="1200148" y="1525237"/>
          <a:ext cx="9801227" cy="4618387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8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9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66736"/>
              </p:ext>
            </p:extLst>
          </p:nvPr>
        </p:nvGraphicFramePr>
        <p:xfrm>
          <a:off x="1200148" y="1525237"/>
          <a:ext cx="9801227" cy="4618387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8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技能标准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胜任素质项一：成就客户            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2306" y="520742"/>
            <a:ext cx="419991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耐心倾听内外部客户的咨询、要求，及时回应，解决客户问题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与客户保持沟通，关注客户的满意度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把客户的需求看成是自己的事，为此投入时间和精力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关注客户的潜在需求，致力于提供符合其需求的产品和服务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把客户当成伙伴，为客户寻找长期利益，并发展长期关系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2226" y="550260"/>
            <a:ext cx="327253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不知道客户的预期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在不完全了解或无法准确了解顾客需求的情况下采取行动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仅从内部运营角度开展工作活动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无法与主要顾客建立有效的关系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528978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胜任素质项二：追求成效            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1123" y="553872"/>
            <a:ext cx="419991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关注效果，不走过场，不图虚名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设定有挑战性的目标，标准较高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做事情充满活力和动力，一定要完成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在面对挑战和挫折时，坚持不懈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2226" y="550260"/>
            <a:ext cx="3272533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关注做了什么，忽视达成什么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推动结果时犹豫不决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得过且过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绩效不稳定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容易放弃，不会采用多种方法进行尝试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遇到障碍就拖拉，不管积极想办法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51489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4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胜任素质项三：精诚协作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2123" y="519015"/>
            <a:ext cx="43794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具有公心，说话办事为企业着想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积极、主动、开放地与他人进行沟通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能进行换位思考，理解他人的想法和困难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积极与他人分享信息和经验，提升整个团队的工作表现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能认识到他人的</a:t>
            </a:r>
            <a:r>
              <a:rPr lang="zh-CN" altLang="en-US" sz="11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长、短处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，重大局，讲配合</a:t>
            </a:r>
            <a:r>
              <a:rPr lang="zh-CN" altLang="en-US" sz="11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，扬长避短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，主动补位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9382" y="519015"/>
            <a:ext cx="390776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独来独往，不愿与人合作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不注重沟通方式，简单粗暴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只站在自己的角度看问题，只重视本单元的看法，不能理解他人，少通盘考虑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拒绝分享，不愿意提供关键资源、信息，以促进目标实现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960299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胜任素质项四：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32194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1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胜任素质项五：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32194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胜任素质项六：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32194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2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95867"/>
              </p:ext>
            </p:extLst>
          </p:nvPr>
        </p:nvGraphicFramePr>
        <p:xfrm>
          <a:off x="1171573" y="1620490"/>
          <a:ext cx="9296401" cy="3494435"/>
        </p:xfrm>
        <a:graphic>
          <a:graphicData uri="http://schemas.openxmlformats.org/drawingml/2006/table">
            <a:tbl>
              <a:tblPr firstRow="1" firstCol="1" lastCol="1" bandRow="1" bandCol="1">
                <a:tableStyleId>{69012ECD-51FC-41F1-AA8D-1B2483CD663E}</a:tableStyleId>
              </a:tblPr>
              <a:tblGrid>
                <a:gridCol w="207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89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申请序列：　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开发序列</a:t>
                      </a: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　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子序列：　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软件设计子序列          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申请方向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后台软件方向          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认证层级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4_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经验者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王斌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杭州和利时西安分公司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软件设计部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高级开发工程师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太原理工大学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入司时间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2019.05.15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参加工作时间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2011.03.25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职业资格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职称职鉴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3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相关工作经验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上一层级工作经验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95803" y="245745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1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3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3558438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MACS655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远端设备连接图开发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和硬件人员确认需求原则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和系统设计师讨论需求细则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完成远端设备连接图的开发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完成远端设备连接图和现有机柜的适配开发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提前完成了远端设备连接图以及和现有机柜的适配开发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86" y="1715181"/>
            <a:ext cx="7140370" cy="26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成果项二：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5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成果项三：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成果项四：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3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4989</TotalTime>
  <Words>806</Words>
  <Application>Microsoft Office PowerPoint</Application>
  <PresentationFormat>宽屏</PresentationFormat>
  <Paragraphs>193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基本信息</vt:lpstr>
      <vt:lpstr>目录</vt:lpstr>
      <vt:lpstr>成果自述</vt:lpstr>
      <vt:lpstr>成果自述</vt:lpstr>
      <vt:lpstr>成果自述</vt:lpstr>
      <vt:lpstr>成果自述</vt:lpstr>
      <vt:lpstr>目录</vt:lpstr>
      <vt:lpstr>知识技能自述</vt:lpstr>
      <vt:lpstr>知识技能自述</vt:lpstr>
      <vt:lpstr>目录</vt:lpstr>
      <vt:lpstr>胜任素质自述</vt:lpstr>
      <vt:lpstr>胜任素质自述</vt:lpstr>
      <vt:lpstr>胜任素质自述</vt:lpstr>
      <vt:lpstr>胜任素质自述</vt:lpstr>
      <vt:lpstr>胜任素质自述</vt:lpstr>
      <vt:lpstr>胜任素质自述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362</cp:revision>
  <cp:lastPrinted>2019-06-14T03:10:29Z</cp:lastPrinted>
  <dcterms:created xsi:type="dcterms:W3CDTF">2019-05-24T09:03:46Z</dcterms:created>
  <dcterms:modified xsi:type="dcterms:W3CDTF">2020-07-28T11:09:59Z</dcterms:modified>
</cp:coreProperties>
</file>