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71" r:id="rId10"/>
    <p:sldId id="260" r:id="rId11"/>
    <p:sldId id="268" r:id="rId12"/>
    <p:sldId id="267" r:id="rId13"/>
    <p:sldId id="261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4C2D7-7FAB-4124-A4CA-9271E794B76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8CEE845-C3C7-4711-8974-6BF063674767}">
      <dgm:prSet/>
      <dgm:spPr/>
      <dgm:t>
        <a:bodyPr/>
        <a:lstStyle/>
        <a:p>
          <a:pPr rtl="0"/>
          <a:r>
            <a:rPr lang="zh-CN" dirty="0" smtClean="0"/>
            <a:t>中英文切换方案的原理与实施过程</a:t>
          </a:r>
          <a:endParaRPr lang="en-US" dirty="0"/>
        </a:p>
      </dgm:t>
    </dgm:pt>
    <dgm:pt modelId="{3B89930B-A3EA-4563-AC8F-2D2B30145302}" type="parTrans" cxnId="{669931C2-8381-4FF3-8ABD-AF7C6D97835C}">
      <dgm:prSet/>
      <dgm:spPr/>
      <dgm:t>
        <a:bodyPr/>
        <a:lstStyle/>
        <a:p>
          <a:endParaRPr lang="zh-CN" altLang="en-US"/>
        </a:p>
      </dgm:t>
    </dgm:pt>
    <dgm:pt modelId="{9B885759-611E-45E2-BC8A-E14EC4581217}" type="sibTrans" cxnId="{669931C2-8381-4FF3-8ABD-AF7C6D97835C}">
      <dgm:prSet/>
      <dgm:spPr/>
      <dgm:t>
        <a:bodyPr/>
        <a:lstStyle/>
        <a:p>
          <a:endParaRPr lang="zh-CN" altLang="en-US"/>
        </a:p>
      </dgm:t>
    </dgm:pt>
    <dgm:pt modelId="{AB1847CF-9F31-4200-841F-1F08DC399A1C}">
      <dgm:prSet/>
      <dgm:spPr/>
      <dgm:t>
        <a:bodyPr/>
        <a:lstStyle/>
        <a:p>
          <a:pPr rtl="0"/>
          <a:r>
            <a:rPr lang="zh-CN" dirty="0" smtClean="0"/>
            <a:t>序列化版本向前兼容的原理解析</a:t>
          </a:r>
          <a:endParaRPr lang="zh-CN" dirty="0"/>
        </a:p>
      </dgm:t>
    </dgm:pt>
    <dgm:pt modelId="{D4881A65-DFC0-4B4C-9B65-93AF1285DED5}" type="parTrans" cxnId="{DC0BB305-12E0-4C22-84EC-8955C38D6A85}">
      <dgm:prSet/>
      <dgm:spPr/>
      <dgm:t>
        <a:bodyPr/>
        <a:lstStyle/>
        <a:p>
          <a:endParaRPr lang="zh-CN" altLang="en-US"/>
        </a:p>
      </dgm:t>
    </dgm:pt>
    <dgm:pt modelId="{9E7108EF-61A1-4E8C-9533-1096156C3DCB}" type="sibTrans" cxnId="{DC0BB305-12E0-4C22-84EC-8955C38D6A85}">
      <dgm:prSet/>
      <dgm:spPr/>
      <dgm:t>
        <a:bodyPr/>
        <a:lstStyle/>
        <a:p>
          <a:endParaRPr lang="zh-CN" altLang="en-US"/>
        </a:p>
      </dgm:t>
    </dgm:pt>
    <dgm:pt modelId="{72C10BBD-3A7D-4E4E-B4BF-28DD3A3341A5}" type="pres">
      <dgm:prSet presAssocID="{2534C2D7-7FAB-4124-A4CA-9271E794B7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B312BF-4BE1-4AB6-98C0-6AD06E9362F9}" type="pres">
      <dgm:prSet presAssocID="{E8CEE845-C3C7-4711-8974-6BF06367476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06547-857D-45A4-A274-4A14BE273A0C}" type="pres">
      <dgm:prSet presAssocID="{9B885759-611E-45E2-BC8A-E14EC4581217}" presName="spacer" presStyleCnt="0"/>
      <dgm:spPr/>
    </dgm:pt>
    <dgm:pt modelId="{48C3E880-3AE4-4CF9-BB92-9FDDC5ECD71C}" type="pres">
      <dgm:prSet presAssocID="{AB1847CF-9F31-4200-841F-1F08DC399A1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9931C2-8381-4FF3-8ABD-AF7C6D97835C}" srcId="{2534C2D7-7FAB-4124-A4CA-9271E794B769}" destId="{E8CEE845-C3C7-4711-8974-6BF063674767}" srcOrd="0" destOrd="0" parTransId="{3B89930B-A3EA-4563-AC8F-2D2B30145302}" sibTransId="{9B885759-611E-45E2-BC8A-E14EC4581217}"/>
    <dgm:cxn modelId="{A7A70EB2-D6A6-41E4-95A6-13FAD2479401}" type="presOf" srcId="{2534C2D7-7FAB-4124-A4CA-9271E794B769}" destId="{72C10BBD-3A7D-4E4E-B4BF-28DD3A3341A5}" srcOrd="0" destOrd="0" presId="urn:microsoft.com/office/officeart/2005/8/layout/vList2"/>
    <dgm:cxn modelId="{436B7435-726A-434A-B3F5-B72FBF0967F9}" type="presOf" srcId="{AB1847CF-9F31-4200-841F-1F08DC399A1C}" destId="{48C3E880-3AE4-4CF9-BB92-9FDDC5ECD71C}" srcOrd="0" destOrd="0" presId="urn:microsoft.com/office/officeart/2005/8/layout/vList2"/>
    <dgm:cxn modelId="{DC0BB305-12E0-4C22-84EC-8955C38D6A85}" srcId="{2534C2D7-7FAB-4124-A4CA-9271E794B769}" destId="{AB1847CF-9F31-4200-841F-1F08DC399A1C}" srcOrd="1" destOrd="0" parTransId="{D4881A65-DFC0-4B4C-9B65-93AF1285DED5}" sibTransId="{9E7108EF-61A1-4E8C-9533-1096156C3DCB}"/>
    <dgm:cxn modelId="{40664E68-D54E-4A67-9857-890A50A07FC1}" type="presOf" srcId="{E8CEE845-C3C7-4711-8974-6BF063674767}" destId="{CBB312BF-4BE1-4AB6-98C0-6AD06E9362F9}" srcOrd="0" destOrd="0" presId="urn:microsoft.com/office/officeart/2005/8/layout/vList2"/>
    <dgm:cxn modelId="{96030DAA-EA59-47B6-8C44-A340E87FBA12}" type="presParOf" srcId="{72C10BBD-3A7D-4E4E-B4BF-28DD3A3341A5}" destId="{CBB312BF-4BE1-4AB6-98C0-6AD06E9362F9}" srcOrd="0" destOrd="0" presId="urn:microsoft.com/office/officeart/2005/8/layout/vList2"/>
    <dgm:cxn modelId="{8FEAD0FE-0905-4D14-8CD4-D6AC3531268B}" type="presParOf" srcId="{72C10BBD-3A7D-4E4E-B4BF-28DD3A3341A5}" destId="{80E06547-857D-45A4-A274-4A14BE273A0C}" srcOrd="1" destOrd="0" presId="urn:microsoft.com/office/officeart/2005/8/layout/vList2"/>
    <dgm:cxn modelId="{239E4B97-3721-48FD-BB79-515716273A07}" type="presParOf" srcId="{72C10BBD-3A7D-4E4E-B4BF-28DD3A3341A5}" destId="{48C3E880-3AE4-4CF9-BB92-9FDDC5ECD7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EEE1D-753C-493F-BF4E-DC2C2A951DD9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3DBECC-07B3-410D-B6FC-AC41C14E6B3F}">
      <dgm:prSet/>
      <dgm:spPr/>
      <dgm:t>
        <a:bodyPr/>
        <a:lstStyle/>
        <a:p>
          <a:pPr rtl="0"/>
          <a:r>
            <a:rPr lang="en-US" sz="2700" dirty="0" smtClean="0"/>
            <a:t>AFX_EXTENSION_MODULE</a:t>
          </a:r>
          <a:r>
            <a:rPr lang="zh-CN" sz="2700" dirty="0" smtClean="0"/>
            <a:t>结构有如下成员：</a:t>
          </a:r>
          <a:endParaRPr lang="zh-CN" sz="2700" dirty="0"/>
        </a:p>
      </dgm:t>
    </dgm:pt>
    <dgm:pt modelId="{70AD087C-3654-46E9-972C-4C25097C2FB2}" type="parTrans" cxnId="{4F54357B-1D8A-4056-93FF-60927EEDB642}">
      <dgm:prSet/>
      <dgm:spPr/>
      <dgm:t>
        <a:bodyPr/>
        <a:lstStyle/>
        <a:p>
          <a:endParaRPr lang="zh-CN" altLang="en-US"/>
        </a:p>
      </dgm:t>
    </dgm:pt>
    <dgm:pt modelId="{53E65E13-BF17-405E-8827-B8A96B6B9B6D}" type="sibTrans" cxnId="{4F54357B-1D8A-4056-93FF-60927EEDB642}">
      <dgm:prSet/>
      <dgm:spPr/>
      <dgm:t>
        <a:bodyPr/>
        <a:lstStyle/>
        <a:p>
          <a:endParaRPr lang="zh-CN" altLang="en-US"/>
        </a:p>
      </dgm:t>
    </dgm:pt>
    <dgm:pt modelId="{F028FEE6-CC6F-4745-8F7F-E447EA947FCE}">
      <dgm:prSet custT="1"/>
      <dgm:spPr/>
      <dgm:t>
        <a:bodyPr/>
        <a:lstStyle/>
        <a:p>
          <a:pPr rtl="0"/>
          <a:r>
            <a:rPr lang="en-US" sz="1800" dirty="0" err="1" smtClean="0"/>
            <a:t>bInitialized</a:t>
          </a:r>
          <a:r>
            <a:rPr lang="en-US" sz="1800" dirty="0" smtClean="0"/>
            <a:t>			</a:t>
          </a:r>
          <a:r>
            <a:rPr lang="zh-CN" sz="1800" dirty="0" smtClean="0"/>
            <a:t>如果</a:t>
          </a:r>
          <a:r>
            <a:rPr lang="en-US" sz="1800" dirty="0" smtClean="0"/>
            <a:t>DLL</a:t>
          </a:r>
          <a:r>
            <a:rPr lang="zh-CN" sz="1800" dirty="0" smtClean="0"/>
            <a:t>模块已经用</a:t>
          </a:r>
          <a:r>
            <a:rPr lang="en-US" sz="1800" dirty="0" err="1" smtClean="0"/>
            <a:t>AfxInitExtensionModule</a:t>
          </a:r>
          <a:r>
            <a:rPr lang="en-US" sz="1800" dirty="0" smtClean="0"/>
            <a:t>				</a:t>
          </a:r>
          <a:r>
            <a:rPr lang="zh-CN" sz="1800" dirty="0" smtClean="0"/>
            <a:t>初始化了，则为</a:t>
          </a:r>
          <a:r>
            <a:rPr lang="en-US" sz="1800" dirty="0" smtClean="0"/>
            <a:t>TRUE</a:t>
          </a:r>
          <a:r>
            <a:rPr lang="zh-CN" sz="1800" dirty="0" smtClean="0"/>
            <a:t>。</a:t>
          </a:r>
          <a:endParaRPr lang="zh-CN" sz="1800" dirty="0"/>
        </a:p>
      </dgm:t>
    </dgm:pt>
    <dgm:pt modelId="{D3A5A698-F396-46A5-8BE2-5CA2AC51EED1}" type="parTrans" cxnId="{9F47875B-ADDE-4EE6-B23D-D2155F25C614}">
      <dgm:prSet/>
      <dgm:spPr/>
      <dgm:t>
        <a:bodyPr/>
        <a:lstStyle/>
        <a:p>
          <a:endParaRPr lang="zh-CN" altLang="en-US"/>
        </a:p>
      </dgm:t>
    </dgm:pt>
    <dgm:pt modelId="{EECA1DD4-43CA-44EC-87AA-0CBEC6B1A0CC}" type="sibTrans" cxnId="{9F47875B-ADDE-4EE6-B23D-D2155F25C614}">
      <dgm:prSet/>
      <dgm:spPr/>
      <dgm:t>
        <a:bodyPr/>
        <a:lstStyle/>
        <a:p>
          <a:endParaRPr lang="zh-CN" altLang="en-US"/>
        </a:p>
      </dgm:t>
    </dgm:pt>
    <dgm:pt modelId="{575F409F-9886-4D6C-8FD9-71084E70A637}">
      <dgm:prSet custT="1"/>
      <dgm:spPr/>
      <dgm:t>
        <a:bodyPr/>
        <a:lstStyle/>
        <a:p>
          <a:pPr rtl="0"/>
          <a:r>
            <a:rPr lang="en-US" sz="1800" dirty="0" err="1" smtClean="0"/>
            <a:t>hModule</a:t>
          </a:r>
          <a:r>
            <a:rPr lang="en-US" sz="1800" dirty="0" smtClean="0"/>
            <a:t>			</a:t>
          </a:r>
          <a:r>
            <a:rPr lang="zh-CN" sz="1800" dirty="0" smtClean="0"/>
            <a:t>指定了</a:t>
          </a:r>
          <a:r>
            <a:rPr lang="en-US" sz="1800" dirty="0" smtClean="0"/>
            <a:t>DLL</a:t>
          </a:r>
          <a:r>
            <a:rPr lang="zh-CN" sz="1800" dirty="0" smtClean="0"/>
            <a:t>模块的句柄。</a:t>
          </a:r>
          <a:endParaRPr lang="zh-CN" sz="1800" dirty="0"/>
        </a:p>
      </dgm:t>
    </dgm:pt>
    <dgm:pt modelId="{0584B6CC-3282-4504-BC7F-DC872D08BD54}" type="parTrans" cxnId="{C767CBD4-2DA4-4A5B-83A0-356E626BBD54}">
      <dgm:prSet/>
      <dgm:spPr/>
      <dgm:t>
        <a:bodyPr/>
        <a:lstStyle/>
        <a:p>
          <a:endParaRPr lang="zh-CN" altLang="en-US"/>
        </a:p>
      </dgm:t>
    </dgm:pt>
    <dgm:pt modelId="{DFFEB9AD-4D94-4852-8783-146160A95025}" type="sibTrans" cxnId="{C767CBD4-2DA4-4A5B-83A0-356E626BBD54}">
      <dgm:prSet/>
      <dgm:spPr/>
      <dgm:t>
        <a:bodyPr/>
        <a:lstStyle/>
        <a:p>
          <a:endParaRPr lang="zh-CN" altLang="en-US"/>
        </a:p>
      </dgm:t>
    </dgm:pt>
    <dgm:pt modelId="{7D780EAE-4B88-4AF4-B41A-EEC0E95908D2}">
      <dgm:prSet custT="1"/>
      <dgm:spPr/>
      <dgm:t>
        <a:bodyPr/>
        <a:lstStyle/>
        <a:p>
          <a:pPr rtl="0"/>
          <a:r>
            <a:rPr lang="en-US" sz="1800" dirty="0" err="1" smtClean="0"/>
            <a:t>hResource</a:t>
          </a:r>
          <a:r>
            <a:rPr lang="en-US" sz="1800" dirty="0" smtClean="0"/>
            <a:t>			</a:t>
          </a:r>
          <a:r>
            <a:rPr lang="zh-CN" sz="1800" dirty="0" smtClean="0"/>
            <a:t>指定了</a:t>
          </a:r>
          <a:r>
            <a:rPr lang="en-US" sz="1800" dirty="0" smtClean="0"/>
            <a:t>DLL</a:t>
          </a:r>
          <a:r>
            <a:rPr lang="zh-CN" sz="1800" dirty="0" smtClean="0"/>
            <a:t>的自定义资源模块的句柄。</a:t>
          </a:r>
          <a:endParaRPr lang="zh-CN" sz="1800" dirty="0"/>
        </a:p>
      </dgm:t>
    </dgm:pt>
    <dgm:pt modelId="{E2474292-9632-45E0-8448-9957BAB82694}" type="parTrans" cxnId="{EFD01426-31DB-469A-A4AC-D9D76FC76ACF}">
      <dgm:prSet/>
      <dgm:spPr/>
      <dgm:t>
        <a:bodyPr/>
        <a:lstStyle/>
        <a:p>
          <a:endParaRPr lang="zh-CN" altLang="en-US"/>
        </a:p>
      </dgm:t>
    </dgm:pt>
    <dgm:pt modelId="{AD0D850D-F86C-453D-8605-373F8F28041A}" type="sibTrans" cxnId="{EFD01426-31DB-469A-A4AC-D9D76FC76ACF}">
      <dgm:prSet/>
      <dgm:spPr/>
      <dgm:t>
        <a:bodyPr/>
        <a:lstStyle/>
        <a:p>
          <a:endParaRPr lang="zh-CN" altLang="en-US"/>
        </a:p>
      </dgm:t>
    </dgm:pt>
    <dgm:pt modelId="{EA3879EC-4D6A-44F1-9DB7-48F984FEDF0A}">
      <dgm:prSet custT="1"/>
      <dgm:spPr/>
      <dgm:t>
        <a:bodyPr/>
        <a:lstStyle/>
        <a:p>
          <a:pPr rtl="0"/>
          <a:r>
            <a:rPr lang="en-US" sz="1800" dirty="0" err="1" smtClean="0"/>
            <a:t>pFirstSharedClass</a:t>
          </a:r>
          <a:r>
            <a:rPr lang="en-US" sz="1800" dirty="0" smtClean="0"/>
            <a:t>		</a:t>
          </a:r>
          <a:r>
            <a:rPr lang="zh-CN" sz="1800" dirty="0" smtClean="0"/>
            <a:t>指向有关</a:t>
          </a:r>
          <a:r>
            <a:rPr lang="en-US" sz="1800" dirty="0" smtClean="0"/>
            <a:t>DLL</a:t>
          </a:r>
          <a:r>
            <a:rPr lang="zh-CN" sz="1800" dirty="0" smtClean="0"/>
            <a:t>模块的第一个运行时类的信息</a:t>
          </a:r>
          <a:r>
            <a:rPr lang="en-US" altLang="zh-CN" sz="1800" dirty="0" smtClean="0"/>
            <a:t>				</a:t>
          </a:r>
          <a:r>
            <a:rPr lang="zh-CN" sz="1800" dirty="0" smtClean="0"/>
            <a:t>（</a:t>
          </a:r>
          <a:r>
            <a:rPr lang="en-US" sz="1800" dirty="0" err="1" smtClean="0"/>
            <a:t>CRuntimeClass</a:t>
          </a:r>
          <a:r>
            <a:rPr lang="zh-CN" sz="1800" dirty="0" smtClean="0"/>
            <a:t>结构）的指针。用于提供运</a:t>
          </a:r>
          <a:r>
            <a:rPr lang="en-US" altLang="zh-CN" sz="1800" dirty="0" smtClean="0"/>
            <a:t>				</a:t>
          </a:r>
          <a:r>
            <a:rPr lang="zh-CN" sz="1800" dirty="0" smtClean="0"/>
            <a:t>行时类列表的开始部分。</a:t>
          </a:r>
          <a:endParaRPr lang="zh-CN" sz="1800" dirty="0"/>
        </a:p>
      </dgm:t>
    </dgm:pt>
    <dgm:pt modelId="{18F66576-BDF2-40B5-AC27-E3FC93EE28E8}" type="parTrans" cxnId="{FC1702A9-C4E9-4C3F-A46E-E0B2ABF19718}">
      <dgm:prSet/>
      <dgm:spPr/>
      <dgm:t>
        <a:bodyPr/>
        <a:lstStyle/>
        <a:p>
          <a:endParaRPr lang="zh-CN" altLang="en-US"/>
        </a:p>
      </dgm:t>
    </dgm:pt>
    <dgm:pt modelId="{A6F6471E-1E86-4B11-AE8A-2905D2DD19D3}" type="sibTrans" cxnId="{FC1702A9-C4E9-4C3F-A46E-E0B2ABF19718}">
      <dgm:prSet/>
      <dgm:spPr/>
      <dgm:t>
        <a:bodyPr/>
        <a:lstStyle/>
        <a:p>
          <a:endParaRPr lang="zh-CN" altLang="en-US"/>
        </a:p>
      </dgm:t>
    </dgm:pt>
    <dgm:pt modelId="{1A97EAD9-A9D9-42F6-B526-82BE333DFA66}">
      <dgm:prSet custT="1"/>
      <dgm:spPr/>
      <dgm:t>
        <a:bodyPr/>
        <a:lstStyle/>
        <a:p>
          <a:pPr rtl="0"/>
          <a:r>
            <a:rPr lang="en-US" sz="1800" dirty="0" err="1" smtClean="0"/>
            <a:t>pFirstSharedFactory</a:t>
          </a:r>
          <a:r>
            <a:rPr lang="en-US" sz="1800" dirty="0" smtClean="0"/>
            <a:t>		</a:t>
          </a:r>
          <a:r>
            <a:rPr lang="zh-CN" sz="1800" dirty="0" smtClean="0"/>
            <a:t>指向</a:t>
          </a:r>
          <a:r>
            <a:rPr lang="en-US" sz="1800" dirty="0" smtClean="0"/>
            <a:t>DLL</a:t>
          </a:r>
          <a:r>
            <a:rPr lang="zh-CN" sz="1800" dirty="0" smtClean="0"/>
            <a:t>模块的第一个对象工厂</a:t>
          </a:r>
          <a:r>
            <a:rPr lang="en-US" altLang="zh-CN" sz="1800" dirty="0" smtClean="0"/>
            <a:t>						</a:t>
          </a:r>
          <a:r>
            <a:rPr lang="zh-CN" sz="1800" dirty="0" smtClean="0"/>
            <a:t>（</a:t>
          </a:r>
          <a:r>
            <a:rPr lang="en-US" sz="1800" dirty="0" err="1" smtClean="0"/>
            <a:t>COleObjectFactory</a:t>
          </a:r>
          <a:r>
            <a:rPr lang="zh-CN" sz="1800" dirty="0" smtClean="0"/>
            <a:t>对象）的指针。用于提</a:t>
          </a:r>
          <a:r>
            <a:rPr lang="en-US" altLang="zh-CN" sz="1800" dirty="0" smtClean="0"/>
            <a:t>				</a:t>
          </a:r>
          <a:r>
            <a:rPr lang="zh-CN" sz="1800" dirty="0" smtClean="0"/>
            <a:t>供类工厂列表的开始部分。</a:t>
          </a:r>
          <a:endParaRPr lang="zh-CN" sz="1800" dirty="0"/>
        </a:p>
      </dgm:t>
    </dgm:pt>
    <dgm:pt modelId="{8E9316AA-253D-4A74-AF7E-222127991A18}" type="parTrans" cxnId="{1FA44D83-CD03-4BB4-8B7B-D0E8A46241B6}">
      <dgm:prSet/>
      <dgm:spPr/>
      <dgm:t>
        <a:bodyPr/>
        <a:lstStyle/>
        <a:p>
          <a:endParaRPr lang="zh-CN" altLang="en-US"/>
        </a:p>
      </dgm:t>
    </dgm:pt>
    <dgm:pt modelId="{D5E2CA26-F578-45DE-9741-FFFCCC5825F4}" type="sibTrans" cxnId="{1FA44D83-CD03-4BB4-8B7B-D0E8A46241B6}">
      <dgm:prSet/>
      <dgm:spPr/>
      <dgm:t>
        <a:bodyPr/>
        <a:lstStyle/>
        <a:p>
          <a:endParaRPr lang="zh-CN" altLang="en-US"/>
        </a:p>
      </dgm:t>
    </dgm:pt>
    <dgm:pt modelId="{896E1DFE-FBBD-4F82-9CB6-1FDAB1826B68}">
      <dgm:prSet custT="1"/>
      <dgm:spPr/>
      <dgm:t>
        <a:bodyPr/>
        <a:lstStyle/>
        <a:p>
          <a:pPr rtl="0"/>
          <a:endParaRPr lang="zh-CN" sz="1800" dirty="0"/>
        </a:p>
      </dgm:t>
    </dgm:pt>
    <dgm:pt modelId="{A39CBB54-4744-49B0-ABFE-3E44A84D1101}" type="parTrans" cxnId="{773E498F-FA39-46FA-AA03-2F8BA2B66A74}">
      <dgm:prSet/>
      <dgm:spPr/>
      <dgm:t>
        <a:bodyPr/>
        <a:lstStyle/>
        <a:p>
          <a:endParaRPr lang="zh-CN" altLang="en-US"/>
        </a:p>
      </dgm:t>
    </dgm:pt>
    <dgm:pt modelId="{31C85AE4-239A-47B9-BB2D-205CC732186A}" type="sibTrans" cxnId="{773E498F-FA39-46FA-AA03-2F8BA2B66A74}">
      <dgm:prSet/>
      <dgm:spPr/>
      <dgm:t>
        <a:bodyPr/>
        <a:lstStyle/>
        <a:p>
          <a:endParaRPr lang="zh-CN" altLang="en-US"/>
        </a:p>
      </dgm:t>
    </dgm:pt>
    <dgm:pt modelId="{3EE213E0-DAD8-4D5D-81F0-4D4891772572}">
      <dgm:prSet custT="1"/>
      <dgm:spPr/>
      <dgm:t>
        <a:bodyPr/>
        <a:lstStyle/>
        <a:p>
          <a:pPr rtl="0"/>
          <a:endParaRPr lang="zh-CN" sz="1800" dirty="0"/>
        </a:p>
      </dgm:t>
    </dgm:pt>
    <dgm:pt modelId="{41E55CB6-03F5-4D7D-BFCD-8184824A4A7A}" type="parTrans" cxnId="{C28BE4CF-64A8-4FE6-A787-755173E94A55}">
      <dgm:prSet/>
      <dgm:spPr/>
      <dgm:t>
        <a:bodyPr/>
        <a:lstStyle/>
        <a:p>
          <a:endParaRPr lang="zh-CN" altLang="en-US"/>
        </a:p>
      </dgm:t>
    </dgm:pt>
    <dgm:pt modelId="{1F676E60-FF24-42E6-86E3-F42A97DD5128}" type="sibTrans" cxnId="{C28BE4CF-64A8-4FE6-A787-755173E94A55}">
      <dgm:prSet/>
      <dgm:spPr/>
      <dgm:t>
        <a:bodyPr/>
        <a:lstStyle/>
        <a:p>
          <a:endParaRPr lang="zh-CN" altLang="en-US"/>
        </a:p>
      </dgm:t>
    </dgm:pt>
    <dgm:pt modelId="{E4831EBA-36BE-47F6-A32E-81CE45FD57F9}">
      <dgm:prSet custT="1"/>
      <dgm:spPr/>
      <dgm:t>
        <a:bodyPr/>
        <a:lstStyle/>
        <a:p>
          <a:pPr rtl="0"/>
          <a:endParaRPr lang="zh-CN" sz="1800" dirty="0"/>
        </a:p>
      </dgm:t>
    </dgm:pt>
    <dgm:pt modelId="{2BD71F90-B9CA-4EBA-9EA3-364525D04341}" type="parTrans" cxnId="{A751688A-3913-4B25-9098-59A5AF4F8E8B}">
      <dgm:prSet/>
      <dgm:spPr/>
      <dgm:t>
        <a:bodyPr/>
        <a:lstStyle/>
        <a:p>
          <a:endParaRPr lang="zh-CN" altLang="en-US"/>
        </a:p>
      </dgm:t>
    </dgm:pt>
    <dgm:pt modelId="{6D64A635-98EE-48B4-A2C5-EAF065BAD24E}" type="sibTrans" cxnId="{A751688A-3913-4B25-9098-59A5AF4F8E8B}">
      <dgm:prSet/>
      <dgm:spPr/>
      <dgm:t>
        <a:bodyPr/>
        <a:lstStyle/>
        <a:p>
          <a:endParaRPr lang="zh-CN" altLang="en-US"/>
        </a:p>
      </dgm:t>
    </dgm:pt>
    <dgm:pt modelId="{741597C2-E216-4FF4-AF06-20BAF6C4E231}">
      <dgm:prSet custT="1"/>
      <dgm:spPr/>
      <dgm:t>
        <a:bodyPr/>
        <a:lstStyle/>
        <a:p>
          <a:pPr rtl="0"/>
          <a:endParaRPr lang="zh-CN" sz="1800" dirty="0"/>
        </a:p>
      </dgm:t>
    </dgm:pt>
    <dgm:pt modelId="{9EF8B77D-7CCA-40FA-A9FC-E61122FA40FB}" type="parTrans" cxnId="{B2B6A10B-E03B-4C64-8A8D-91B50400E374}">
      <dgm:prSet/>
      <dgm:spPr/>
      <dgm:t>
        <a:bodyPr/>
        <a:lstStyle/>
        <a:p>
          <a:endParaRPr lang="zh-CN" altLang="en-US"/>
        </a:p>
      </dgm:t>
    </dgm:pt>
    <dgm:pt modelId="{2BA0EBAB-C539-458E-9366-7E6266F6FF56}" type="sibTrans" cxnId="{B2B6A10B-E03B-4C64-8A8D-91B50400E374}">
      <dgm:prSet/>
      <dgm:spPr/>
      <dgm:t>
        <a:bodyPr/>
        <a:lstStyle/>
        <a:p>
          <a:endParaRPr lang="zh-CN" altLang="en-US"/>
        </a:p>
      </dgm:t>
    </dgm:pt>
    <dgm:pt modelId="{CA190C0D-84C3-428E-A8EB-7F42D04583D7}" type="pres">
      <dgm:prSet presAssocID="{83AEEE1D-753C-493F-BF4E-DC2C2A951D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9DE04B-4374-444E-AD09-1DEA53FF370F}" type="pres">
      <dgm:prSet presAssocID="{333DBECC-07B3-410D-B6FC-AC41C14E6B3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67CBD4-2DA4-4A5B-83A0-356E626BBD54}" srcId="{333DBECC-07B3-410D-B6FC-AC41C14E6B3F}" destId="{575F409F-9886-4D6C-8FD9-71084E70A637}" srcOrd="2" destOrd="0" parTransId="{0584B6CC-3282-4504-BC7F-DC872D08BD54}" sibTransId="{DFFEB9AD-4D94-4852-8783-146160A95025}"/>
    <dgm:cxn modelId="{C28BE4CF-64A8-4FE6-A787-755173E94A55}" srcId="{333DBECC-07B3-410D-B6FC-AC41C14E6B3F}" destId="{3EE213E0-DAD8-4D5D-81F0-4D4891772572}" srcOrd="3" destOrd="0" parTransId="{41E55CB6-03F5-4D7D-BFCD-8184824A4A7A}" sibTransId="{1F676E60-FF24-42E6-86E3-F42A97DD5128}"/>
    <dgm:cxn modelId="{FC1702A9-C4E9-4C3F-A46E-E0B2ABF19718}" srcId="{333DBECC-07B3-410D-B6FC-AC41C14E6B3F}" destId="{EA3879EC-4D6A-44F1-9DB7-48F984FEDF0A}" srcOrd="6" destOrd="0" parTransId="{18F66576-BDF2-40B5-AC27-E3FC93EE28E8}" sibTransId="{A6F6471E-1E86-4B11-AE8A-2905D2DD19D3}"/>
    <dgm:cxn modelId="{F361D103-83CC-48B5-89DC-9E085D25DBA2}" type="presOf" srcId="{7D780EAE-4B88-4AF4-B41A-EEC0E95908D2}" destId="{D69DE04B-4374-444E-AD09-1DEA53FF370F}" srcOrd="0" destOrd="5" presId="urn:microsoft.com/office/officeart/2005/8/layout/process1"/>
    <dgm:cxn modelId="{A225386B-8CEC-4B97-BBA1-5C08D786D589}" type="presOf" srcId="{896E1DFE-FBBD-4F82-9CB6-1FDAB1826B68}" destId="{D69DE04B-4374-444E-AD09-1DEA53FF370F}" srcOrd="0" destOrd="2" presId="urn:microsoft.com/office/officeart/2005/8/layout/process1"/>
    <dgm:cxn modelId="{676E1505-2A37-4346-9412-5AE3DA857CFD}" type="presOf" srcId="{83AEEE1D-753C-493F-BF4E-DC2C2A951DD9}" destId="{CA190C0D-84C3-428E-A8EB-7F42D04583D7}" srcOrd="0" destOrd="0" presId="urn:microsoft.com/office/officeart/2005/8/layout/process1"/>
    <dgm:cxn modelId="{7D0070F5-EE19-4F72-8AC2-BC54E22DD3E2}" type="presOf" srcId="{1A97EAD9-A9D9-42F6-B526-82BE333DFA66}" destId="{D69DE04B-4374-444E-AD09-1DEA53FF370F}" srcOrd="0" destOrd="9" presId="urn:microsoft.com/office/officeart/2005/8/layout/process1"/>
    <dgm:cxn modelId="{A39F30D7-D0F8-4BA3-88B1-FAD650F6318A}" type="presOf" srcId="{3EE213E0-DAD8-4D5D-81F0-4D4891772572}" destId="{D69DE04B-4374-444E-AD09-1DEA53FF370F}" srcOrd="0" destOrd="4" presId="urn:microsoft.com/office/officeart/2005/8/layout/process1"/>
    <dgm:cxn modelId="{FD8EDC93-F399-458E-AC95-123DAE211A48}" type="presOf" srcId="{F028FEE6-CC6F-4745-8F7F-E447EA947FCE}" destId="{D69DE04B-4374-444E-AD09-1DEA53FF370F}" srcOrd="0" destOrd="1" presId="urn:microsoft.com/office/officeart/2005/8/layout/process1"/>
    <dgm:cxn modelId="{A57E583D-C09D-45B9-AAE6-A12414FD2B14}" type="presOf" srcId="{575F409F-9886-4D6C-8FD9-71084E70A637}" destId="{D69DE04B-4374-444E-AD09-1DEA53FF370F}" srcOrd="0" destOrd="3" presId="urn:microsoft.com/office/officeart/2005/8/layout/process1"/>
    <dgm:cxn modelId="{4F54357B-1D8A-4056-93FF-60927EEDB642}" srcId="{83AEEE1D-753C-493F-BF4E-DC2C2A951DD9}" destId="{333DBECC-07B3-410D-B6FC-AC41C14E6B3F}" srcOrd="0" destOrd="0" parTransId="{70AD087C-3654-46E9-972C-4C25097C2FB2}" sibTransId="{53E65E13-BF17-405E-8827-B8A96B6B9B6D}"/>
    <dgm:cxn modelId="{773E498F-FA39-46FA-AA03-2F8BA2B66A74}" srcId="{333DBECC-07B3-410D-B6FC-AC41C14E6B3F}" destId="{896E1DFE-FBBD-4F82-9CB6-1FDAB1826B68}" srcOrd="1" destOrd="0" parTransId="{A39CBB54-4744-49B0-ABFE-3E44A84D1101}" sibTransId="{31C85AE4-239A-47B9-BB2D-205CC732186A}"/>
    <dgm:cxn modelId="{B2B6A10B-E03B-4C64-8A8D-91B50400E374}" srcId="{333DBECC-07B3-410D-B6FC-AC41C14E6B3F}" destId="{741597C2-E216-4FF4-AF06-20BAF6C4E231}" srcOrd="7" destOrd="0" parTransId="{9EF8B77D-7CCA-40FA-A9FC-E61122FA40FB}" sibTransId="{2BA0EBAB-C539-458E-9366-7E6266F6FF56}"/>
    <dgm:cxn modelId="{36B25F99-C482-4199-98BB-1CB2EA44F302}" type="presOf" srcId="{333DBECC-07B3-410D-B6FC-AC41C14E6B3F}" destId="{D69DE04B-4374-444E-AD09-1DEA53FF370F}" srcOrd="0" destOrd="0" presId="urn:microsoft.com/office/officeart/2005/8/layout/process1"/>
    <dgm:cxn modelId="{234236EF-E55B-45C2-9907-47E0DDB2662C}" type="presOf" srcId="{EA3879EC-4D6A-44F1-9DB7-48F984FEDF0A}" destId="{D69DE04B-4374-444E-AD09-1DEA53FF370F}" srcOrd="0" destOrd="7" presId="urn:microsoft.com/office/officeart/2005/8/layout/process1"/>
    <dgm:cxn modelId="{E3D702DA-42F5-4464-A565-EFDAD398C08B}" type="presOf" srcId="{741597C2-E216-4FF4-AF06-20BAF6C4E231}" destId="{D69DE04B-4374-444E-AD09-1DEA53FF370F}" srcOrd="0" destOrd="8" presId="urn:microsoft.com/office/officeart/2005/8/layout/process1"/>
    <dgm:cxn modelId="{7E47FFBF-2ADE-4C62-95F7-3B1E4865154B}" type="presOf" srcId="{E4831EBA-36BE-47F6-A32E-81CE45FD57F9}" destId="{D69DE04B-4374-444E-AD09-1DEA53FF370F}" srcOrd="0" destOrd="6" presId="urn:microsoft.com/office/officeart/2005/8/layout/process1"/>
    <dgm:cxn modelId="{EFD01426-31DB-469A-A4AC-D9D76FC76ACF}" srcId="{333DBECC-07B3-410D-B6FC-AC41C14E6B3F}" destId="{7D780EAE-4B88-4AF4-B41A-EEC0E95908D2}" srcOrd="4" destOrd="0" parTransId="{E2474292-9632-45E0-8448-9957BAB82694}" sibTransId="{AD0D850D-F86C-453D-8605-373F8F28041A}"/>
    <dgm:cxn modelId="{A751688A-3913-4B25-9098-59A5AF4F8E8B}" srcId="{333DBECC-07B3-410D-B6FC-AC41C14E6B3F}" destId="{E4831EBA-36BE-47F6-A32E-81CE45FD57F9}" srcOrd="5" destOrd="0" parTransId="{2BD71F90-B9CA-4EBA-9EA3-364525D04341}" sibTransId="{6D64A635-98EE-48B4-A2C5-EAF065BAD24E}"/>
    <dgm:cxn modelId="{9F47875B-ADDE-4EE6-B23D-D2155F25C614}" srcId="{333DBECC-07B3-410D-B6FC-AC41C14E6B3F}" destId="{F028FEE6-CC6F-4745-8F7F-E447EA947FCE}" srcOrd="0" destOrd="0" parTransId="{D3A5A698-F396-46A5-8BE2-5CA2AC51EED1}" sibTransId="{EECA1DD4-43CA-44EC-87AA-0CBEC6B1A0CC}"/>
    <dgm:cxn modelId="{1FA44D83-CD03-4BB4-8B7B-D0E8A46241B6}" srcId="{333DBECC-07B3-410D-B6FC-AC41C14E6B3F}" destId="{1A97EAD9-A9D9-42F6-B526-82BE333DFA66}" srcOrd="8" destOrd="0" parTransId="{8E9316AA-253D-4A74-AF7E-222127991A18}" sibTransId="{D5E2CA26-F578-45DE-9741-FFFCCC5825F4}"/>
    <dgm:cxn modelId="{4E8DFA4B-5FD5-4E0D-A5B2-EF243EB3FD37}" type="presParOf" srcId="{CA190C0D-84C3-428E-A8EB-7F42D04583D7}" destId="{D69DE04B-4374-444E-AD09-1DEA53FF370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84871A-C7AD-438D-811D-27EFF3414A94}" type="doc">
      <dgm:prSet loTypeId="urn:microsoft.com/office/officeart/2005/8/layout/chevronAccent+Icon" loCatId="officeonline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38A1D60-B751-46CA-9A10-607DEB49F97C}">
      <dgm:prSet/>
      <dgm:spPr/>
      <dgm:t>
        <a:bodyPr/>
        <a:lstStyle/>
        <a:p>
          <a:pPr rtl="0"/>
          <a:r>
            <a:rPr lang="zh-CN" smtClean="0"/>
            <a:t>各扩展</a:t>
          </a:r>
          <a:r>
            <a:rPr lang="en-US" smtClean="0"/>
            <a:t>DLL</a:t>
          </a:r>
          <a:r>
            <a:rPr lang="zh-CN" smtClean="0"/>
            <a:t>模块中都有一个</a:t>
          </a:r>
          <a:r>
            <a:rPr lang="en-US" smtClean="0"/>
            <a:t>AFX_EXTENSION_MODULE</a:t>
          </a:r>
          <a:r>
            <a:rPr lang="zh-CN" smtClean="0"/>
            <a:t>类型的静态成员</a:t>
          </a:r>
          <a:r>
            <a:rPr lang="en-US" smtClean="0"/>
            <a:t>(</a:t>
          </a:r>
          <a:r>
            <a:rPr lang="zh-CN" smtClean="0"/>
            <a:t>其名：****</a:t>
          </a:r>
          <a:r>
            <a:rPr lang="en-US" smtClean="0"/>
            <a:t>DLL</a:t>
          </a:r>
          <a:r>
            <a:rPr lang="zh-CN" smtClean="0"/>
            <a:t>，如</a:t>
          </a:r>
          <a:r>
            <a:rPr lang="en-US" smtClean="0"/>
            <a:t>CFCDLLDLL)</a:t>
          </a:r>
          <a:endParaRPr lang="zh-CN"/>
        </a:p>
      </dgm:t>
    </dgm:pt>
    <dgm:pt modelId="{BA826476-E5F6-449E-8A82-3F526F88860A}" type="parTrans" cxnId="{446555BE-741A-48F8-8190-A069A7722035}">
      <dgm:prSet/>
      <dgm:spPr/>
      <dgm:t>
        <a:bodyPr/>
        <a:lstStyle/>
        <a:p>
          <a:endParaRPr lang="zh-CN" altLang="en-US"/>
        </a:p>
      </dgm:t>
    </dgm:pt>
    <dgm:pt modelId="{55CB91CD-8B0B-4525-AF74-28C84FFDDDB1}" type="sibTrans" cxnId="{446555BE-741A-48F8-8190-A069A7722035}">
      <dgm:prSet/>
      <dgm:spPr/>
      <dgm:t>
        <a:bodyPr/>
        <a:lstStyle/>
        <a:p>
          <a:endParaRPr lang="zh-CN" altLang="en-US"/>
        </a:p>
      </dgm:t>
    </dgm:pt>
    <dgm:pt modelId="{A0E594B5-AA44-4FFC-A4DB-AF9028D4E727}" type="pres">
      <dgm:prSet presAssocID="{DB84871A-C7AD-438D-811D-27EFF3414A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0E6831-95DE-41A8-B4D6-6EC0E418EE9E}" type="pres">
      <dgm:prSet presAssocID="{238A1D60-B751-46CA-9A10-607DEB49F97C}" presName="composite" presStyleCnt="0"/>
      <dgm:spPr/>
      <dgm:t>
        <a:bodyPr/>
        <a:lstStyle/>
        <a:p>
          <a:endParaRPr lang="zh-CN" altLang="en-US"/>
        </a:p>
      </dgm:t>
    </dgm:pt>
    <dgm:pt modelId="{6FC9DEB4-B7E8-4B09-B7F1-23D8769F6C13}" type="pres">
      <dgm:prSet presAssocID="{238A1D60-B751-46CA-9A10-607DEB49F97C}" presName="bgChev" presStyleLbl="node1" presStyleIdx="0" presStyleCnt="1"/>
      <dgm:spPr/>
      <dgm:t>
        <a:bodyPr/>
        <a:lstStyle/>
        <a:p>
          <a:endParaRPr lang="zh-CN" altLang="en-US"/>
        </a:p>
      </dgm:t>
    </dgm:pt>
    <dgm:pt modelId="{7B09C8C4-A392-47DE-BBFA-D6928E0E33E9}" type="pres">
      <dgm:prSet presAssocID="{238A1D60-B751-46CA-9A10-607DEB49F97C}" presName="tx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12087C-9758-49E9-8395-C869F91135DF}" type="presOf" srcId="{DB84871A-C7AD-438D-811D-27EFF3414A94}" destId="{A0E594B5-AA44-4FFC-A4DB-AF9028D4E727}" srcOrd="0" destOrd="0" presId="urn:microsoft.com/office/officeart/2005/8/layout/chevronAccent+Icon"/>
    <dgm:cxn modelId="{446555BE-741A-48F8-8190-A069A7722035}" srcId="{DB84871A-C7AD-438D-811D-27EFF3414A94}" destId="{238A1D60-B751-46CA-9A10-607DEB49F97C}" srcOrd="0" destOrd="0" parTransId="{BA826476-E5F6-449E-8A82-3F526F88860A}" sibTransId="{55CB91CD-8B0B-4525-AF74-28C84FFDDDB1}"/>
    <dgm:cxn modelId="{9C5EDCA1-090B-46DD-844A-7852A56642F2}" type="presOf" srcId="{238A1D60-B751-46CA-9A10-607DEB49F97C}" destId="{7B09C8C4-A392-47DE-BBFA-D6928E0E33E9}" srcOrd="0" destOrd="0" presId="urn:microsoft.com/office/officeart/2005/8/layout/chevronAccent+Icon"/>
    <dgm:cxn modelId="{7A7CC29C-F765-46C8-87F3-67351CB80389}" type="presParOf" srcId="{A0E594B5-AA44-4FFC-A4DB-AF9028D4E727}" destId="{4E0E6831-95DE-41A8-B4D6-6EC0E418EE9E}" srcOrd="0" destOrd="0" presId="urn:microsoft.com/office/officeart/2005/8/layout/chevronAccent+Icon"/>
    <dgm:cxn modelId="{5D095EA2-0F61-4DEC-95DA-AE06F56A1BED}" type="presParOf" srcId="{4E0E6831-95DE-41A8-B4D6-6EC0E418EE9E}" destId="{6FC9DEB4-B7E8-4B09-B7F1-23D8769F6C13}" srcOrd="0" destOrd="0" presId="urn:microsoft.com/office/officeart/2005/8/layout/chevronAccent+Icon"/>
    <dgm:cxn modelId="{ED00B5F8-C900-4D55-86F6-7C3EE8172C8E}" type="presParOf" srcId="{4E0E6831-95DE-41A8-B4D6-6EC0E418EE9E}" destId="{7B09C8C4-A392-47DE-BBFA-D6928E0E33E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E1F4B4-0EBB-4627-AAA5-57898D0CA179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681E2B2-EC3F-4D8E-9328-AD9CE0D0FAC5}">
      <dgm:prSet/>
      <dgm:spPr/>
      <dgm:t>
        <a:bodyPr/>
        <a:lstStyle/>
        <a:p>
          <a:pPr rtl="0"/>
          <a:r>
            <a:rPr lang="zh-CN" dirty="0" smtClean="0"/>
            <a:t>在应用程序运行过程中，需要装载资源时，系统默认在</a:t>
          </a:r>
          <a:r>
            <a:rPr lang="en-US" dirty="0" smtClean="0"/>
            <a:t>exe</a:t>
          </a:r>
          <a:r>
            <a:rPr lang="zh-CN" dirty="0" smtClean="0"/>
            <a:t>中寻找，找不到才去</a:t>
          </a:r>
          <a:r>
            <a:rPr lang="en-US" dirty="0" err="1" smtClean="0"/>
            <a:t>dll</a:t>
          </a:r>
          <a:r>
            <a:rPr lang="zh-CN" dirty="0" smtClean="0"/>
            <a:t>中找。我们可以在</a:t>
          </a:r>
          <a:r>
            <a:rPr lang="en-US" dirty="0" smtClean="0"/>
            <a:t>exe</a:t>
          </a:r>
          <a:r>
            <a:rPr lang="zh-CN" dirty="0" smtClean="0"/>
            <a:t>中用</a:t>
          </a:r>
          <a:r>
            <a:rPr lang="en-US" dirty="0" err="1" smtClean="0"/>
            <a:t>AfxSetResourceHandle</a:t>
          </a:r>
          <a:r>
            <a:rPr lang="zh-CN" dirty="0" smtClean="0"/>
            <a:t>来指定在</a:t>
          </a:r>
          <a:r>
            <a:rPr lang="en-US" dirty="0" smtClean="0"/>
            <a:t>exe</a:t>
          </a:r>
          <a:r>
            <a:rPr lang="zh-CN" dirty="0" smtClean="0"/>
            <a:t>中寻找的位置，在</a:t>
          </a:r>
          <a:r>
            <a:rPr lang="en-US" dirty="0" err="1" smtClean="0"/>
            <a:t>dll</a:t>
          </a:r>
          <a:r>
            <a:rPr lang="zh-CN" dirty="0" smtClean="0"/>
            <a:t>中修改刚才的结构中的</a:t>
          </a:r>
          <a:r>
            <a:rPr lang="en-US" dirty="0" err="1" smtClean="0"/>
            <a:t>hResource</a:t>
          </a:r>
          <a:r>
            <a:rPr lang="zh-CN" dirty="0" smtClean="0"/>
            <a:t>来指定在</a:t>
          </a:r>
          <a:r>
            <a:rPr lang="en-US" dirty="0" err="1" smtClean="0"/>
            <a:t>dll</a:t>
          </a:r>
          <a:r>
            <a:rPr lang="zh-CN" dirty="0" smtClean="0"/>
            <a:t>中寻找的位置</a:t>
          </a:r>
          <a:endParaRPr lang="zh-CN" dirty="0"/>
        </a:p>
      </dgm:t>
    </dgm:pt>
    <dgm:pt modelId="{BC561747-CF88-4CA9-8E55-51C6C11E8E4A}" type="parTrans" cxnId="{68955058-C704-483D-B95E-75BCD5DC617E}">
      <dgm:prSet/>
      <dgm:spPr/>
      <dgm:t>
        <a:bodyPr/>
        <a:lstStyle/>
        <a:p>
          <a:endParaRPr lang="zh-CN" altLang="en-US"/>
        </a:p>
      </dgm:t>
    </dgm:pt>
    <dgm:pt modelId="{5BCAE15D-4987-4D0F-A3FF-F95CCFDAFE96}" type="sibTrans" cxnId="{68955058-C704-483D-B95E-75BCD5DC617E}">
      <dgm:prSet/>
      <dgm:spPr/>
      <dgm:t>
        <a:bodyPr/>
        <a:lstStyle/>
        <a:p>
          <a:endParaRPr lang="zh-CN" altLang="en-US"/>
        </a:p>
      </dgm:t>
    </dgm:pt>
    <dgm:pt modelId="{CBDA7751-B3A2-4E95-A908-CE2FA5D47BB0}">
      <dgm:prSet/>
      <dgm:spPr/>
      <dgm:t>
        <a:bodyPr/>
        <a:lstStyle/>
        <a:p>
          <a:pPr rtl="0"/>
          <a:r>
            <a:rPr lang="zh-CN" smtClean="0"/>
            <a:t>我们可以把中文资源仍放在各模块中，各模块新建一个纯资源的</a:t>
          </a:r>
          <a:r>
            <a:rPr lang="en-US" smtClean="0"/>
            <a:t>DLL</a:t>
          </a:r>
          <a:r>
            <a:rPr lang="zh-CN" smtClean="0"/>
            <a:t>项目，将各模块的英文资源放在各模块的该项目下。例如框架翻译好的资源放在</a:t>
          </a:r>
          <a:r>
            <a:rPr lang="en-US" smtClean="0"/>
            <a:t>AutoThink_ENG</a:t>
          </a:r>
          <a:r>
            <a:rPr lang="zh-CN" smtClean="0"/>
            <a:t>项目下，</a:t>
          </a:r>
          <a:r>
            <a:rPr lang="en-US" smtClean="0"/>
            <a:t>CFCDLL</a:t>
          </a:r>
          <a:r>
            <a:rPr lang="zh-CN" smtClean="0"/>
            <a:t>翻译好的资源放在</a:t>
          </a:r>
          <a:r>
            <a:rPr lang="en-US" smtClean="0"/>
            <a:t>CFCDLL_ENG</a:t>
          </a:r>
          <a:r>
            <a:rPr lang="zh-CN" smtClean="0"/>
            <a:t>项目下。</a:t>
          </a:r>
          <a:endParaRPr lang="zh-CN"/>
        </a:p>
      </dgm:t>
    </dgm:pt>
    <dgm:pt modelId="{480235DA-565B-4711-B75D-B401FA7CA978}" type="parTrans" cxnId="{22FE752D-E177-412A-AB68-92A3BA54FF47}">
      <dgm:prSet/>
      <dgm:spPr/>
      <dgm:t>
        <a:bodyPr/>
        <a:lstStyle/>
        <a:p>
          <a:endParaRPr lang="zh-CN" altLang="en-US"/>
        </a:p>
      </dgm:t>
    </dgm:pt>
    <dgm:pt modelId="{FCEC5CC0-8C1D-4115-8326-C36564FA4A24}" type="sibTrans" cxnId="{22FE752D-E177-412A-AB68-92A3BA54FF47}">
      <dgm:prSet/>
      <dgm:spPr/>
      <dgm:t>
        <a:bodyPr/>
        <a:lstStyle/>
        <a:p>
          <a:endParaRPr lang="zh-CN" altLang="en-US"/>
        </a:p>
      </dgm:t>
    </dgm:pt>
    <dgm:pt modelId="{FBBC3D5E-C990-45A8-B4A6-AE988144F448}">
      <dgm:prSet/>
      <dgm:spPr/>
      <dgm:t>
        <a:bodyPr/>
        <a:lstStyle/>
        <a:p>
          <a:pPr rtl="0"/>
          <a:r>
            <a:rPr lang="zh-CN" smtClean="0"/>
            <a:t>各模块通过读配置文件得知了要用的语言后，修改</a:t>
          </a:r>
          <a:r>
            <a:rPr lang="en-US" smtClean="0"/>
            <a:t>AFX_EXTENSION_MODULE</a:t>
          </a:r>
          <a:r>
            <a:rPr lang="zh-CN" smtClean="0"/>
            <a:t>结构中</a:t>
          </a:r>
          <a:r>
            <a:rPr lang="en-US" smtClean="0"/>
            <a:t>hResource</a:t>
          </a:r>
          <a:r>
            <a:rPr lang="zh-CN" smtClean="0"/>
            <a:t>成员的值为自身的句柄</a:t>
          </a:r>
          <a:r>
            <a:rPr lang="en-US" smtClean="0"/>
            <a:t>(</a:t>
          </a:r>
          <a:r>
            <a:rPr lang="zh-CN" smtClean="0"/>
            <a:t>中文</a:t>
          </a:r>
          <a:r>
            <a:rPr lang="en-US" smtClean="0"/>
            <a:t>)</a:t>
          </a:r>
          <a:r>
            <a:rPr lang="zh-CN" smtClean="0"/>
            <a:t>或者自身对应的</a:t>
          </a:r>
          <a:r>
            <a:rPr lang="en-US" smtClean="0"/>
            <a:t>ENG</a:t>
          </a:r>
          <a:r>
            <a:rPr lang="zh-CN" smtClean="0"/>
            <a:t>项目的句柄</a:t>
          </a:r>
          <a:r>
            <a:rPr lang="en-US" smtClean="0"/>
            <a:t>(</a:t>
          </a:r>
          <a:r>
            <a:rPr lang="zh-CN" smtClean="0"/>
            <a:t>英文</a:t>
          </a:r>
          <a:r>
            <a:rPr lang="en-US" smtClean="0"/>
            <a:t>)</a:t>
          </a:r>
          <a:r>
            <a:rPr lang="zh-CN" smtClean="0"/>
            <a:t>。这种修改，会告诉系统当资源号在</a:t>
          </a:r>
          <a:r>
            <a:rPr lang="en-US" smtClean="0"/>
            <a:t>exe</a:t>
          </a:r>
          <a:r>
            <a:rPr lang="zh-CN" smtClean="0"/>
            <a:t>中找不到时，到</a:t>
          </a:r>
          <a:r>
            <a:rPr lang="en-US" smtClean="0"/>
            <a:t>dll</a:t>
          </a:r>
          <a:r>
            <a:rPr lang="zh-CN" smtClean="0"/>
            <a:t>中去找时是到</a:t>
          </a:r>
          <a:r>
            <a:rPr lang="en-US" smtClean="0"/>
            <a:t>dll</a:t>
          </a:r>
          <a:r>
            <a:rPr lang="zh-CN" smtClean="0"/>
            <a:t>自身去找还是到它之外去找。</a:t>
          </a:r>
          <a:endParaRPr lang="zh-CN"/>
        </a:p>
      </dgm:t>
    </dgm:pt>
    <dgm:pt modelId="{66181DFE-46AB-4237-892C-AD6AE1F2DEAD}" type="parTrans" cxnId="{60BDF766-069D-4E82-8732-BF09AB59AF10}">
      <dgm:prSet/>
      <dgm:spPr/>
      <dgm:t>
        <a:bodyPr/>
        <a:lstStyle/>
        <a:p>
          <a:endParaRPr lang="zh-CN" altLang="en-US"/>
        </a:p>
      </dgm:t>
    </dgm:pt>
    <dgm:pt modelId="{DBE82C5C-C3D0-48E9-8497-0D38392C8C67}" type="sibTrans" cxnId="{60BDF766-069D-4E82-8732-BF09AB59AF10}">
      <dgm:prSet/>
      <dgm:spPr/>
      <dgm:t>
        <a:bodyPr/>
        <a:lstStyle/>
        <a:p>
          <a:endParaRPr lang="zh-CN" altLang="en-US"/>
        </a:p>
      </dgm:t>
    </dgm:pt>
    <dgm:pt modelId="{C998DF6C-94C0-4F7D-9B96-0E73CAF59F89}" type="pres">
      <dgm:prSet presAssocID="{C4E1F4B4-0EBB-4627-AAA5-57898D0CA1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D0E2BD8-C446-4799-945E-E4100C27482A}" type="pres">
      <dgm:prSet presAssocID="{C4E1F4B4-0EBB-4627-AAA5-57898D0CA179}" presName="Name1" presStyleCnt="0"/>
      <dgm:spPr/>
      <dgm:t>
        <a:bodyPr/>
        <a:lstStyle/>
        <a:p>
          <a:endParaRPr lang="zh-CN" altLang="en-US"/>
        </a:p>
      </dgm:t>
    </dgm:pt>
    <dgm:pt modelId="{30EE94A2-47FE-49B7-AF4B-DD6EB46F41D6}" type="pres">
      <dgm:prSet presAssocID="{C4E1F4B4-0EBB-4627-AAA5-57898D0CA179}" presName="cycle" presStyleCnt="0"/>
      <dgm:spPr/>
      <dgm:t>
        <a:bodyPr/>
        <a:lstStyle/>
        <a:p>
          <a:endParaRPr lang="zh-CN" altLang="en-US"/>
        </a:p>
      </dgm:t>
    </dgm:pt>
    <dgm:pt modelId="{22D16916-210E-4C55-8B70-84E5382585CF}" type="pres">
      <dgm:prSet presAssocID="{C4E1F4B4-0EBB-4627-AAA5-57898D0CA179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B8B35E05-529D-480D-8B06-0D68C592563D}" type="pres">
      <dgm:prSet presAssocID="{C4E1F4B4-0EBB-4627-AAA5-57898D0CA17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BB7BACD-6763-4E12-8540-D3E85720CB30}" type="pres">
      <dgm:prSet presAssocID="{C4E1F4B4-0EBB-4627-AAA5-57898D0CA179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443947FA-7409-4E02-9AFD-C060CF9F860E}" type="pres">
      <dgm:prSet presAssocID="{C4E1F4B4-0EBB-4627-AAA5-57898D0CA179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42E6EEC7-0C7C-4AAD-A56C-11C28FA4CF16}" type="pres">
      <dgm:prSet presAssocID="{B681E2B2-EC3F-4D8E-9328-AD9CE0D0FAC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4E59C1-8D0E-4A74-B841-7C7F9498F670}" type="pres">
      <dgm:prSet presAssocID="{B681E2B2-EC3F-4D8E-9328-AD9CE0D0FAC5}" presName="accent_1" presStyleCnt="0"/>
      <dgm:spPr/>
      <dgm:t>
        <a:bodyPr/>
        <a:lstStyle/>
        <a:p>
          <a:endParaRPr lang="zh-CN" altLang="en-US"/>
        </a:p>
      </dgm:t>
    </dgm:pt>
    <dgm:pt modelId="{32B3EEF6-11BC-4A33-95BC-83CE86A4C391}" type="pres">
      <dgm:prSet presAssocID="{B681E2B2-EC3F-4D8E-9328-AD9CE0D0FAC5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6B9D5F61-2FC6-49A9-AB91-000E161603EF}" type="pres">
      <dgm:prSet presAssocID="{CBDA7751-B3A2-4E95-A908-CE2FA5D47BB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A852E6-41DC-4631-B0CB-C04F94026842}" type="pres">
      <dgm:prSet presAssocID="{CBDA7751-B3A2-4E95-A908-CE2FA5D47BB0}" presName="accent_2" presStyleCnt="0"/>
      <dgm:spPr/>
      <dgm:t>
        <a:bodyPr/>
        <a:lstStyle/>
        <a:p>
          <a:endParaRPr lang="zh-CN" altLang="en-US"/>
        </a:p>
      </dgm:t>
    </dgm:pt>
    <dgm:pt modelId="{A9CE8FD5-0E48-4F04-9D45-63E764D5A91F}" type="pres">
      <dgm:prSet presAssocID="{CBDA7751-B3A2-4E95-A908-CE2FA5D47BB0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FFD108A4-B62F-425A-BF5C-D5905B3BF0E7}" type="pres">
      <dgm:prSet presAssocID="{FBBC3D5E-C990-45A8-B4A6-AE988144F44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A13FBA-1A48-4DE7-811A-A50E4C80B49A}" type="pres">
      <dgm:prSet presAssocID="{FBBC3D5E-C990-45A8-B4A6-AE988144F448}" presName="accent_3" presStyleCnt="0"/>
      <dgm:spPr/>
      <dgm:t>
        <a:bodyPr/>
        <a:lstStyle/>
        <a:p>
          <a:endParaRPr lang="zh-CN" altLang="en-US"/>
        </a:p>
      </dgm:t>
    </dgm:pt>
    <dgm:pt modelId="{4C9D352C-73B0-4B08-ADEB-D23F848ADDC3}" type="pres">
      <dgm:prSet presAssocID="{FBBC3D5E-C990-45A8-B4A6-AE988144F448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A311531-7C5C-4682-A607-8762CDBA18D3}" type="presOf" srcId="{5BCAE15D-4987-4D0F-A3FF-F95CCFDAFE96}" destId="{B8B35E05-529D-480D-8B06-0D68C592563D}" srcOrd="0" destOrd="0" presId="urn:microsoft.com/office/officeart/2008/layout/VerticalCurvedList"/>
    <dgm:cxn modelId="{1082E5A0-DA61-469E-939D-AC763AFBA522}" type="presOf" srcId="{B681E2B2-EC3F-4D8E-9328-AD9CE0D0FAC5}" destId="{42E6EEC7-0C7C-4AAD-A56C-11C28FA4CF16}" srcOrd="0" destOrd="0" presId="urn:microsoft.com/office/officeart/2008/layout/VerticalCurvedList"/>
    <dgm:cxn modelId="{4509D1D5-9C38-4A18-8EFE-E37F10163661}" type="presOf" srcId="{FBBC3D5E-C990-45A8-B4A6-AE988144F448}" destId="{FFD108A4-B62F-425A-BF5C-D5905B3BF0E7}" srcOrd="0" destOrd="0" presId="urn:microsoft.com/office/officeart/2008/layout/VerticalCurvedList"/>
    <dgm:cxn modelId="{60BDF766-069D-4E82-8732-BF09AB59AF10}" srcId="{C4E1F4B4-0EBB-4627-AAA5-57898D0CA179}" destId="{FBBC3D5E-C990-45A8-B4A6-AE988144F448}" srcOrd="2" destOrd="0" parTransId="{66181DFE-46AB-4237-892C-AD6AE1F2DEAD}" sibTransId="{DBE82C5C-C3D0-48E9-8497-0D38392C8C67}"/>
    <dgm:cxn modelId="{7213C3B6-59AC-4458-B667-011A20DA76CD}" type="presOf" srcId="{C4E1F4B4-0EBB-4627-AAA5-57898D0CA179}" destId="{C998DF6C-94C0-4F7D-9B96-0E73CAF59F89}" srcOrd="0" destOrd="0" presId="urn:microsoft.com/office/officeart/2008/layout/VerticalCurvedList"/>
    <dgm:cxn modelId="{A62264B3-AE52-4C6A-855B-6F99F1B12DBD}" type="presOf" srcId="{CBDA7751-B3A2-4E95-A908-CE2FA5D47BB0}" destId="{6B9D5F61-2FC6-49A9-AB91-000E161603EF}" srcOrd="0" destOrd="0" presId="urn:microsoft.com/office/officeart/2008/layout/VerticalCurvedList"/>
    <dgm:cxn modelId="{68955058-C704-483D-B95E-75BCD5DC617E}" srcId="{C4E1F4B4-0EBB-4627-AAA5-57898D0CA179}" destId="{B681E2B2-EC3F-4D8E-9328-AD9CE0D0FAC5}" srcOrd="0" destOrd="0" parTransId="{BC561747-CF88-4CA9-8E55-51C6C11E8E4A}" sibTransId="{5BCAE15D-4987-4D0F-A3FF-F95CCFDAFE96}"/>
    <dgm:cxn modelId="{22FE752D-E177-412A-AB68-92A3BA54FF47}" srcId="{C4E1F4B4-0EBB-4627-AAA5-57898D0CA179}" destId="{CBDA7751-B3A2-4E95-A908-CE2FA5D47BB0}" srcOrd="1" destOrd="0" parTransId="{480235DA-565B-4711-B75D-B401FA7CA978}" sibTransId="{FCEC5CC0-8C1D-4115-8326-C36564FA4A24}"/>
    <dgm:cxn modelId="{D6060339-4448-4F8E-BA3C-9764A5333AE6}" type="presParOf" srcId="{C998DF6C-94C0-4F7D-9B96-0E73CAF59F89}" destId="{7D0E2BD8-C446-4799-945E-E4100C27482A}" srcOrd="0" destOrd="0" presId="urn:microsoft.com/office/officeart/2008/layout/VerticalCurvedList"/>
    <dgm:cxn modelId="{D830FE92-5E61-49C1-840F-DFFF8EDC6481}" type="presParOf" srcId="{7D0E2BD8-C446-4799-945E-E4100C27482A}" destId="{30EE94A2-47FE-49B7-AF4B-DD6EB46F41D6}" srcOrd="0" destOrd="0" presId="urn:microsoft.com/office/officeart/2008/layout/VerticalCurvedList"/>
    <dgm:cxn modelId="{8503272B-8F0C-435E-8EF4-F7D2DFBC2276}" type="presParOf" srcId="{30EE94A2-47FE-49B7-AF4B-DD6EB46F41D6}" destId="{22D16916-210E-4C55-8B70-84E5382585CF}" srcOrd="0" destOrd="0" presId="urn:microsoft.com/office/officeart/2008/layout/VerticalCurvedList"/>
    <dgm:cxn modelId="{9A54EDD7-FD48-471E-8230-1A20ABE89632}" type="presParOf" srcId="{30EE94A2-47FE-49B7-AF4B-DD6EB46F41D6}" destId="{B8B35E05-529D-480D-8B06-0D68C592563D}" srcOrd="1" destOrd="0" presId="urn:microsoft.com/office/officeart/2008/layout/VerticalCurvedList"/>
    <dgm:cxn modelId="{AFB6FF8C-74B7-4392-8D26-163EB80E68BD}" type="presParOf" srcId="{30EE94A2-47FE-49B7-AF4B-DD6EB46F41D6}" destId="{ABB7BACD-6763-4E12-8540-D3E85720CB30}" srcOrd="2" destOrd="0" presId="urn:microsoft.com/office/officeart/2008/layout/VerticalCurvedList"/>
    <dgm:cxn modelId="{C24D7ED6-514F-454E-AA25-B25E05C3F461}" type="presParOf" srcId="{30EE94A2-47FE-49B7-AF4B-DD6EB46F41D6}" destId="{443947FA-7409-4E02-9AFD-C060CF9F860E}" srcOrd="3" destOrd="0" presId="urn:microsoft.com/office/officeart/2008/layout/VerticalCurvedList"/>
    <dgm:cxn modelId="{2B8B5298-9470-42F5-B7FA-9E003F289B79}" type="presParOf" srcId="{7D0E2BD8-C446-4799-945E-E4100C27482A}" destId="{42E6EEC7-0C7C-4AAD-A56C-11C28FA4CF16}" srcOrd="1" destOrd="0" presId="urn:microsoft.com/office/officeart/2008/layout/VerticalCurvedList"/>
    <dgm:cxn modelId="{1190F410-F635-4B91-9B0F-86F60F7A9EB7}" type="presParOf" srcId="{7D0E2BD8-C446-4799-945E-E4100C27482A}" destId="{094E59C1-8D0E-4A74-B841-7C7F9498F670}" srcOrd="2" destOrd="0" presId="urn:microsoft.com/office/officeart/2008/layout/VerticalCurvedList"/>
    <dgm:cxn modelId="{5B8C43F7-FF8A-4178-9F2C-04561403741C}" type="presParOf" srcId="{094E59C1-8D0E-4A74-B841-7C7F9498F670}" destId="{32B3EEF6-11BC-4A33-95BC-83CE86A4C391}" srcOrd="0" destOrd="0" presId="urn:microsoft.com/office/officeart/2008/layout/VerticalCurvedList"/>
    <dgm:cxn modelId="{622EEA29-BA70-41A2-A384-3238A0E2EC0D}" type="presParOf" srcId="{7D0E2BD8-C446-4799-945E-E4100C27482A}" destId="{6B9D5F61-2FC6-49A9-AB91-000E161603EF}" srcOrd="3" destOrd="0" presId="urn:microsoft.com/office/officeart/2008/layout/VerticalCurvedList"/>
    <dgm:cxn modelId="{35779957-4B42-49AD-94D4-6F8E1587F6AC}" type="presParOf" srcId="{7D0E2BD8-C446-4799-945E-E4100C27482A}" destId="{97A852E6-41DC-4631-B0CB-C04F94026842}" srcOrd="4" destOrd="0" presId="urn:microsoft.com/office/officeart/2008/layout/VerticalCurvedList"/>
    <dgm:cxn modelId="{2B42688A-6A5D-4C58-BD5B-C6C191CCA79C}" type="presParOf" srcId="{97A852E6-41DC-4631-B0CB-C04F94026842}" destId="{A9CE8FD5-0E48-4F04-9D45-63E764D5A91F}" srcOrd="0" destOrd="0" presId="urn:microsoft.com/office/officeart/2008/layout/VerticalCurvedList"/>
    <dgm:cxn modelId="{C3CF95D2-F365-45FD-9BAF-963EE969C046}" type="presParOf" srcId="{7D0E2BD8-C446-4799-945E-E4100C27482A}" destId="{FFD108A4-B62F-425A-BF5C-D5905B3BF0E7}" srcOrd="5" destOrd="0" presId="urn:microsoft.com/office/officeart/2008/layout/VerticalCurvedList"/>
    <dgm:cxn modelId="{E63FFD84-C038-4330-87D6-90AF6DA9F3C6}" type="presParOf" srcId="{7D0E2BD8-C446-4799-945E-E4100C27482A}" destId="{BEA13FBA-1A48-4DE7-811A-A50E4C80B49A}" srcOrd="6" destOrd="0" presId="urn:microsoft.com/office/officeart/2008/layout/VerticalCurvedList"/>
    <dgm:cxn modelId="{ABEAB8CC-3A01-4953-BBB5-23F1F0F5F16A}" type="presParOf" srcId="{BEA13FBA-1A48-4DE7-811A-A50E4C80B49A}" destId="{4C9D352C-73B0-4B08-ADEB-D23F848AD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3E2C40-728F-4B92-AD5A-80CA5D755660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15D218-18BD-463C-9A7F-CBBAA9CF60E7}">
      <dgm:prSet/>
      <dgm:spPr/>
      <dgm:t>
        <a:bodyPr/>
        <a:lstStyle/>
        <a:p>
          <a:pPr rtl="0"/>
          <a:r>
            <a:rPr lang="zh-CN" smtClean="0"/>
            <a:t>我们需要在</a:t>
          </a:r>
          <a:r>
            <a:rPr lang="en-US" smtClean="0"/>
            <a:t>CAutoThinkApp</a:t>
          </a:r>
          <a:r>
            <a:rPr lang="zh-CN" smtClean="0"/>
            <a:t>中定义一个公有成员</a:t>
          </a:r>
          <a:r>
            <a:rPr lang="en-US" smtClean="0"/>
            <a:t>m_hInstance</a:t>
          </a:r>
          <a:r>
            <a:rPr lang="zh-CN" smtClean="0"/>
            <a:t>来存储用于装载资源的句柄。即以后系统取资源都到该句柄代表的对象中去取。</a:t>
          </a:r>
          <a:endParaRPr lang="zh-CN"/>
        </a:p>
      </dgm:t>
    </dgm:pt>
    <dgm:pt modelId="{88F55D75-F27E-4FB0-83E8-6DE080B2B190}" type="parTrans" cxnId="{5D169F63-37ED-42C1-A569-399F9D8B6A93}">
      <dgm:prSet/>
      <dgm:spPr/>
      <dgm:t>
        <a:bodyPr/>
        <a:lstStyle/>
        <a:p>
          <a:endParaRPr lang="zh-CN" altLang="en-US"/>
        </a:p>
      </dgm:t>
    </dgm:pt>
    <dgm:pt modelId="{B25280FD-B014-440A-8C41-4F74C215195A}" type="sibTrans" cxnId="{5D169F63-37ED-42C1-A569-399F9D8B6A93}">
      <dgm:prSet/>
      <dgm:spPr/>
      <dgm:t>
        <a:bodyPr/>
        <a:lstStyle/>
        <a:p>
          <a:endParaRPr lang="zh-CN" altLang="en-US"/>
        </a:p>
      </dgm:t>
    </dgm:pt>
    <dgm:pt modelId="{9BD3E3E4-6486-4318-8C34-18EC076417A8}">
      <dgm:prSet/>
      <dgm:spPr/>
      <dgm:t>
        <a:bodyPr/>
        <a:lstStyle/>
        <a:p>
          <a:pPr rtl="0"/>
          <a:r>
            <a:rPr lang="zh-CN" dirty="0" smtClean="0"/>
            <a:t>在</a:t>
          </a:r>
          <a:r>
            <a:rPr lang="en-US" dirty="0" err="1" smtClean="0"/>
            <a:t>CAutoThinkApp</a:t>
          </a:r>
          <a:r>
            <a:rPr lang="en-US" dirty="0" smtClean="0"/>
            <a:t>::</a:t>
          </a:r>
          <a:r>
            <a:rPr lang="en-US" dirty="0" err="1" smtClean="0"/>
            <a:t>InitInstance</a:t>
          </a:r>
          <a:r>
            <a:rPr lang="zh-CN" dirty="0" smtClean="0"/>
            <a:t>中我们读取配置文件中的语言设置，如果为中文，则设置</a:t>
          </a:r>
          <a:r>
            <a:rPr lang="en-US" dirty="0" err="1" smtClean="0"/>
            <a:t>CAutoThinkApp</a:t>
          </a:r>
          <a:r>
            <a:rPr lang="en-US" dirty="0" smtClean="0"/>
            <a:t>:: </a:t>
          </a:r>
          <a:r>
            <a:rPr lang="en-US" dirty="0" err="1" smtClean="0"/>
            <a:t>m_hInstance</a:t>
          </a:r>
          <a:r>
            <a:rPr lang="zh-CN" dirty="0" smtClean="0"/>
            <a:t>的值为</a:t>
          </a:r>
          <a:r>
            <a:rPr lang="en-US" dirty="0" smtClean="0"/>
            <a:t>exe</a:t>
          </a:r>
          <a:r>
            <a:rPr lang="zh-CN" dirty="0" smtClean="0"/>
            <a:t>的句柄，如果为英文，则设置</a:t>
          </a:r>
          <a:r>
            <a:rPr lang="en-US" dirty="0" err="1" smtClean="0"/>
            <a:t>CAutoThinkApp</a:t>
          </a:r>
          <a:r>
            <a:rPr lang="en-US" dirty="0" smtClean="0"/>
            <a:t>:: </a:t>
          </a:r>
          <a:r>
            <a:rPr lang="en-US" dirty="0" err="1" smtClean="0"/>
            <a:t>m_hInstance</a:t>
          </a:r>
          <a:r>
            <a:rPr lang="zh-CN" dirty="0" smtClean="0"/>
            <a:t>的值为</a:t>
          </a:r>
          <a:r>
            <a:rPr lang="en-US" dirty="0" smtClean="0"/>
            <a:t>AutoThink_ENG.dll</a:t>
          </a:r>
          <a:r>
            <a:rPr lang="zh-CN" dirty="0" smtClean="0"/>
            <a:t>的句柄。然后调用</a:t>
          </a:r>
          <a:r>
            <a:rPr lang="en-US" dirty="0" err="1" smtClean="0"/>
            <a:t>AfxSetResourceHandle</a:t>
          </a:r>
          <a:r>
            <a:rPr lang="zh-CN" dirty="0" smtClean="0"/>
            <a:t>来设置</a:t>
          </a:r>
          <a:r>
            <a:rPr lang="en-US" dirty="0" smtClean="0"/>
            <a:t>exe</a:t>
          </a:r>
          <a:r>
            <a:rPr lang="zh-CN" dirty="0" smtClean="0"/>
            <a:t>到</a:t>
          </a:r>
          <a:r>
            <a:rPr lang="en-US" dirty="0" err="1" smtClean="0"/>
            <a:t>CAutoThinkApp</a:t>
          </a:r>
          <a:r>
            <a:rPr lang="en-US" dirty="0" smtClean="0"/>
            <a:t>:: </a:t>
          </a:r>
          <a:r>
            <a:rPr lang="en-US" dirty="0" err="1" smtClean="0"/>
            <a:t>m_hInstance</a:t>
          </a:r>
          <a:r>
            <a:rPr lang="zh-CN" dirty="0" smtClean="0"/>
            <a:t>中去找资源。</a:t>
          </a:r>
          <a:endParaRPr lang="zh-CN" dirty="0"/>
        </a:p>
      </dgm:t>
    </dgm:pt>
    <dgm:pt modelId="{60D5E733-13F0-481E-9DD6-45EBA872D0C4}" type="parTrans" cxnId="{91FB6EFD-EDDE-49AB-9DFB-94593AFD7DC0}">
      <dgm:prSet/>
      <dgm:spPr/>
      <dgm:t>
        <a:bodyPr/>
        <a:lstStyle/>
        <a:p>
          <a:endParaRPr lang="zh-CN" altLang="en-US"/>
        </a:p>
      </dgm:t>
    </dgm:pt>
    <dgm:pt modelId="{B11162B5-D059-499C-9017-F5662241792C}" type="sibTrans" cxnId="{91FB6EFD-EDDE-49AB-9DFB-94593AFD7DC0}">
      <dgm:prSet/>
      <dgm:spPr/>
      <dgm:t>
        <a:bodyPr/>
        <a:lstStyle/>
        <a:p>
          <a:endParaRPr lang="zh-CN" altLang="en-US"/>
        </a:p>
      </dgm:t>
    </dgm:pt>
    <dgm:pt modelId="{2404C57B-CC81-485D-A13E-9BBF456D31B1}">
      <dgm:prSet/>
      <dgm:spPr/>
      <dgm:t>
        <a:bodyPr/>
        <a:lstStyle/>
        <a:p>
          <a:pPr rtl="0"/>
          <a:r>
            <a:rPr lang="zh-CN" altLang="en-US" smtClean="0"/>
            <a:t>通过上面的修改，程序在装载资源时会去</a:t>
          </a:r>
          <a:r>
            <a:rPr lang="en-US" altLang="zh-CN" smtClean="0"/>
            <a:t>CAutoThinkApp:: m_hInstance</a:t>
          </a:r>
          <a:r>
            <a:rPr lang="zh-CN" altLang="en-US" smtClean="0"/>
            <a:t>存储的句柄对象中寻找，找不到时</a:t>
          </a:r>
          <a:r>
            <a:rPr lang="en-US" altLang="zh-CN" smtClean="0"/>
            <a:t>(</a:t>
          </a:r>
          <a:r>
            <a:rPr lang="zh-CN" altLang="en-US" smtClean="0"/>
            <a:t>说明该资源不在框架模块中</a:t>
          </a:r>
          <a:r>
            <a:rPr lang="en-US" altLang="zh-CN" smtClean="0"/>
            <a:t>)</a:t>
          </a:r>
          <a:r>
            <a:rPr lang="zh-CN" altLang="en-US" smtClean="0"/>
            <a:t>去各</a:t>
          </a:r>
          <a:r>
            <a:rPr lang="en-US" altLang="zh-CN" smtClean="0"/>
            <a:t>DLL</a:t>
          </a:r>
          <a:r>
            <a:rPr lang="zh-CN" altLang="en-US" smtClean="0"/>
            <a:t>的</a:t>
          </a:r>
          <a:r>
            <a:rPr lang="en-US" altLang="zh-CN" smtClean="0"/>
            <a:t>AFX_EXTENSION_MODULE </a:t>
          </a:r>
          <a:r>
            <a:rPr lang="zh-CN" altLang="en-US" smtClean="0"/>
            <a:t>类型的静态成员的</a:t>
          </a:r>
          <a:r>
            <a:rPr lang="en-US" altLang="zh-CN" smtClean="0"/>
            <a:t>hResource</a:t>
          </a:r>
          <a:r>
            <a:rPr lang="zh-CN" altLang="en-US" smtClean="0"/>
            <a:t>存储的句柄对象中去找，而不是原来的默认到</a:t>
          </a:r>
          <a:r>
            <a:rPr lang="en-US" altLang="zh-CN" smtClean="0"/>
            <a:t>DLL</a:t>
          </a:r>
          <a:r>
            <a:rPr lang="zh-CN" altLang="en-US" smtClean="0"/>
            <a:t>自身去找。</a:t>
          </a:r>
          <a:endParaRPr lang="zh-CN" dirty="0"/>
        </a:p>
      </dgm:t>
    </dgm:pt>
    <dgm:pt modelId="{CE64F4E3-1FB7-4CCC-AF5F-F507962BA591}" type="parTrans" cxnId="{E8587062-8427-47AA-BD44-F51D6C30AF44}">
      <dgm:prSet/>
      <dgm:spPr/>
      <dgm:t>
        <a:bodyPr/>
        <a:lstStyle/>
        <a:p>
          <a:endParaRPr lang="zh-CN" altLang="en-US"/>
        </a:p>
      </dgm:t>
    </dgm:pt>
    <dgm:pt modelId="{4AAB0500-343E-4B6F-A783-5565E105B792}" type="sibTrans" cxnId="{E8587062-8427-47AA-BD44-F51D6C30AF44}">
      <dgm:prSet/>
      <dgm:spPr/>
      <dgm:t>
        <a:bodyPr/>
        <a:lstStyle/>
        <a:p>
          <a:endParaRPr lang="zh-CN" altLang="en-US"/>
        </a:p>
      </dgm:t>
    </dgm:pt>
    <dgm:pt modelId="{2E51CE17-EC9C-4BF8-A237-7E82039B4B96}" type="pres">
      <dgm:prSet presAssocID="{AE3E2C40-728F-4B92-AD5A-80CA5D755660}" presName="Name0" presStyleCnt="0">
        <dgm:presLayoutVars>
          <dgm:chMax val="7"/>
          <dgm:chPref val="7"/>
          <dgm:dir/>
        </dgm:presLayoutVars>
      </dgm:prSet>
      <dgm:spPr/>
    </dgm:pt>
    <dgm:pt modelId="{AA484D1E-5754-4142-9900-ABD4C7E71EF0}" type="pres">
      <dgm:prSet presAssocID="{AE3E2C40-728F-4B92-AD5A-80CA5D755660}" presName="Name1" presStyleCnt="0"/>
      <dgm:spPr/>
    </dgm:pt>
    <dgm:pt modelId="{B3F25DA8-235C-4C32-8C51-C69E6EE8B82F}" type="pres">
      <dgm:prSet presAssocID="{AE3E2C40-728F-4B92-AD5A-80CA5D755660}" presName="cycle" presStyleCnt="0"/>
      <dgm:spPr/>
    </dgm:pt>
    <dgm:pt modelId="{93F03461-6008-4B9B-8E0D-922C554B4352}" type="pres">
      <dgm:prSet presAssocID="{AE3E2C40-728F-4B92-AD5A-80CA5D755660}" presName="srcNode" presStyleLbl="node1" presStyleIdx="0" presStyleCnt="3"/>
      <dgm:spPr/>
    </dgm:pt>
    <dgm:pt modelId="{EF75D25F-64EF-4398-AF3D-274D3125BE22}" type="pres">
      <dgm:prSet presAssocID="{AE3E2C40-728F-4B92-AD5A-80CA5D755660}" presName="conn" presStyleLbl="parChTrans1D2" presStyleIdx="0" presStyleCnt="1"/>
      <dgm:spPr/>
    </dgm:pt>
    <dgm:pt modelId="{46CD7503-3FD6-42A4-80CD-E7D8AE2A8B58}" type="pres">
      <dgm:prSet presAssocID="{AE3E2C40-728F-4B92-AD5A-80CA5D755660}" presName="extraNode" presStyleLbl="node1" presStyleIdx="0" presStyleCnt="3"/>
      <dgm:spPr/>
    </dgm:pt>
    <dgm:pt modelId="{50130660-7482-4B6E-8E92-528B1E7E5469}" type="pres">
      <dgm:prSet presAssocID="{AE3E2C40-728F-4B92-AD5A-80CA5D755660}" presName="dstNode" presStyleLbl="node1" presStyleIdx="0" presStyleCnt="3"/>
      <dgm:spPr/>
    </dgm:pt>
    <dgm:pt modelId="{2D2176E0-03B2-440D-89CA-F4FA6461D6A4}" type="pres">
      <dgm:prSet presAssocID="{6615D218-18BD-463C-9A7F-CBBAA9CF60E7}" presName="text_1" presStyleLbl="node1" presStyleIdx="0" presStyleCnt="3">
        <dgm:presLayoutVars>
          <dgm:bulletEnabled val="1"/>
        </dgm:presLayoutVars>
      </dgm:prSet>
      <dgm:spPr/>
    </dgm:pt>
    <dgm:pt modelId="{7C16C46F-30F4-449C-BEDE-33C193AC60B0}" type="pres">
      <dgm:prSet presAssocID="{6615D218-18BD-463C-9A7F-CBBAA9CF60E7}" presName="accent_1" presStyleCnt="0"/>
      <dgm:spPr/>
    </dgm:pt>
    <dgm:pt modelId="{E7FFD85B-7E81-4FF5-8C57-B7CF7468FB1B}" type="pres">
      <dgm:prSet presAssocID="{6615D218-18BD-463C-9A7F-CBBAA9CF60E7}" presName="accentRepeatNode" presStyleLbl="solidFgAcc1" presStyleIdx="0" presStyleCnt="3"/>
      <dgm:spPr/>
    </dgm:pt>
    <dgm:pt modelId="{E673F461-71E9-46C0-8FB8-353F14DE0C91}" type="pres">
      <dgm:prSet presAssocID="{9BD3E3E4-6486-4318-8C34-18EC076417A8}" presName="text_2" presStyleLbl="node1" presStyleIdx="1" presStyleCnt="3">
        <dgm:presLayoutVars>
          <dgm:bulletEnabled val="1"/>
        </dgm:presLayoutVars>
      </dgm:prSet>
      <dgm:spPr/>
    </dgm:pt>
    <dgm:pt modelId="{3005A9D4-69A6-4C29-8D03-8429FB5DD0CC}" type="pres">
      <dgm:prSet presAssocID="{9BD3E3E4-6486-4318-8C34-18EC076417A8}" presName="accent_2" presStyleCnt="0"/>
      <dgm:spPr/>
    </dgm:pt>
    <dgm:pt modelId="{350AA31C-311D-4C74-943D-DD165BE3EDE7}" type="pres">
      <dgm:prSet presAssocID="{9BD3E3E4-6486-4318-8C34-18EC076417A8}" presName="accentRepeatNode" presStyleLbl="solidFgAcc1" presStyleIdx="1" presStyleCnt="3"/>
      <dgm:spPr/>
    </dgm:pt>
    <dgm:pt modelId="{DF13B553-C031-437A-AADD-6B8E9D281540}" type="pres">
      <dgm:prSet presAssocID="{2404C57B-CC81-485D-A13E-9BBF456D31B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3F358-8F0A-4A2E-9608-6129133E2F39}" type="pres">
      <dgm:prSet presAssocID="{2404C57B-CC81-485D-A13E-9BBF456D31B1}" presName="accent_3" presStyleCnt="0"/>
      <dgm:spPr/>
    </dgm:pt>
    <dgm:pt modelId="{711ADE28-0370-4935-8750-14B2C22BBAD4}" type="pres">
      <dgm:prSet presAssocID="{2404C57B-CC81-485D-A13E-9BBF456D31B1}" presName="accentRepeatNode" presStyleLbl="solidFgAcc1" presStyleIdx="2" presStyleCnt="3"/>
      <dgm:spPr/>
    </dgm:pt>
  </dgm:ptLst>
  <dgm:cxnLst>
    <dgm:cxn modelId="{E8587062-8427-47AA-BD44-F51D6C30AF44}" srcId="{AE3E2C40-728F-4B92-AD5A-80CA5D755660}" destId="{2404C57B-CC81-485D-A13E-9BBF456D31B1}" srcOrd="2" destOrd="0" parTransId="{CE64F4E3-1FB7-4CCC-AF5F-F507962BA591}" sibTransId="{4AAB0500-343E-4B6F-A783-5565E105B792}"/>
    <dgm:cxn modelId="{91FB6EFD-EDDE-49AB-9DFB-94593AFD7DC0}" srcId="{AE3E2C40-728F-4B92-AD5A-80CA5D755660}" destId="{9BD3E3E4-6486-4318-8C34-18EC076417A8}" srcOrd="1" destOrd="0" parTransId="{60D5E733-13F0-481E-9DD6-45EBA872D0C4}" sibTransId="{B11162B5-D059-499C-9017-F5662241792C}"/>
    <dgm:cxn modelId="{3401CD0F-F640-4C9E-968F-EA64D7A481BD}" type="presOf" srcId="{B25280FD-B014-440A-8C41-4F74C215195A}" destId="{EF75D25F-64EF-4398-AF3D-274D3125BE22}" srcOrd="0" destOrd="0" presId="urn:microsoft.com/office/officeart/2008/layout/VerticalCurvedList"/>
    <dgm:cxn modelId="{AEA24D5B-51BD-4B05-ADB1-1E4A38EEEEAF}" type="presOf" srcId="{AE3E2C40-728F-4B92-AD5A-80CA5D755660}" destId="{2E51CE17-EC9C-4BF8-A237-7E82039B4B96}" srcOrd="0" destOrd="0" presId="urn:microsoft.com/office/officeart/2008/layout/VerticalCurvedList"/>
    <dgm:cxn modelId="{D7AD830E-6012-4C0A-BF87-F8ED0ED60DAB}" type="presOf" srcId="{6615D218-18BD-463C-9A7F-CBBAA9CF60E7}" destId="{2D2176E0-03B2-440D-89CA-F4FA6461D6A4}" srcOrd="0" destOrd="0" presId="urn:microsoft.com/office/officeart/2008/layout/VerticalCurvedList"/>
    <dgm:cxn modelId="{FB9530EB-2298-4D2B-BFDC-029EFD15F901}" type="presOf" srcId="{2404C57B-CC81-485D-A13E-9BBF456D31B1}" destId="{DF13B553-C031-437A-AADD-6B8E9D281540}" srcOrd="0" destOrd="0" presId="urn:microsoft.com/office/officeart/2008/layout/VerticalCurvedList"/>
    <dgm:cxn modelId="{5D169F63-37ED-42C1-A569-399F9D8B6A93}" srcId="{AE3E2C40-728F-4B92-AD5A-80CA5D755660}" destId="{6615D218-18BD-463C-9A7F-CBBAA9CF60E7}" srcOrd="0" destOrd="0" parTransId="{88F55D75-F27E-4FB0-83E8-6DE080B2B190}" sibTransId="{B25280FD-B014-440A-8C41-4F74C215195A}"/>
    <dgm:cxn modelId="{2438D558-1CB7-4835-86B0-EED8F2FBD679}" type="presOf" srcId="{9BD3E3E4-6486-4318-8C34-18EC076417A8}" destId="{E673F461-71E9-46C0-8FB8-353F14DE0C91}" srcOrd="0" destOrd="0" presId="urn:microsoft.com/office/officeart/2008/layout/VerticalCurvedList"/>
    <dgm:cxn modelId="{AA00ED81-620E-44A8-A008-88C2B35B1196}" type="presParOf" srcId="{2E51CE17-EC9C-4BF8-A237-7E82039B4B96}" destId="{AA484D1E-5754-4142-9900-ABD4C7E71EF0}" srcOrd="0" destOrd="0" presId="urn:microsoft.com/office/officeart/2008/layout/VerticalCurvedList"/>
    <dgm:cxn modelId="{387F5948-F69A-43FA-BD13-AD3A2ED7D8F1}" type="presParOf" srcId="{AA484D1E-5754-4142-9900-ABD4C7E71EF0}" destId="{B3F25DA8-235C-4C32-8C51-C69E6EE8B82F}" srcOrd="0" destOrd="0" presId="urn:microsoft.com/office/officeart/2008/layout/VerticalCurvedList"/>
    <dgm:cxn modelId="{FEF4BAB9-181E-4705-9F57-4EB317422DA9}" type="presParOf" srcId="{B3F25DA8-235C-4C32-8C51-C69E6EE8B82F}" destId="{93F03461-6008-4B9B-8E0D-922C554B4352}" srcOrd="0" destOrd="0" presId="urn:microsoft.com/office/officeart/2008/layout/VerticalCurvedList"/>
    <dgm:cxn modelId="{04E6D741-BC45-4CD1-8F93-08295D247C89}" type="presParOf" srcId="{B3F25DA8-235C-4C32-8C51-C69E6EE8B82F}" destId="{EF75D25F-64EF-4398-AF3D-274D3125BE22}" srcOrd="1" destOrd="0" presId="urn:microsoft.com/office/officeart/2008/layout/VerticalCurvedList"/>
    <dgm:cxn modelId="{308B15A2-B841-4407-8063-0A96F7FD54D7}" type="presParOf" srcId="{B3F25DA8-235C-4C32-8C51-C69E6EE8B82F}" destId="{46CD7503-3FD6-42A4-80CD-E7D8AE2A8B58}" srcOrd="2" destOrd="0" presId="urn:microsoft.com/office/officeart/2008/layout/VerticalCurvedList"/>
    <dgm:cxn modelId="{39A7DCCB-B062-44D2-9D96-C38678BC9BE7}" type="presParOf" srcId="{B3F25DA8-235C-4C32-8C51-C69E6EE8B82F}" destId="{50130660-7482-4B6E-8E92-528B1E7E5469}" srcOrd="3" destOrd="0" presId="urn:microsoft.com/office/officeart/2008/layout/VerticalCurvedList"/>
    <dgm:cxn modelId="{F82A40A7-11C2-4DA4-A8D7-3B2F0AD2683D}" type="presParOf" srcId="{AA484D1E-5754-4142-9900-ABD4C7E71EF0}" destId="{2D2176E0-03B2-440D-89CA-F4FA6461D6A4}" srcOrd="1" destOrd="0" presId="urn:microsoft.com/office/officeart/2008/layout/VerticalCurvedList"/>
    <dgm:cxn modelId="{C7FAC633-7100-43E9-9680-3A3DFCD74220}" type="presParOf" srcId="{AA484D1E-5754-4142-9900-ABD4C7E71EF0}" destId="{7C16C46F-30F4-449C-BEDE-33C193AC60B0}" srcOrd="2" destOrd="0" presId="urn:microsoft.com/office/officeart/2008/layout/VerticalCurvedList"/>
    <dgm:cxn modelId="{ACB73185-559F-4089-9991-03D4A15B57DD}" type="presParOf" srcId="{7C16C46F-30F4-449C-BEDE-33C193AC60B0}" destId="{E7FFD85B-7E81-4FF5-8C57-B7CF7468FB1B}" srcOrd="0" destOrd="0" presId="urn:microsoft.com/office/officeart/2008/layout/VerticalCurvedList"/>
    <dgm:cxn modelId="{5E874683-4A5E-410F-9404-9E84AC20BE65}" type="presParOf" srcId="{AA484D1E-5754-4142-9900-ABD4C7E71EF0}" destId="{E673F461-71E9-46C0-8FB8-353F14DE0C91}" srcOrd="3" destOrd="0" presId="urn:microsoft.com/office/officeart/2008/layout/VerticalCurvedList"/>
    <dgm:cxn modelId="{DEA219E5-505C-48F5-B9AC-4D1C714078C3}" type="presParOf" srcId="{AA484D1E-5754-4142-9900-ABD4C7E71EF0}" destId="{3005A9D4-69A6-4C29-8D03-8429FB5DD0CC}" srcOrd="4" destOrd="0" presId="urn:microsoft.com/office/officeart/2008/layout/VerticalCurvedList"/>
    <dgm:cxn modelId="{560ED3EB-8089-4EAB-90A7-2DC0D6A3429D}" type="presParOf" srcId="{3005A9D4-69A6-4C29-8D03-8429FB5DD0CC}" destId="{350AA31C-311D-4C74-943D-DD165BE3EDE7}" srcOrd="0" destOrd="0" presId="urn:microsoft.com/office/officeart/2008/layout/VerticalCurvedList"/>
    <dgm:cxn modelId="{978E1ADE-0658-42F9-99BC-9149D40E19F2}" type="presParOf" srcId="{AA484D1E-5754-4142-9900-ABD4C7E71EF0}" destId="{DF13B553-C031-437A-AADD-6B8E9D281540}" srcOrd="5" destOrd="0" presId="urn:microsoft.com/office/officeart/2008/layout/VerticalCurvedList"/>
    <dgm:cxn modelId="{CA487754-FFDB-460A-8422-1C256182E479}" type="presParOf" srcId="{AA484D1E-5754-4142-9900-ABD4C7E71EF0}" destId="{73A3F358-8F0A-4A2E-9608-6129133E2F39}" srcOrd="6" destOrd="0" presId="urn:microsoft.com/office/officeart/2008/layout/VerticalCurvedList"/>
    <dgm:cxn modelId="{A9DCBE4C-D9D3-41B4-A2D1-D19D55B7474B}" type="presParOf" srcId="{73A3F358-8F0A-4A2E-9608-6129133E2F39}" destId="{711ADE28-0370-4935-8750-14B2C22BBA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093387-A5F8-4A7E-AD33-781D4B589ED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C7B11F8D-A656-424D-BD68-8B621FE95994}">
      <dgm:prSet phldrT="[文本]"/>
      <dgm:spPr/>
      <dgm:t>
        <a:bodyPr/>
        <a:lstStyle/>
        <a:p>
          <a:r>
            <a:rPr lang="zh-CN" altLang="en-US" dirty="0" smtClean="0"/>
            <a:t>代码和中文资源</a:t>
          </a:r>
          <a:r>
            <a:rPr lang="en-US" altLang="zh-CN" dirty="0" smtClean="0"/>
            <a:t>(</a:t>
          </a:r>
          <a:r>
            <a:rPr lang="zh-CN" altLang="en-US" dirty="0" smtClean="0"/>
            <a:t>原项目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8D71D8AB-E843-4349-85FF-03BCCAEFA243}" type="parTrans" cxnId="{18164024-6E77-464E-98CE-888A9447F1F4}">
      <dgm:prSet/>
      <dgm:spPr/>
      <dgm:t>
        <a:bodyPr/>
        <a:lstStyle/>
        <a:p>
          <a:endParaRPr lang="zh-CN" altLang="en-US"/>
        </a:p>
      </dgm:t>
    </dgm:pt>
    <dgm:pt modelId="{9787B6D8-361B-48A6-B876-924D310338B4}" type="sibTrans" cxnId="{18164024-6E77-464E-98CE-888A9447F1F4}">
      <dgm:prSet/>
      <dgm:spPr/>
      <dgm:t>
        <a:bodyPr/>
        <a:lstStyle/>
        <a:p>
          <a:endParaRPr lang="zh-CN" altLang="en-US"/>
        </a:p>
      </dgm:t>
    </dgm:pt>
    <dgm:pt modelId="{4E7AF50D-5D34-4C45-8B4F-C27A51A53976}">
      <dgm:prSet phldrT="[文本]"/>
      <dgm:spPr/>
      <dgm:t>
        <a:bodyPr/>
        <a:lstStyle/>
        <a:p>
          <a:r>
            <a:rPr lang="zh-CN" altLang="en-US" dirty="0" smtClean="0"/>
            <a:t>英文资源</a:t>
          </a:r>
          <a:r>
            <a:rPr lang="en-US" altLang="zh-CN" dirty="0" smtClean="0"/>
            <a:t>(</a:t>
          </a:r>
          <a:r>
            <a:rPr lang="zh-CN" altLang="en-US" dirty="0" smtClean="0"/>
            <a:t>新建项目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F418D71D-9F0B-46DF-81D3-1DC933485E28}" type="parTrans" cxnId="{670960D7-3FC7-48B4-BA55-52171664EA00}">
      <dgm:prSet/>
      <dgm:spPr/>
      <dgm:t>
        <a:bodyPr/>
        <a:lstStyle/>
        <a:p>
          <a:endParaRPr lang="zh-CN" altLang="en-US"/>
        </a:p>
      </dgm:t>
    </dgm:pt>
    <dgm:pt modelId="{E77F0C29-0B1B-4A0A-95A9-06659F900114}" type="sibTrans" cxnId="{670960D7-3FC7-48B4-BA55-52171664EA00}">
      <dgm:prSet/>
      <dgm:spPr/>
      <dgm:t>
        <a:bodyPr/>
        <a:lstStyle/>
        <a:p>
          <a:endParaRPr lang="zh-CN" altLang="en-US"/>
        </a:p>
      </dgm:t>
    </dgm:pt>
    <dgm:pt modelId="{1885F5E0-41E3-46EF-9F31-5383EAE79F25}">
      <dgm:prSet phldrT="[文本]"/>
      <dgm:spPr/>
      <dgm:t>
        <a:bodyPr/>
        <a:lstStyle/>
        <a:p>
          <a:r>
            <a:rPr lang="zh-CN" altLang="en-US" dirty="0" smtClean="0"/>
            <a:t>模块</a:t>
          </a:r>
          <a:endParaRPr lang="zh-CN" altLang="en-US" dirty="0"/>
        </a:p>
      </dgm:t>
    </dgm:pt>
    <dgm:pt modelId="{EDD97949-999A-4DC4-9258-3E9CC08B17E6}" type="parTrans" cxnId="{051538B9-7155-4502-996F-117434BA8C5D}">
      <dgm:prSet/>
      <dgm:spPr/>
      <dgm:t>
        <a:bodyPr/>
        <a:lstStyle/>
        <a:p>
          <a:endParaRPr lang="zh-CN" altLang="en-US"/>
        </a:p>
      </dgm:t>
    </dgm:pt>
    <dgm:pt modelId="{CC7AC2F8-1CDA-4F22-A9E7-8EBDA9228104}" type="sibTrans" cxnId="{051538B9-7155-4502-996F-117434BA8C5D}">
      <dgm:prSet/>
      <dgm:spPr/>
      <dgm:t>
        <a:bodyPr/>
        <a:lstStyle/>
        <a:p>
          <a:endParaRPr lang="zh-CN" altLang="en-US"/>
        </a:p>
      </dgm:t>
    </dgm:pt>
    <dgm:pt modelId="{7F5BBCC2-6EC7-4F71-8188-0CBE4674B9FD}" type="pres">
      <dgm:prSet presAssocID="{BF093387-A5F8-4A7E-AD33-781D4B589ED3}" presName="Name0" presStyleCnt="0">
        <dgm:presLayoutVars>
          <dgm:dir/>
          <dgm:resizeHandles val="exact"/>
        </dgm:presLayoutVars>
      </dgm:prSet>
      <dgm:spPr/>
    </dgm:pt>
    <dgm:pt modelId="{5CF1D4D8-215B-4815-8730-F3E09AECE2BD}" type="pres">
      <dgm:prSet presAssocID="{BF093387-A5F8-4A7E-AD33-781D4B589ED3}" presName="vNodes" presStyleCnt="0"/>
      <dgm:spPr/>
    </dgm:pt>
    <dgm:pt modelId="{41A703AE-7100-41DC-8DF5-F7A9FD294EB4}" type="pres">
      <dgm:prSet presAssocID="{C7B11F8D-A656-424D-BD68-8B621FE959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80BB6F-1401-4663-9B70-987DA67500DA}" type="pres">
      <dgm:prSet presAssocID="{9787B6D8-361B-48A6-B876-924D310338B4}" presName="spacerT" presStyleCnt="0"/>
      <dgm:spPr/>
    </dgm:pt>
    <dgm:pt modelId="{DFDB8C6A-1FC8-4459-B498-36505CBC4F41}" type="pres">
      <dgm:prSet presAssocID="{9787B6D8-361B-48A6-B876-924D310338B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A2ABE60-22A2-4FAE-9482-335832F8D7BD}" type="pres">
      <dgm:prSet presAssocID="{9787B6D8-361B-48A6-B876-924D310338B4}" presName="spacerB" presStyleCnt="0"/>
      <dgm:spPr/>
    </dgm:pt>
    <dgm:pt modelId="{BA9FE35A-FE2A-430A-9A7A-E6A77E0DE7C7}" type="pres">
      <dgm:prSet presAssocID="{4E7AF50D-5D34-4C45-8B4F-C27A51A5397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5EA49-6423-4899-B0D5-235C7CE0F48D}" type="pres">
      <dgm:prSet presAssocID="{BF093387-A5F8-4A7E-AD33-781D4B589ED3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2BB6CAC6-FCE7-4AB4-A799-8F078C61C2F0}" type="pres">
      <dgm:prSet presAssocID="{BF093387-A5F8-4A7E-AD33-781D4B589ED3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2DE6CE4-81D4-4554-8CC2-FB003AF823C8}" type="pres">
      <dgm:prSet presAssocID="{BF093387-A5F8-4A7E-AD33-781D4B589ED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B9987F-F729-431B-97AF-92FC0EBF7DD5}" type="presOf" srcId="{C7B11F8D-A656-424D-BD68-8B621FE95994}" destId="{41A703AE-7100-41DC-8DF5-F7A9FD294EB4}" srcOrd="0" destOrd="0" presId="urn:microsoft.com/office/officeart/2005/8/layout/equation2"/>
    <dgm:cxn modelId="{BA8859AB-F47C-433D-8574-E3FD5B7E9EFB}" type="presOf" srcId="{BF093387-A5F8-4A7E-AD33-781D4B589ED3}" destId="{7F5BBCC2-6EC7-4F71-8188-0CBE4674B9FD}" srcOrd="0" destOrd="0" presId="urn:microsoft.com/office/officeart/2005/8/layout/equation2"/>
    <dgm:cxn modelId="{16172B84-B104-4BAA-B1AD-0FC417523585}" type="presOf" srcId="{E77F0C29-0B1B-4A0A-95A9-06659F900114}" destId="{2BB6CAC6-FCE7-4AB4-A799-8F078C61C2F0}" srcOrd="1" destOrd="0" presId="urn:microsoft.com/office/officeart/2005/8/layout/equation2"/>
    <dgm:cxn modelId="{1BC5F4C8-A515-467B-A2A5-73A277B7BF9F}" type="presOf" srcId="{4E7AF50D-5D34-4C45-8B4F-C27A51A53976}" destId="{BA9FE35A-FE2A-430A-9A7A-E6A77E0DE7C7}" srcOrd="0" destOrd="0" presId="urn:microsoft.com/office/officeart/2005/8/layout/equation2"/>
    <dgm:cxn modelId="{051538B9-7155-4502-996F-117434BA8C5D}" srcId="{BF093387-A5F8-4A7E-AD33-781D4B589ED3}" destId="{1885F5E0-41E3-46EF-9F31-5383EAE79F25}" srcOrd="2" destOrd="0" parTransId="{EDD97949-999A-4DC4-9258-3E9CC08B17E6}" sibTransId="{CC7AC2F8-1CDA-4F22-A9E7-8EBDA9228104}"/>
    <dgm:cxn modelId="{08C3ADE1-4461-4EA0-9F20-C4533A7689B3}" type="presOf" srcId="{9787B6D8-361B-48A6-B876-924D310338B4}" destId="{DFDB8C6A-1FC8-4459-B498-36505CBC4F41}" srcOrd="0" destOrd="0" presId="urn:microsoft.com/office/officeart/2005/8/layout/equation2"/>
    <dgm:cxn modelId="{EAEC0F61-DF47-4F34-B487-561DC1661EF7}" type="presOf" srcId="{1885F5E0-41E3-46EF-9F31-5383EAE79F25}" destId="{02DE6CE4-81D4-4554-8CC2-FB003AF823C8}" srcOrd="0" destOrd="0" presId="urn:microsoft.com/office/officeart/2005/8/layout/equation2"/>
    <dgm:cxn modelId="{B5BC3B8F-C803-4CA8-96DB-9004F7F15CE8}" type="presOf" srcId="{E77F0C29-0B1B-4A0A-95A9-06659F900114}" destId="{42A5EA49-6423-4899-B0D5-235C7CE0F48D}" srcOrd="0" destOrd="0" presId="urn:microsoft.com/office/officeart/2005/8/layout/equation2"/>
    <dgm:cxn modelId="{670960D7-3FC7-48B4-BA55-52171664EA00}" srcId="{BF093387-A5F8-4A7E-AD33-781D4B589ED3}" destId="{4E7AF50D-5D34-4C45-8B4F-C27A51A53976}" srcOrd="1" destOrd="0" parTransId="{F418D71D-9F0B-46DF-81D3-1DC933485E28}" sibTransId="{E77F0C29-0B1B-4A0A-95A9-06659F900114}"/>
    <dgm:cxn modelId="{18164024-6E77-464E-98CE-888A9447F1F4}" srcId="{BF093387-A5F8-4A7E-AD33-781D4B589ED3}" destId="{C7B11F8D-A656-424D-BD68-8B621FE95994}" srcOrd="0" destOrd="0" parTransId="{8D71D8AB-E843-4349-85FF-03BCCAEFA243}" sibTransId="{9787B6D8-361B-48A6-B876-924D310338B4}"/>
    <dgm:cxn modelId="{9B8F83B2-3CCA-401E-91CF-5790B304E424}" type="presParOf" srcId="{7F5BBCC2-6EC7-4F71-8188-0CBE4674B9FD}" destId="{5CF1D4D8-215B-4815-8730-F3E09AECE2BD}" srcOrd="0" destOrd="0" presId="urn:microsoft.com/office/officeart/2005/8/layout/equation2"/>
    <dgm:cxn modelId="{E12AABB8-8620-4DA5-BEAA-DEC0B8B40C07}" type="presParOf" srcId="{5CF1D4D8-215B-4815-8730-F3E09AECE2BD}" destId="{41A703AE-7100-41DC-8DF5-F7A9FD294EB4}" srcOrd="0" destOrd="0" presId="urn:microsoft.com/office/officeart/2005/8/layout/equation2"/>
    <dgm:cxn modelId="{9D76D292-A540-48EC-8960-EC8D686E4FAA}" type="presParOf" srcId="{5CF1D4D8-215B-4815-8730-F3E09AECE2BD}" destId="{C480BB6F-1401-4663-9B70-987DA67500DA}" srcOrd="1" destOrd="0" presId="urn:microsoft.com/office/officeart/2005/8/layout/equation2"/>
    <dgm:cxn modelId="{560E7E08-3B41-458A-8A80-19625C33B7A6}" type="presParOf" srcId="{5CF1D4D8-215B-4815-8730-F3E09AECE2BD}" destId="{DFDB8C6A-1FC8-4459-B498-36505CBC4F41}" srcOrd="2" destOrd="0" presId="urn:microsoft.com/office/officeart/2005/8/layout/equation2"/>
    <dgm:cxn modelId="{5B3EA157-D627-4FC3-B9F7-89DA829A2D92}" type="presParOf" srcId="{5CF1D4D8-215B-4815-8730-F3E09AECE2BD}" destId="{0A2ABE60-22A2-4FAE-9482-335832F8D7BD}" srcOrd="3" destOrd="0" presId="urn:microsoft.com/office/officeart/2005/8/layout/equation2"/>
    <dgm:cxn modelId="{2C1BA8AA-089D-43ED-8FCF-FD5D0EFD0A29}" type="presParOf" srcId="{5CF1D4D8-215B-4815-8730-F3E09AECE2BD}" destId="{BA9FE35A-FE2A-430A-9A7A-E6A77E0DE7C7}" srcOrd="4" destOrd="0" presId="urn:microsoft.com/office/officeart/2005/8/layout/equation2"/>
    <dgm:cxn modelId="{9615BE49-CDA6-4BB5-B71C-4FB921590461}" type="presParOf" srcId="{7F5BBCC2-6EC7-4F71-8188-0CBE4674B9FD}" destId="{42A5EA49-6423-4899-B0D5-235C7CE0F48D}" srcOrd="1" destOrd="0" presId="urn:microsoft.com/office/officeart/2005/8/layout/equation2"/>
    <dgm:cxn modelId="{2C80BE96-63A3-4211-90E4-97D49920FE52}" type="presParOf" srcId="{42A5EA49-6423-4899-B0D5-235C7CE0F48D}" destId="{2BB6CAC6-FCE7-4AB4-A799-8F078C61C2F0}" srcOrd="0" destOrd="0" presId="urn:microsoft.com/office/officeart/2005/8/layout/equation2"/>
    <dgm:cxn modelId="{4D040F48-398D-4086-9EA0-1C705234FBA9}" type="presParOf" srcId="{7F5BBCC2-6EC7-4F71-8188-0CBE4674B9FD}" destId="{02DE6CE4-81D4-4554-8CC2-FB003AF823C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34C2D7-7FAB-4124-A4CA-9271E794B76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8CEE845-C3C7-4711-8974-6BF063674767}">
      <dgm:prSet/>
      <dgm:spPr/>
      <dgm:t>
        <a:bodyPr/>
        <a:lstStyle/>
        <a:p>
          <a:pPr rtl="0"/>
          <a:r>
            <a:rPr lang="zh-CN" dirty="0" smtClean="0"/>
            <a:t>中英文切换方案的原理与实施过程</a:t>
          </a:r>
          <a:endParaRPr lang="en-US" dirty="0"/>
        </a:p>
      </dgm:t>
    </dgm:pt>
    <dgm:pt modelId="{3B89930B-A3EA-4563-AC8F-2D2B30145302}" type="parTrans" cxnId="{669931C2-8381-4FF3-8ABD-AF7C6D97835C}">
      <dgm:prSet/>
      <dgm:spPr/>
      <dgm:t>
        <a:bodyPr/>
        <a:lstStyle/>
        <a:p>
          <a:endParaRPr lang="zh-CN" altLang="en-US"/>
        </a:p>
      </dgm:t>
    </dgm:pt>
    <dgm:pt modelId="{9B885759-611E-45E2-BC8A-E14EC4581217}" type="sibTrans" cxnId="{669931C2-8381-4FF3-8ABD-AF7C6D97835C}">
      <dgm:prSet/>
      <dgm:spPr/>
      <dgm:t>
        <a:bodyPr/>
        <a:lstStyle/>
        <a:p>
          <a:endParaRPr lang="zh-CN" altLang="en-US"/>
        </a:p>
      </dgm:t>
    </dgm:pt>
    <dgm:pt modelId="{AB1847CF-9F31-4200-841F-1F08DC399A1C}">
      <dgm:prSet/>
      <dgm:spPr/>
      <dgm:t>
        <a:bodyPr/>
        <a:lstStyle/>
        <a:p>
          <a:pPr rtl="0"/>
          <a:r>
            <a:rPr lang="zh-CN" dirty="0" smtClean="0"/>
            <a:t>序列化版本向前兼容的原理解析</a:t>
          </a:r>
          <a:endParaRPr lang="zh-CN" dirty="0"/>
        </a:p>
      </dgm:t>
    </dgm:pt>
    <dgm:pt modelId="{D4881A65-DFC0-4B4C-9B65-93AF1285DED5}" type="parTrans" cxnId="{DC0BB305-12E0-4C22-84EC-8955C38D6A85}">
      <dgm:prSet/>
      <dgm:spPr/>
      <dgm:t>
        <a:bodyPr/>
        <a:lstStyle/>
        <a:p>
          <a:endParaRPr lang="zh-CN" altLang="en-US"/>
        </a:p>
      </dgm:t>
    </dgm:pt>
    <dgm:pt modelId="{9E7108EF-61A1-4E8C-9533-1096156C3DCB}" type="sibTrans" cxnId="{DC0BB305-12E0-4C22-84EC-8955C38D6A85}">
      <dgm:prSet/>
      <dgm:spPr/>
      <dgm:t>
        <a:bodyPr/>
        <a:lstStyle/>
        <a:p>
          <a:endParaRPr lang="zh-CN" altLang="en-US"/>
        </a:p>
      </dgm:t>
    </dgm:pt>
    <dgm:pt modelId="{72C10BBD-3A7D-4E4E-B4BF-28DD3A3341A5}" type="pres">
      <dgm:prSet presAssocID="{2534C2D7-7FAB-4124-A4CA-9271E794B7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B312BF-4BE1-4AB6-98C0-6AD06E9362F9}" type="pres">
      <dgm:prSet presAssocID="{E8CEE845-C3C7-4711-8974-6BF06367476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06547-857D-45A4-A274-4A14BE273A0C}" type="pres">
      <dgm:prSet presAssocID="{9B885759-611E-45E2-BC8A-E14EC4581217}" presName="spacer" presStyleCnt="0"/>
      <dgm:spPr/>
    </dgm:pt>
    <dgm:pt modelId="{48C3E880-3AE4-4CF9-BB92-9FDDC5ECD71C}" type="pres">
      <dgm:prSet presAssocID="{AB1847CF-9F31-4200-841F-1F08DC399A1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9931C2-8381-4FF3-8ABD-AF7C6D97835C}" srcId="{2534C2D7-7FAB-4124-A4CA-9271E794B769}" destId="{E8CEE845-C3C7-4711-8974-6BF063674767}" srcOrd="0" destOrd="0" parTransId="{3B89930B-A3EA-4563-AC8F-2D2B30145302}" sibTransId="{9B885759-611E-45E2-BC8A-E14EC4581217}"/>
    <dgm:cxn modelId="{EC020A64-7A6D-42DF-B13B-DCA714D9F3E0}" type="presOf" srcId="{AB1847CF-9F31-4200-841F-1F08DC399A1C}" destId="{48C3E880-3AE4-4CF9-BB92-9FDDC5ECD71C}" srcOrd="0" destOrd="0" presId="urn:microsoft.com/office/officeart/2005/8/layout/vList2"/>
    <dgm:cxn modelId="{B237136C-4CF5-4564-92B0-140237E50E64}" type="presOf" srcId="{E8CEE845-C3C7-4711-8974-6BF063674767}" destId="{CBB312BF-4BE1-4AB6-98C0-6AD06E9362F9}" srcOrd="0" destOrd="0" presId="urn:microsoft.com/office/officeart/2005/8/layout/vList2"/>
    <dgm:cxn modelId="{DC0BB305-12E0-4C22-84EC-8955C38D6A85}" srcId="{2534C2D7-7FAB-4124-A4CA-9271E794B769}" destId="{AB1847CF-9F31-4200-841F-1F08DC399A1C}" srcOrd="1" destOrd="0" parTransId="{D4881A65-DFC0-4B4C-9B65-93AF1285DED5}" sibTransId="{9E7108EF-61A1-4E8C-9533-1096156C3DCB}"/>
    <dgm:cxn modelId="{CC2166D8-0AAE-4B02-8C39-08FD3DD96867}" type="presOf" srcId="{2534C2D7-7FAB-4124-A4CA-9271E794B769}" destId="{72C10BBD-3A7D-4E4E-B4BF-28DD3A3341A5}" srcOrd="0" destOrd="0" presId="urn:microsoft.com/office/officeart/2005/8/layout/vList2"/>
    <dgm:cxn modelId="{679457B2-083B-47B2-8448-1389D0018595}" type="presParOf" srcId="{72C10BBD-3A7D-4E4E-B4BF-28DD3A3341A5}" destId="{CBB312BF-4BE1-4AB6-98C0-6AD06E9362F9}" srcOrd="0" destOrd="0" presId="urn:microsoft.com/office/officeart/2005/8/layout/vList2"/>
    <dgm:cxn modelId="{A30F9106-1B41-4A15-9357-25E5FF713D1E}" type="presParOf" srcId="{72C10BBD-3A7D-4E4E-B4BF-28DD3A3341A5}" destId="{80E06547-857D-45A4-A274-4A14BE273A0C}" srcOrd="1" destOrd="0" presId="urn:microsoft.com/office/officeart/2005/8/layout/vList2"/>
    <dgm:cxn modelId="{FB00F824-FFFD-4974-8B77-DA7FD7490627}" type="presParOf" srcId="{72C10BBD-3A7D-4E4E-B4BF-28DD3A3341A5}" destId="{48C3E880-3AE4-4CF9-BB92-9FDDC5ECD7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312BF-4BE1-4AB6-98C0-6AD06E9362F9}">
      <dsp:nvSpPr>
        <dsp:cNvPr id="0" name=""/>
        <dsp:cNvSpPr/>
      </dsp:nvSpPr>
      <dsp:spPr>
        <a:xfrm>
          <a:off x="0" y="2711"/>
          <a:ext cx="8229600" cy="16602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中英文切换方案的原理与实施过程</a:t>
          </a:r>
          <a:endParaRPr lang="en-US" sz="4300" kern="1200" dirty="0"/>
        </a:p>
      </dsp:txBody>
      <dsp:txXfrm>
        <a:off x="81046" y="83757"/>
        <a:ext cx="8067508" cy="1498138"/>
      </dsp:txXfrm>
    </dsp:sp>
    <dsp:sp modelId="{48C3E880-3AE4-4CF9-BB92-9FDDC5ECD71C}">
      <dsp:nvSpPr>
        <dsp:cNvPr id="0" name=""/>
        <dsp:cNvSpPr/>
      </dsp:nvSpPr>
      <dsp:spPr>
        <a:xfrm>
          <a:off x="0" y="1786782"/>
          <a:ext cx="8229600" cy="16602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序列化版本向前兼容的原理解析</a:t>
          </a:r>
          <a:endParaRPr lang="zh-CN" sz="4300" kern="1200" dirty="0"/>
        </a:p>
      </dsp:txBody>
      <dsp:txXfrm>
        <a:off x="81046" y="1867828"/>
        <a:ext cx="8067508" cy="1498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DE04B-4374-444E-AD09-1DEA53FF370F}">
      <dsp:nvSpPr>
        <dsp:cNvPr id="0" name=""/>
        <dsp:cNvSpPr/>
      </dsp:nvSpPr>
      <dsp:spPr>
        <a:xfrm>
          <a:off x="8032" y="0"/>
          <a:ext cx="8213534" cy="4536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AFX_EXTENSION_MODULE</a:t>
          </a:r>
          <a:r>
            <a:rPr lang="zh-CN" sz="2700" kern="1200" dirty="0" smtClean="0"/>
            <a:t>结构有如下成员：</a:t>
          </a:r>
          <a:endParaRPr lang="zh-CN" sz="27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bInitialized</a:t>
          </a:r>
          <a:r>
            <a:rPr lang="en-US" sz="1800" kern="1200" dirty="0" smtClean="0"/>
            <a:t>			</a:t>
          </a:r>
          <a:r>
            <a:rPr lang="zh-CN" sz="1800" kern="1200" dirty="0" smtClean="0"/>
            <a:t>如果</a:t>
          </a:r>
          <a:r>
            <a:rPr lang="en-US" sz="1800" kern="1200" dirty="0" smtClean="0"/>
            <a:t>DLL</a:t>
          </a:r>
          <a:r>
            <a:rPr lang="zh-CN" sz="1800" kern="1200" dirty="0" smtClean="0"/>
            <a:t>模块已经用</a:t>
          </a:r>
          <a:r>
            <a:rPr lang="en-US" sz="1800" kern="1200" dirty="0" err="1" smtClean="0"/>
            <a:t>AfxInitExtensionModule</a:t>
          </a:r>
          <a:r>
            <a:rPr lang="en-US" sz="1800" kern="1200" dirty="0" smtClean="0"/>
            <a:t>				</a:t>
          </a:r>
          <a:r>
            <a:rPr lang="zh-CN" sz="1800" kern="1200" dirty="0" smtClean="0"/>
            <a:t>初始化了，则为</a:t>
          </a:r>
          <a:r>
            <a:rPr lang="en-US" sz="1800" kern="1200" dirty="0" smtClean="0"/>
            <a:t>TRUE</a:t>
          </a:r>
          <a:r>
            <a:rPr lang="zh-CN" sz="1800" kern="1200" dirty="0" smtClean="0"/>
            <a:t>。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hModule</a:t>
          </a:r>
          <a:r>
            <a:rPr lang="en-US" sz="1800" kern="1200" dirty="0" smtClean="0"/>
            <a:t>			</a:t>
          </a:r>
          <a:r>
            <a:rPr lang="zh-CN" sz="1800" kern="1200" dirty="0" smtClean="0"/>
            <a:t>指定了</a:t>
          </a:r>
          <a:r>
            <a:rPr lang="en-US" sz="1800" kern="1200" dirty="0" smtClean="0"/>
            <a:t>DLL</a:t>
          </a:r>
          <a:r>
            <a:rPr lang="zh-CN" sz="1800" kern="1200" dirty="0" smtClean="0"/>
            <a:t>模块的句柄。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hResource</a:t>
          </a:r>
          <a:r>
            <a:rPr lang="en-US" sz="1800" kern="1200" dirty="0" smtClean="0"/>
            <a:t>			</a:t>
          </a:r>
          <a:r>
            <a:rPr lang="zh-CN" sz="1800" kern="1200" dirty="0" smtClean="0"/>
            <a:t>指定了</a:t>
          </a:r>
          <a:r>
            <a:rPr lang="en-US" sz="1800" kern="1200" dirty="0" smtClean="0"/>
            <a:t>DLL</a:t>
          </a:r>
          <a:r>
            <a:rPr lang="zh-CN" sz="1800" kern="1200" dirty="0" smtClean="0"/>
            <a:t>的自定义资源模块的句柄。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pFirstSharedClass</a:t>
          </a:r>
          <a:r>
            <a:rPr lang="en-US" sz="1800" kern="1200" dirty="0" smtClean="0"/>
            <a:t>		</a:t>
          </a:r>
          <a:r>
            <a:rPr lang="zh-CN" sz="1800" kern="1200" dirty="0" smtClean="0"/>
            <a:t>指向有关</a:t>
          </a:r>
          <a:r>
            <a:rPr lang="en-US" sz="1800" kern="1200" dirty="0" smtClean="0"/>
            <a:t>DLL</a:t>
          </a:r>
          <a:r>
            <a:rPr lang="zh-CN" sz="1800" kern="1200" dirty="0" smtClean="0"/>
            <a:t>模块的第一个运行时类的信息</a:t>
          </a:r>
          <a:r>
            <a:rPr lang="en-US" altLang="zh-CN" sz="1800" kern="1200" dirty="0" smtClean="0"/>
            <a:t>				</a:t>
          </a:r>
          <a:r>
            <a:rPr lang="zh-CN" sz="1800" kern="1200" dirty="0" smtClean="0"/>
            <a:t>（</a:t>
          </a:r>
          <a:r>
            <a:rPr lang="en-US" sz="1800" kern="1200" dirty="0" err="1" smtClean="0"/>
            <a:t>CRuntimeClass</a:t>
          </a:r>
          <a:r>
            <a:rPr lang="zh-CN" sz="1800" kern="1200" dirty="0" smtClean="0"/>
            <a:t>结构）的指针。用于提供运</a:t>
          </a:r>
          <a:r>
            <a:rPr lang="en-US" altLang="zh-CN" sz="1800" kern="1200" dirty="0" smtClean="0"/>
            <a:t>				</a:t>
          </a:r>
          <a:r>
            <a:rPr lang="zh-CN" sz="1800" kern="1200" dirty="0" smtClean="0"/>
            <a:t>行时类列表的开始部分。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pFirstSharedFactory</a:t>
          </a:r>
          <a:r>
            <a:rPr lang="en-US" sz="1800" kern="1200" dirty="0" smtClean="0"/>
            <a:t>		</a:t>
          </a:r>
          <a:r>
            <a:rPr lang="zh-CN" sz="1800" kern="1200" dirty="0" smtClean="0"/>
            <a:t>指向</a:t>
          </a:r>
          <a:r>
            <a:rPr lang="en-US" sz="1800" kern="1200" dirty="0" smtClean="0"/>
            <a:t>DLL</a:t>
          </a:r>
          <a:r>
            <a:rPr lang="zh-CN" sz="1800" kern="1200" dirty="0" smtClean="0"/>
            <a:t>模块的第一个对象工厂</a:t>
          </a:r>
          <a:r>
            <a:rPr lang="en-US" altLang="zh-CN" sz="1800" kern="1200" dirty="0" smtClean="0"/>
            <a:t>						</a:t>
          </a:r>
          <a:r>
            <a:rPr lang="zh-CN" sz="1800" kern="1200" dirty="0" smtClean="0"/>
            <a:t>（</a:t>
          </a:r>
          <a:r>
            <a:rPr lang="en-US" sz="1800" kern="1200" dirty="0" err="1" smtClean="0"/>
            <a:t>COleObjectFactory</a:t>
          </a:r>
          <a:r>
            <a:rPr lang="zh-CN" sz="1800" kern="1200" dirty="0" smtClean="0"/>
            <a:t>对象）的指针。用于提</a:t>
          </a:r>
          <a:r>
            <a:rPr lang="en-US" altLang="zh-CN" sz="1800" kern="1200" dirty="0" smtClean="0"/>
            <a:t>				</a:t>
          </a:r>
          <a:r>
            <a:rPr lang="zh-CN" sz="1800" kern="1200" dirty="0" smtClean="0"/>
            <a:t>供类工厂列表的开始部分。</a:t>
          </a:r>
          <a:endParaRPr lang="zh-CN" sz="1800" kern="1200" dirty="0"/>
        </a:p>
      </dsp:txBody>
      <dsp:txXfrm>
        <a:off x="140902" y="132870"/>
        <a:ext cx="7947794" cy="4270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9DEB4-B7E8-4B09-B7F1-23D8769F6C13}">
      <dsp:nvSpPr>
        <dsp:cNvPr id="0" name=""/>
        <dsp:cNvSpPr/>
      </dsp:nvSpPr>
      <dsp:spPr>
        <a:xfrm>
          <a:off x="3832" y="0"/>
          <a:ext cx="7057086" cy="7386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09C8C4-A392-47DE-BBFA-D6928E0E33E9}">
      <dsp:nvSpPr>
        <dsp:cNvPr id="0" name=""/>
        <dsp:cNvSpPr/>
      </dsp:nvSpPr>
      <dsp:spPr>
        <a:xfrm>
          <a:off x="1885722" y="184665"/>
          <a:ext cx="5959317" cy="738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各扩展</a:t>
          </a:r>
          <a:r>
            <a:rPr lang="en-US" sz="1600" kern="1200" smtClean="0"/>
            <a:t>DLL</a:t>
          </a:r>
          <a:r>
            <a:rPr lang="zh-CN" sz="1600" kern="1200" smtClean="0"/>
            <a:t>模块中都有一个</a:t>
          </a:r>
          <a:r>
            <a:rPr lang="en-US" sz="1600" kern="1200" smtClean="0"/>
            <a:t>AFX_EXTENSION_MODULE</a:t>
          </a:r>
          <a:r>
            <a:rPr lang="zh-CN" sz="1600" kern="1200" smtClean="0"/>
            <a:t>类型的静态成员</a:t>
          </a:r>
          <a:r>
            <a:rPr lang="en-US" sz="1600" kern="1200" smtClean="0"/>
            <a:t>(</a:t>
          </a:r>
          <a:r>
            <a:rPr lang="zh-CN" sz="1600" kern="1200" smtClean="0"/>
            <a:t>其名：****</a:t>
          </a:r>
          <a:r>
            <a:rPr lang="en-US" sz="1600" kern="1200" smtClean="0"/>
            <a:t>DLL</a:t>
          </a:r>
          <a:r>
            <a:rPr lang="zh-CN" sz="1600" kern="1200" smtClean="0"/>
            <a:t>，如</a:t>
          </a:r>
          <a:r>
            <a:rPr lang="en-US" sz="1600" kern="1200" smtClean="0"/>
            <a:t>CFCDLLDLL)</a:t>
          </a:r>
          <a:endParaRPr lang="zh-CN" sz="1600" kern="1200"/>
        </a:p>
      </dsp:txBody>
      <dsp:txXfrm>
        <a:off x="1907357" y="206300"/>
        <a:ext cx="5916047" cy="6953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35E05-529D-480D-8B06-0D68C592563D}">
      <dsp:nvSpPr>
        <dsp:cNvPr id="0" name=""/>
        <dsp:cNvSpPr/>
      </dsp:nvSpPr>
      <dsp:spPr>
        <a:xfrm>
          <a:off x="-5830710" y="-892564"/>
          <a:ext cx="6943065" cy="6943065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EEC7-0C7C-4AAD-A56C-11C28FA4CF16}">
      <dsp:nvSpPr>
        <dsp:cNvPr id="0" name=""/>
        <dsp:cNvSpPr/>
      </dsp:nvSpPr>
      <dsp:spPr>
        <a:xfrm>
          <a:off x="715921" y="515793"/>
          <a:ext cx="7442498" cy="10315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2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在应用程序运行过程中，需要装载资源时，系统默认在</a:t>
          </a:r>
          <a:r>
            <a:rPr lang="en-US" sz="1600" kern="1200" dirty="0" smtClean="0"/>
            <a:t>exe</a:t>
          </a:r>
          <a:r>
            <a:rPr lang="zh-CN" sz="1600" kern="1200" dirty="0" smtClean="0"/>
            <a:t>中寻找，找不到才去</a:t>
          </a:r>
          <a:r>
            <a:rPr lang="en-US" sz="1600" kern="1200" dirty="0" err="1" smtClean="0"/>
            <a:t>dll</a:t>
          </a:r>
          <a:r>
            <a:rPr lang="zh-CN" sz="1600" kern="1200" dirty="0" smtClean="0"/>
            <a:t>中找。我们可以在</a:t>
          </a:r>
          <a:r>
            <a:rPr lang="en-US" sz="1600" kern="1200" dirty="0" smtClean="0"/>
            <a:t>exe</a:t>
          </a:r>
          <a:r>
            <a:rPr lang="zh-CN" sz="1600" kern="1200" dirty="0" smtClean="0"/>
            <a:t>中用</a:t>
          </a:r>
          <a:r>
            <a:rPr lang="en-US" sz="1600" kern="1200" dirty="0" err="1" smtClean="0"/>
            <a:t>AfxSetResourceHandle</a:t>
          </a:r>
          <a:r>
            <a:rPr lang="zh-CN" sz="1600" kern="1200" dirty="0" smtClean="0"/>
            <a:t>来指定在</a:t>
          </a:r>
          <a:r>
            <a:rPr lang="en-US" sz="1600" kern="1200" dirty="0" smtClean="0"/>
            <a:t>exe</a:t>
          </a:r>
          <a:r>
            <a:rPr lang="zh-CN" sz="1600" kern="1200" dirty="0" smtClean="0"/>
            <a:t>中寻找的位置，在</a:t>
          </a:r>
          <a:r>
            <a:rPr lang="en-US" sz="1600" kern="1200" dirty="0" err="1" smtClean="0"/>
            <a:t>dll</a:t>
          </a:r>
          <a:r>
            <a:rPr lang="zh-CN" sz="1600" kern="1200" dirty="0" smtClean="0"/>
            <a:t>中修改刚才的结构中的</a:t>
          </a:r>
          <a:r>
            <a:rPr lang="en-US" sz="1600" kern="1200" dirty="0" err="1" smtClean="0"/>
            <a:t>hResource</a:t>
          </a:r>
          <a:r>
            <a:rPr lang="zh-CN" sz="1600" kern="1200" dirty="0" smtClean="0"/>
            <a:t>来指定在</a:t>
          </a:r>
          <a:r>
            <a:rPr lang="en-US" sz="1600" kern="1200" dirty="0" err="1" smtClean="0"/>
            <a:t>dll</a:t>
          </a:r>
          <a:r>
            <a:rPr lang="zh-CN" sz="1600" kern="1200" dirty="0" smtClean="0"/>
            <a:t>中寻找的位置</a:t>
          </a:r>
          <a:endParaRPr lang="zh-CN" sz="1600" kern="1200" dirty="0"/>
        </a:p>
      </dsp:txBody>
      <dsp:txXfrm>
        <a:off x="715921" y="515793"/>
        <a:ext cx="7442498" cy="1031587"/>
      </dsp:txXfrm>
    </dsp:sp>
    <dsp:sp modelId="{32B3EEF6-11BC-4A33-95BC-83CE86A4C391}">
      <dsp:nvSpPr>
        <dsp:cNvPr id="0" name=""/>
        <dsp:cNvSpPr/>
      </dsp:nvSpPr>
      <dsp:spPr>
        <a:xfrm>
          <a:off x="71179" y="386845"/>
          <a:ext cx="1289484" cy="1289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9D5F61-2FC6-49A9-AB91-000E161603EF}">
      <dsp:nvSpPr>
        <dsp:cNvPr id="0" name=""/>
        <dsp:cNvSpPr/>
      </dsp:nvSpPr>
      <dsp:spPr>
        <a:xfrm>
          <a:off x="1090903" y="2063174"/>
          <a:ext cx="7067517" cy="10315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2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我们可以把中文资源仍放在各模块中，各模块新建一个纯资源的</a:t>
          </a:r>
          <a:r>
            <a:rPr lang="en-US" sz="1600" kern="1200" smtClean="0"/>
            <a:t>DLL</a:t>
          </a:r>
          <a:r>
            <a:rPr lang="zh-CN" sz="1600" kern="1200" smtClean="0"/>
            <a:t>项目，将各模块的英文资源放在各模块的该项目下。例如框架翻译好的资源放在</a:t>
          </a:r>
          <a:r>
            <a:rPr lang="en-US" sz="1600" kern="1200" smtClean="0"/>
            <a:t>AutoThink_ENG</a:t>
          </a:r>
          <a:r>
            <a:rPr lang="zh-CN" sz="1600" kern="1200" smtClean="0"/>
            <a:t>项目下，</a:t>
          </a:r>
          <a:r>
            <a:rPr lang="en-US" sz="1600" kern="1200" smtClean="0"/>
            <a:t>CFCDLL</a:t>
          </a:r>
          <a:r>
            <a:rPr lang="zh-CN" sz="1600" kern="1200" smtClean="0"/>
            <a:t>翻译好的资源放在</a:t>
          </a:r>
          <a:r>
            <a:rPr lang="en-US" sz="1600" kern="1200" smtClean="0"/>
            <a:t>CFCDLL_ENG</a:t>
          </a:r>
          <a:r>
            <a:rPr lang="zh-CN" sz="1600" kern="1200" smtClean="0"/>
            <a:t>项目下。</a:t>
          </a:r>
          <a:endParaRPr lang="zh-CN" sz="1600" kern="1200"/>
        </a:p>
      </dsp:txBody>
      <dsp:txXfrm>
        <a:off x="1090903" y="2063174"/>
        <a:ext cx="7067517" cy="1031587"/>
      </dsp:txXfrm>
    </dsp:sp>
    <dsp:sp modelId="{A9CE8FD5-0E48-4F04-9D45-63E764D5A91F}">
      <dsp:nvSpPr>
        <dsp:cNvPr id="0" name=""/>
        <dsp:cNvSpPr/>
      </dsp:nvSpPr>
      <dsp:spPr>
        <a:xfrm>
          <a:off x="446161" y="1934226"/>
          <a:ext cx="1289484" cy="1289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D108A4-B62F-425A-BF5C-D5905B3BF0E7}">
      <dsp:nvSpPr>
        <dsp:cNvPr id="0" name=""/>
        <dsp:cNvSpPr/>
      </dsp:nvSpPr>
      <dsp:spPr>
        <a:xfrm>
          <a:off x="715921" y="3610555"/>
          <a:ext cx="7442498" cy="10315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2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各模块通过读配置文件得知了要用的语言后，修改</a:t>
          </a:r>
          <a:r>
            <a:rPr lang="en-US" sz="1600" kern="1200" smtClean="0"/>
            <a:t>AFX_EXTENSION_MODULE</a:t>
          </a:r>
          <a:r>
            <a:rPr lang="zh-CN" sz="1600" kern="1200" smtClean="0"/>
            <a:t>结构中</a:t>
          </a:r>
          <a:r>
            <a:rPr lang="en-US" sz="1600" kern="1200" smtClean="0"/>
            <a:t>hResource</a:t>
          </a:r>
          <a:r>
            <a:rPr lang="zh-CN" sz="1600" kern="1200" smtClean="0"/>
            <a:t>成员的值为自身的句柄</a:t>
          </a:r>
          <a:r>
            <a:rPr lang="en-US" sz="1600" kern="1200" smtClean="0"/>
            <a:t>(</a:t>
          </a:r>
          <a:r>
            <a:rPr lang="zh-CN" sz="1600" kern="1200" smtClean="0"/>
            <a:t>中文</a:t>
          </a:r>
          <a:r>
            <a:rPr lang="en-US" sz="1600" kern="1200" smtClean="0"/>
            <a:t>)</a:t>
          </a:r>
          <a:r>
            <a:rPr lang="zh-CN" sz="1600" kern="1200" smtClean="0"/>
            <a:t>或者自身对应的</a:t>
          </a:r>
          <a:r>
            <a:rPr lang="en-US" sz="1600" kern="1200" smtClean="0"/>
            <a:t>ENG</a:t>
          </a:r>
          <a:r>
            <a:rPr lang="zh-CN" sz="1600" kern="1200" smtClean="0"/>
            <a:t>项目的句柄</a:t>
          </a:r>
          <a:r>
            <a:rPr lang="en-US" sz="1600" kern="1200" smtClean="0"/>
            <a:t>(</a:t>
          </a:r>
          <a:r>
            <a:rPr lang="zh-CN" sz="1600" kern="1200" smtClean="0"/>
            <a:t>英文</a:t>
          </a:r>
          <a:r>
            <a:rPr lang="en-US" sz="1600" kern="1200" smtClean="0"/>
            <a:t>)</a:t>
          </a:r>
          <a:r>
            <a:rPr lang="zh-CN" sz="1600" kern="1200" smtClean="0"/>
            <a:t>。这种修改，会告诉系统当资源号在</a:t>
          </a:r>
          <a:r>
            <a:rPr lang="en-US" sz="1600" kern="1200" smtClean="0"/>
            <a:t>exe</a:t>
          </a:r>
          <a:r>
            <a:rPr lang="zh-CN" sz="1600" kern="1200" smtClean="0"/>
            <a:t>中找不到时，到</a:t>
          </a:r>
          <a:r>
            <a:rPr lang="en-US" sz="1600" kern="1200" smtClean="0"/>
            <a:t>dll</a:t>
          </a:r>
          <a:r>
            <a:rPr lang="zh-CN" sz="1600" kern="1200" smtClean="0"/>
            <a:t>中去找时是到</a:t>
          </a:r>
          <a:r>
            <a:rPr lang="en-US" sz="1600" kern="1200" smtClean="0"/>
            <a:t>dll</a:t>
          </a:r>
          <a:r>
            <a:rPr lang="zh-CN" sz="1600" kern="1200" smtClean="0"/>
            <a:t>自身去找还是到它之外去找。</a:t>
          </a:r>
          <a:endParaRPr lang="zh-CN" sz="1600" kern="1200"/>
        </a:p>
      </dsp:txBody>
      <dsp:txXfrm>
        <a:off x="715921" y="3610555"/>
        <a:ext cx="7442498" cy="1031587"/>
      </dsp:txXfrm>
    </dsp:sp>
    <dsp:sp modelId="{4C9D352C-73B0-4B08-ADEB-D23F848ADDC3}">
      <dsp:nvSpPr>
        <dsp:cNvPr id="0" name=""/>
        <dsp:cNvSpPr/>
      </dsp:nvSpPr>
      <dsp:spPr>
        <a:xfrm>
          <a:off x="71179" y="3481606"/>
          <a:ext cx="1289484" cy="1289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5D25F-64EF-4398-AF3D-274D3125BE22}">
      <dsp:nvSpPr>
        <dsp:cNvPr id="0" name=""/>
        <dsp:cNvSpPr/>
      </dsp:nvSpPr>
      <dsp:spPr>
        <a:xfrm>
          <a:off x="-5830710" y="-892564"/>
          <a:ext cx="6943065" cy="6943065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176E0-03B2-440D-89CA-F4FA6461D6A4}">
      <dsp:nvSpPr>
        <dsp:cNvPr id="0" name=""/>
        <dsp:cNvSpPr/>
      </dsp:nvSpPr>
      <dsp:spPr>
        <a:xfrm>
          <a:off x="715921" y="515793"/>
          <a:ext cx="7442498" cy="10315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22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smtClean="0"/>
            <a:t>我们需要在</a:t>
          </a:r>
          <a:r>
            <a:rPr lang="en-US" sz="1400" kern="1200" smtClean="0"/>
            <a:t>CAutoThinkApp</a:t>
          </a:r>
          <a:r>
            <a:rPr lang="zh-CN" sz="1400" kern="1200" smtClean="0"/>
            <a:t>中定义一个公有成员</a:t>
          </a:r>
          <a:r>
            <a:rPr lang="en-US" sz="1400" kern="1200" smtClean="0"/>
            <a:t>m_hInstance</a:t>
          </a:r>
          <a:r>
            <a:rPr lang="zh-CN" sz="1400" kern="1200" smtClean="0"/>
            <a:t>来存储用于装载资源的句柄。即以后系统取资源都到该句柄代表的对象中去取。</a:t>
          </a:r>
          <a:endParaRPr lang="zh-CN" sz="1400" kern="1200"/>
        </a:p>
      </dsp:txBody>
      <dsp:txXfrm>
        <a:off x="715921" y="515793"/>
        <a:ext cx="7442498" cy="1031587"/>
      </dsp:txXfrm>
    </dsp:sp>
    <dsp:sp modelId="{E7FFD85B-7E81-4FF5-8C57-B7CF7468FB1B}">
      <dsp:nvSpPr>
        <dsp:cNvPr id="0" name=""/>
        <dsp:cNvSpPr/>
      </dsp:nvSpPr>
      <dsp:spPr>
        <a:xfrm>
          <a:off x="71179" y="386845"/>
          <a:ext cx="1289484" cy="1289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73F461-71E9-46C0-8FB8-353F14DE0C91}">
      <dsp:nvSpPr>
        <dsp:cNvPr id="0" name=""/>
        <dsp:cNvSpPr/>
      </dsp:nvSpPr>
      <dsp:spPr>
        <a:xfrm>
          <a:off x="1090903" y="2063174"/>
          <a:ext cx="7067517" cy="10315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22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在</a:t>
          </a:r>
          <a:r>
            <a:rPr lang="en-US" sz="1400" kern="1200" dirty="0" err="1" smtClean="0"/>
            <a:t>CAutoThinkApp</a:t>
          </a:r>
          <a:r>
            <a:rPr lang="en-US" sz="1400" kern="1200" dirty="0" smtClean="0"/>
            <a:t>::</a:t>
          </a:r>
          <a:r>
            <a:rPr lang="en-US" sz="1400" kern="1200" dirty="0" err="1" smtClean="0"/>
            <a:t>InitInstance</a:t>
          </a:r>
          <a:r>
            <a:rPr lang="zh-CN" sz="1400" kern="1200" dirty="0" smtClean="0"/>
            <a:t>中我们读取配置文件中的语言设置，如果为中文，则设置</a:t>
          </a:r>
          <a:r>
            <a:rPr lang="en-US" sz="1400" kern="1200" dirty="0" err="1" smtClean="0"/>
            <a:t>CAutoThinkApp</a:t>
          </a:r>
          <a:r>
            <a:rPr lang="en-US" sz="1400" kern="1200" dirty="0" smtClean="0"/>
            <a:t>:: </a:t>
          </a:r>
          <a:r>
            <a:rPr lang="en-US" sz="1400" kern="1200" dirty="0" err="1" smtClean="0"/>
            <a:t>m_hInstance</a:t>
          </a:r>
          <a:r>
            <a:rPr lang="zh-CN" sz="1400" kern="1200" dirty="0" smtClean="0"/>
            <a:t>的值为</a:t>
          </a:r>
          <a:r>
            <a:rPr lang="en-US" sz="1400" kern="1200" dirty="0" smtClean="0"/>
            <a:t>exe</a:t>
          </a:r>
          <a:r>
            <a:rPr lang="zh-CN" sz="1400" kern="1200" dirty="0" smtClean="0"/>
            <a:t>的句柄，如果为英文，则设置</a:t>
          </a:r>
          <a:r>
            <a:rPr lang="en-US" sz="1400" kern="1200" dirty="0" err="1" smtClean="0"/>
            <a:t>CAutoThinkApp</a:t>
          </a:r>
          <a:r>
            <a:rPr lang="en-US" sz="1400" kern="1200" dirty="0" smtClean="0"/>
            <a:t>:: </a:t>
          </a:r>
          <a:r>
            <a:rPr lang="en-US" sz="1400" kern="1200" dirty="0" err="1" smtClean="0"/>
            <a:t>m_hInstance</a:t>
          </a:r>
          <a:r>
            <a:rPr lang="zh-CN" sz="1400" kern="1200" dirty="0" smtClean="0"/>
            <a:t>的值为</a:t>
          </a:r>
          <a:r>
            <a:rPr lang="en-US" sz="1400" kern="1200" dirty="0" smtClean="0"/>
            <a:t>AutoThink_ENG.dll</a:t>
          </a:r>
          <a:r>
            <a:rPr lang="zh-CN" sz="1400" kern="1200" dirty="0" smtClean="0"/>
            <a:t>的句柄。然后调用</a:t>
          </a:r>
          <a:r>
            <a:rPr lang="en-US" sz="1400" kern="1200" dirty="0" err="1" smtClean="0"/>
            <a:t>AfxSetResourceHandle</a:t>
          </a:r>
          <a:r>
            <a:rPr lang="zh-CN" sz="1400" kern="1200" dirty="0" smtClean="0"/>
            <a:t>来设置</a:t>
          </a:r>
          <a:r>
            <a:rPr lang="en-US" sz="1400" kern="1200" dirty="0" smtClean="0"/>
            <a:t>exe</a:t>
          </a:r>
          <a:r>
            <a:rPr lang="zh-CN" sz="1400" kern="1200" dirty="0" smtClean="0"/>
            <a:t>到</a:t>
          </a:r>
          <a:r>
            <a:rPr lang="en-US" sz="1400" kern="1200" dirty="0" err="1" smtClean="0"/>
            <a:t>CAutoThinkApp</a:t>
          </a:r>
          <a:r>
            <a:rPr lang="en-US" sz="1400" kern="1200" dirty="0" smtClean="0"/>
            <a:t>:: </a:t>
          </a:r>
          <a:r>
            <a:rPr lang="en-US" sz="1400" kern="1200" dirty="0" err="1" smtClean="0"/>
            <a:t>m_hInstance</a:t>
          </a:r>
          <a:r>
            <a:rPr lang="zh-CN" sz="1400" kern="1200" dirty="0" smtClean="0"/>
            <a:t>中去找资源。</a:t>
          </a:r>
          <a:endParaRPr lang="zh-CN" sz="1400" kern="1200" dirty="0"/>
        </a:p>
      </dsp:txBody>
      <dsp:txXfrm>
        <a:off x="1090903" y="2063174"/>
        <a:ext cx="7067517" cy="1031587"/>
      </dsp:txXfrm>
    </dsp:sp>
    <dsp:sp modelId="{350AA31C-311D-4C74-943D-DD165BE3EDE7}">
      <dsp:nvSpPr>
        <dsp:cNvPr id="0" name=""/>
        <dsp:cNvSpPr/>
      </dsp:nvSpPr>
      <dsp:spPr>
        <a:xfrm>
          <a:off x="446161" y="1934226"/>
          <a:ext cx="1289484" cy="1289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B553-C031-437A-AADD-6B8E9D281540}">
      <dsp:nvSpPr>
        <dsp:cNvPr id="0" name=""/>
        <dsp:cNvSpPr/>
      </dsp:nvSpPr>
      <dsp:spPr>
        <a:xfrm>
          <a:off x="715921" y="3610555"/>
          <a:ext cx="7442498" cy="10315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22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通过上面的修改，程序在装载资源时会去</a:t>
          </a:r>
          <a:r>
            <a:rPr lang="en-US" altLang="zh-CN" sz="1400" kern="1200" smtClean="0"/>
            <a:t>CAutoThinkApp:: m_hInstance</a:t>
          </a:r>
          <a:r>
            <a:rPr lang="zh-CN" altLang="en-US" sz="1400" kern="1200" smtClean="0"/>
            <a:t>存储的句柄对象中寻找，找不到时</a:t>
          </a:r>
          <a:r>
            <a:rPr lang="en-US" altLang="zh-CN" sz="1400" kern="1200" smtClean="0"/>
            <a:t>(</a:t>
          </a:r>
          <a:r>
            <a:rPr lang="zh-CN" altLang="en-US" sz="1400" kern="1200" smtClean="0"/>
            <a:t>说明该资源不在框架模块中</a:t>
          </a:r>
          <a:r>
            <a:rPr lang="en-US" altLang="zh-CN" sz="1400" kern="1200" smtClean="0"/>
            <a:t>)</a:t>
          </a:r>
          <a:r>
            <a:rPr lang="zh-CN" altLang="en-US" sz="1400" kern="1200" smtClean="0"/>
            <a:t>去各</a:t>
          </a:r>
          <a:r>
            <a:rPr lang="en-US" altLang="zh-CN" sz="1400" kern="1200" smtClean="0"/>
            <a:t>DLL</a:t>
          </a:r>
          <a:r>
            <a:rPr lang="zh-CN" altLang="en-US" sz="1400" kern="1200" smtClean="0"/>
            <a:t>的</a:t>
          </a:r>
          <a:r>
            <a:rPr lang="en-US" altLang="zh-CN" sz="1400" kern="1200" smtClean="0"/>
            <a:t>AFX_EXTENSION_MODULE </a:t>
          </a:r>
          <a:r>
            <a:rPr lang="zh-CN" altLang="en-US" sz="1400" kern="1200" smtClean="0"/>
            <a:t>类型的静态成员的</a:t>
          </a:r>
          <a:r>
            <a:rPr lang="en-US" altLang="zh-CN" sz="1400" kern="1200" smtClean="0"/>
            <a:t>hResource</a:t>
          </a:r>
          <a:r>
            <a:rPr lang="zh-CN" altLang="en-US" sz="1400" kern="1200" smtClean="0"/>
            <a:t>存储的句柄对象中去找，而不是原来的默认到</a:t>
          </a:r>
          <a:r>
            <a:rPr lang="en-US" altLang="zh-CN" sz="1400" kern="1200" smtClean="0"/>
            <a:t>DLL</a:t>
          </a:r>
          <a:r>
            <a:rPr lang="zh-CN" altLang="en-US" sz="1400" kern="1200" smtClean="0"/>
            <a:t>自身去找。</a:t>
          </a:r>
          <a:endParaRPr lang="zh-CN" sz="1400" kern="1200" dirty="0"/>
        </a:p>
      </dsp:txBody>
      <dsp:txXfrm>
        <a:off x="715921" y="3610555"/>
        <a:ext cx="7442498" cy="1031587"/>
      </dsp:txXfrm>
    </dsp:sp>
    <dsp:sp modelId="{711ADE28-0370-4935-8750-14B2C22BBAD4}">
      <dsp:nvSpPr>
        <dsp:cNvPr id="0" name=""/>
        <dsp:cNvSpPr/>
      </dsp:nvSpPr>
      <dsp:spPr>
        <a:xfrm>
          <a:off x="71179" y="3481606"/>
          <a:ext cx="1289484" cy="1289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703AE-7100-41DC-8DF5-F7A9FD294EB4}">
      <dsp:nvSpPr>
        <dsp:cNvPr id="0" name=""/>
        <dsp:cNvSpPr/>
      </dsp:nvSpPr>
      <dsp:spPr>
        <a:xfrm>
          <a:off x="1420490" y="172"/>
          <a:ext cx="1496838" cy="1496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代码和中文资源</a:t>
          </a:r>
          <a:r>
            <a:rPr lang="en-US" altLang="zh-CN" sz="1900" kern="1200" dirty="0" smtClean="0"/>
            <a:t>(</a:t>
          </a:r>
          <a:r>
            <a:rPr lang="zh-CN" altLang="en-US" sz="1900" kern="1200" dirty="0" smtClean="0"/>
            <a:t>原项目</a:t>
          </a:r>
          <a:r>
            <a:rPr lang="en-US" altLang="zh-CN" sz="1900" kern="1200" dirty="0" smtClean="0"/>
            <a:t>)</a:t>
          </a:r>
          <a:endParaRPr lang="zh-CN" altLang="en-US" sz="1900" kern="1200" dirty="0"/>
        </a:p>
      </dsp:txBody>
      <dsp:txXfrm>
        <a:off x="1639697" y="219379"/>
        <a:ext cx="1058424" cy="1058424"/>
      </dsp:txXfrm>
    </dsp:sp>
    <dsp:sp modelId="{DFDB8C6A-1FC8-4459-B498-36505CBC4F41}">
      <dsp:nvSpPr>
        <dsp:cNvPr id="0" name=""/>
        <dsp:cNvSpPr/>
      </dsp:nvSpPr>
      <dsp:spPr>
        <a:xfrm>
          <a:off x="1734826" y="1618554"/>
          <a:ext cx="868166" cy="86816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849901" y="1950541"/>
        <a:ext cx="638016" cy="204192"/>
      </dsp:txXfrm>
    </dsp:sp>
    <dsp:sp modelId="{BA9FE35A-FE2A-430A-9A7A-E6A77E0DE7C7}">
      <dsp:nvSpPr>
        <dsp:cNvPr id="0" name=""/>
        <dsp:cNvSpPr/>
      </dsp:nvSpPr>
      <dsp:spPr>
        <a:xfrm>
          <a:off x="1420490" y="2608264"/>
          <a:ext cx="1496838" cy="1496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英文资源</a:t>
          </a:r>
          <a:r>
            <a:rPr lang="en-US" altLang="zh-CN" sz="1900" kern="1200" dirty="0" smtClean="0"/>
            <a:t>(</a:t>
          </a:r>
          <a:r>
            <a:rPr lang="zh-CN" altLang="en-US" sz="1900" kern="1200" dirty="0" smtClean="0"/>
            <a:t>新建项目</a:t>
          </a:r>
          <a:r>
            <a:rPr lang="en-US" altLang="zh-CN" sz="1900" kern="1200" dirty="0" smtClean="0"/>
            <a:t>)</a:t>
          </a:r>
          <a:endParaRPr lang="zh-CN" altLang="en-US" sz="1900" kern="1200" dirty="0"/>
        </a:p>
      </dsp:txBody>
      <dsp:txXfrm>
        <a:off x="1639697" y="2827471"/>
        <a:ext cx="1058424" cy="1058424"/>
      </dsp:txXfrm>
    </dsp:sp>
    <dsp:sp modelId="{42A5EA49-6423-4899-B0D5-235C7CE0F48D}">
      <dsp:nvSpPr>
        <dsp:cNvPr id="0" name=""/>
        <dsp:cNvSpPr/>
      </dsp:nvSpPr>
      <dsp:spPr>
        <a:xfrm>
          <a:off x="3141854" y="1774225"/>
          <a:ext cx="475994" cy="556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141854" y="1885590"/>
        <a:ext cx="333196" cy="334094"/>
      </dsp:txXfrm>
    </dsp:sp>
    <dsp:sp modelId="{02DE6CE4-81D4-4554-8CC2-FB003AF823C8}">
      <dsp:nvSpPr>
        <dsp:cNvPr id="0" name=""/>
        <dsp:cNvSpPr/>
      </dsp:nvSpPr>
      <dsp:spPr>
        <a:xfrm>
          <a:off x="3815432" y="555798"/>
          <a:ext cx="2993677" cy="2993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模块</a:t>
          </a:r>
          <a:endParaRPr lang="zh-CN" altLang="en-US" sz="6500" kern="1200" dirty="0"/>
        </a:p>
      </dsp:txBody>
      <dsp:txXfrm>
        <a:off x="4253846" y="994212"/>
        <a:ext cx="2116849" cy="21168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312BF-4BE1-4AB6-98C0-6AD06E9362F9}">
      <dsp:nvSpPr>
        <dsp:cNvPr id="0" name=""/>
        <dsp:cNvSpPr/>
      </dsp:nvSpPr>
      <dsp:spPr>
        <a:xfrm>
          <a:off x="0" y="2711"/>
          <a:ext cx="8229600" cy="16602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中英文切换方案的原理与实施过程</a:t>
          </a:r>
          <a:endParaRPr lang="en-US" sz="4300" kern="1200" dirty="0"/>
        </a:p>
      </dsp:txBody>
      <dsp:txXfrm>
        <a:off x="81046" y="83757"/>
        <a:ext cx="8067508" cy="1498138"/>
      </dsp:txXfrm>
    </dsp:sp>
    <dsp:sp modelId="{48C3E880-3AE4-4CF9-BB92-9FDDC5ECD71C}">
      <dsp:nvSpPr>
        <dsp:cNvPr id="0" name=""/>
        <dsp:cNvSpPr/>
      </dsp:nvSpPr>
      <dsp:spPr>
        <a:xfrm>
          <a:off x="0" y="1786782"/>
          <a:ext cx="8229600" cy="16602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序列化版本向前兼容的原理解析</a:t>
          </a:r>
          <a:endParaRPr lang="zh-CN" sz="4300" kern="1200" dirty="0"/>
        </a:p>
      </dsp:txBody>
      <dsp:txXfrm>
        <a:off x="81046" y="1867828"/>
        <a:ext cx="8067508" cy="1498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1331913" y="2997200"/>
            <a:ext cx="7561262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med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/>
        </p:nvGraphicFramePr>
        <p:xfrm>
          <a:off x="827088" y="3860800"/>
          <a:ext cx="31686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Picture2" r:id="rId3" imgW="1960200" imgH="1099800" progId="Word.Picture.8">
                  <p:embed/>
                </p:oleObj>
              </mc:Choice>
              <mc:Fallback>
                <p:oleObj name="Picture2" r:id="rId3" imgW="1960200" imgH="109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658" b="30736"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31686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468313" y="2492375"/>
            <a:ext cx="863600" cy="5048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466725" y="3011488"/>
            <a:ext cx="863600" cy="5048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333500" y="3027363"/>
            <a:ext cx="7561263" cy="0"/>
          </a:xfrm>
          <a:prstGeom prst="line">
            <a:avLst/>
          </a:prstGeom>
          <a:noFill/>
          <a:ln w="19050">
            <a:solidFill>
              <a:srgbClr val="339933"/>
            </a:solidFill>
            <a:round/>
            <a:headEnd/>
            <a:tailEnd type="none" w="med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688" y="0"/>
            <a:ext cx="2627312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981200"/>
            <a:ext cx="6553200" cy="990600"/>
          </a:xfrm>
        </p:spPr>
        <p:txBody>
          <a:bodyPr/>
          <a:lstStyle>
            <a:lvl1pPr algn="ctr">
              <a:defRPr>
                <a:latin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67200" y="3886200"/>
            <a:ext cx="35814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39738" y="5989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 smtClean="0">
                <a:solidFill>
                  <a:schemeClr val="tx1"/>
                </a:solidFill>
                <a:ea typeface="+mj-ea"/>
              </a:defRPr>
            </a:lvl1pPr>
          </a:lstStyle>
          <a:p>
            <a:fld id="{DC2A5B03-28B5-4E57-838C-779B2ADB08AD}" type="datetimeFigureOut">
              <a:rPr lang="zh-CN" altLang="en-US" smtClean="0"/>
              <a:pPr/>
              <a:t>2011/9/4</a:t>
            </a:fld>
            <a:endParaRPr lang="zh-CN" altLang="en-US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5313" y="6002338"/>
            <a:ext cx="2895600" cy="457200"/>
          </a:xfrm>
        </p:spPr>
        <p:txBody>
          <a:bodyPr anchor="b"/>
          <a:lstStyle>
            <a:lvl1pPr>
              <a:defRPr sz="1400" b="0" smtClean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00850" y="5978525"/>
            <a:ext cx="1905000" cy="457200"/>
          </a:xfrm>
        </p:spPr>
        <p:txBody>
          <a:bodyPr anchor="b"/>
          <a:lstStyle>
            <a:lvl1pPr>
              <a:defRPr sz="1400" smtClean="0">
                <a:latin typeface="Times New Roman" pitchFamily="18" charset="0"/>
                <a:ea typeface="+mj-ea"/>
              </a:defRPr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095500" cy="5400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341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8208963" cy="863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105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038600" cy="4105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8618538" y="6521450"/>
            <a:ext cx="525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fld id="{889F81E1-CC5C-4B6D-B56B-94CABB36303B}" type="slidenum">
              <a:rPr kumimoji="0" lang="zh-CN" altLang="en-US" sz="1600">
                <a:solidFill>
                  <a:srgbClr val="666699"/>
                </a:solidFill>
                <a:latin typeface="华文细黑" pitchFamily="2" charset="-122"/>
                <a:ea typeface="华文细黑" pitchFamily="2" charset="-122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600">
              <a:solidFill>
                <a:srgbClr val="66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9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208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200" b="1" smtClean="0">
                <a:solidFill>
                  <a:srgbClr val="3D7DCB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6050" y="6438900"/>
            <a:ext cx="2133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fld id="{6EB09AA6-0AC8-4109-A4E6-2E4B6C081B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0" y="909638"/>
            <a:ext cx="91440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med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42"/>
          <p:cNvGraphicFramePr>
            <a:graphicFrameLocks noChangeAspect="1"/>
          </p:cNvGraphicFramePr>
          <p:nvPr/>
        </p:nvGraphicFramePr>
        <p:xfrm>
          <a:off x="6948488" y="0"/>
          <a:ext cx="21955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icture2" r:id="rId15" imgW="1960200" imgH="1099800" progId="Word.Picture.8">
                  <p:embed/>
                </p:oleObj>
              </mc:Choice>
              <mc:Fallback>
                <p:oleObj name="Picture2" r:id="rId15" imgW="1960200" imgH="109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658" b="30736"/>
                      <a:stretch>
                        <a:fillRect/>
                      </a:stretch>
                    </p:blipFill>
                    <p:spPr bwMode="auto">
                      <a:xfrm>
                        <a:off x="6948488" y="0"/>
                        <a:ext cx="21955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33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9050">
            <a:solidFill>
              <a:srgbClr val="339933"/>
            </a:solidFill>
            <a:round/>
            <a:headEnd/>
            <a:tailEnd type="none" w="med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20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>
          <a:solidFill>
            <a:srgbClr val="292929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6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4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中英文切换和序列化版本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控制软件部</a:t>
            </a:r>
            <a:endParaRPr lang="en-US" altLang="zh-CN" dirty="0" smtClean="0"/>
          </a:p>
          <a:p>
            <a:r>
              <a:rPr lang="zh-CN" altLang="en-US" dirty="0" smtClean="0"/>
              <a:t>叶文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序列化版本向前兼容的原理解析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01952"/>
          </a:xfrm>
        </p:spPr>
        <p:txBody>
          <a:bodyPr/>
          <a:lstStyle/>
          <a:p>
            <a:r>
              <a:rPr lang="zh-CN" altLang="en-US" dirty="0" smtClean="0"/>
              <a:t>问题的提出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在向档案写数据时，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用模式号标记该类的实例；而在读回数据时，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将档案中记录的模式号和应用程序中使用着的该类的模式号做比较，如果两模式号不匹配，则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发送一个</a:t>
            </a:r>
            <a:r>
              <a:rPr lang="en-US" altLang="zh-CN" dirty="0" err="1" smtClean="0"/>
              <a:t>CArchiveException</a:t>
            </a:r>
            <a:r>
              <a:rPr lang="zh-CN" altLang="en-US" dirty="0" smtClean="0"/>
              <a:t>，其</a:t>
            </a:r>
            <a:r>
              <a:rPr lang="en-US" altLang="zh-CN" dirty="0" err="1" smtClean="0"/>
              <a:t>m_cause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CArchiveException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badSchema</a:t>
            </a:r>
            <a:r>
              <a:rPr lang="zh-CN" altLang="en-US" dirty="0" smtClean="0"/>
              <a:t>。没有得到处理的该类异常会促使</a:t>
            </a:r>
            <a:r>
              <a:rPr lang="en-US" altLang="zh-CN" dirty="0" smtClean="0"/>
              <a:t>MFC</a:t>
            </a:r>
            <a:r>
              <a:rPr lang="zh-CN" altLang="en-US" dirty="0" smtClean="0"/>
              <a:t>显示一个消息框。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如果每次修改对象的序列化存储格式时都能做到增加模式号，那么就不怕把老版本格式的对象读入新版本格式的对象中了。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但是我们可能需要向下兼容，就是我的程序既能打开现在版本创建的文件，也能打开老版本创建的文件。例如</a:t>
            </a:r>
            <a:r>
              <a:rPr lang="en-US" altLang="zh-CN" dirty="0" smtClean="0"/>
              <a:t>office2007</a:t>
            </a:r>
            <a:r>
              <a:rPr lang="zh-CN" altLang="en-US" dirty="0" smtClean="0"/>
              <a:t>能打开</a:t>
            </a:r>
            <a:r>
              <a:rPr lang="en-US" altLang="zh-CN" dirty="0" smtClean="0"/>
              <a:t>office2003</a:t>
            </a:r>
            <a:r>
              <a:rPr lang="zh-CN" altLang="en-US" dirty="0" smtClean="0"/>
              <a:t>创建的文档。这是怎么做到的？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73" y="3284984"/>
            <a:ext cx="20955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序列化版本向前兼容的原理解析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01952"/>
          </a:xfrm>
        </p:spPr>
        <p:txBody>
          <a:bodyPr/>
          <a:lstStyle/>
          <a:p>
            <a:r>
              <a:rPr lang="zh-CN" altLang="en-US" dirty="0" smtClean="0"/>
              <a:t>可视化模式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可视化模式是包含</a:t>
            </a:r>
            <a:r>
              <a:rPr lang="en-US" altLang="zh-CN" dirty="0" smtClean="0"/>
              <a:t>VERSIONABLE_SCHEMA</a:t>
            </a:r>
            <a:r>
              <a:rPr lang="zh-CN" altLang="en-US" dirty="0" smtClean="0"/>
              <a:t>标志的模式号。</a:t>
            </a:r>
            <a:endParaRPr lang="en-US" altLang="zh-CN" dirty="0" smtClean="0"/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标志告诉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应用程序针对某一类能够处理多种序列化的数据格式。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该模式禁止</a:t>
            </a:r>
            <a:r>
              <a:rPr lang="en-US" altLang="zh-CN" dirty="0" err="1" smtClean="0"/>
              <a:t>CArchiveException</a:t>
            </a:r>
            <a:r>
              <a:rPr lang="zh-CN" altLang="en-US" dirty="0" smtClean="0"/>
              <a:t>，允许应用程序对不同的模式号有判断地响应。</a:t>
            </a:r>
            <a:endParaRPr lang="en-US" altLang="zh-CN" dirty="0"/>
          </a:p>
          <a:p>
            <a:r>
              <a:rPr lang="zh-CN" altLang="en-US" dirty="0" smtClean="0"/>
              <a:t>编写可视化模式支持的</a:t>
            </a:r>
            <a:r>
              <a:rPr lang="zh-CN" altLang="en-US" dirty="0"/>
              <a:t>类</a:t>
            </a:r>
            <a:r>
              <a:rPr lang="zh-CN" altLang="en-US" dirty="0" smtClean="0"/>
              <a:t>，需要两步：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IMPLEMENT_SERIAL</a:t>
            </a:r>
            <a:r>
              <a:rPr lang="zh-CN" altLang="en-US" dirty="0" smtClean="0"/>
              <a:t>宏中的模式号</a:t>
            </a:r>
            <a:r>
              <a:rPr lang="zh-CN" altLang="en-US" dirty="0" smtClean="0"/>
              <a:t>与</a:t>
            </a:r>
            <a:r>
              <a:rPr lang="zh-CN" altLang="en-US" dirty="0"/>
              <a:t>值</a:t>
            </a:r>
            <a:r>
              <a:rPr lang="en-US" altLang="zh-CN" sz="1600" dirty="0" smtClean="0"/>
              <a:t>VERSIONABLE_SCHEMA</a:t>
            </a:r>
            <a:r>
              <a:rPr lang="zh-CN" altLang="en-US" dirty="0" smtClean="0"/>
              <a:t>相或。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if(</a:t>
            </a:r>
            <a:r>
              <a:rPr lang="en-US" altLang="zh-CN" dirty="0" err="1"/>
              <a:t>ar.IsLoading</a:t>
            </a:r>
            <a:r>
              <a:rPr lang="en-US" altLang="zh-CN" dirty="0" smtClean="0"/>
              <a:t>())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CArchive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GetObjectSchema</a:t>
            </a:r>
            <a:r>
              <a:rPr lang="zh-CN" altLang="en-US" dirty="0" smtClean="0"/>
              <a:t>，根据其返回的模式号决定序列化方式。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84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序列化版本向前兼容的原理解析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01952"/>
          </a:xfrm>
        </p:spPr>
        <p:txBody>
          <a:bodyPr/>
          <a:lstStyle/>
          <a:p>
            <a:r>
              <a:rPr lang="zh-CN" altLang="en-US" dirty="0" smtClean="0"/>
              <a:t>假设我们现在定义了一个</a:t>
            </a:r>
            <a:r>
              <a:rPr lang="en-US" altLang="zh-CN" dirty="0" err="1" smtClean="0"/>
              <a:t>CLine</a:t>
            </a:r>
            <a:r>
              <a:rPr lang="zh-CN" altLang="en-US" dirty="0" smtClean="0"/>
              <a:t>类，它有两个</a:t>
            </a:r>
            <a:r>
              <a:rPr lang="en-US" altLang="zh-CN" dirty="0" err="1" smtClean="0"/>
              <a:t>CPoint</a:t>
            </a:r>
            <a:r>
              <a:rPr lang="zh-CN" altLang="en-US" dirty="0" smtClean="0"/>
              <a:t>类型的成员，分别表示线的起点和终点。</a:t>
            </a:r>
            <a:endParaRPr lang="en-US" altLang="zh-CN" dirty="0" smtClean="0"/>
          </a:p>
          <a:p>
            <a:r>
              <a:rPr lang="en-US" altLang="zh-CN" dirty="0" err="1" smtClean="0"/>
              <a:t>CLine</a:t>
            </a:r>
            <a:r>
              <a:rPr lang="zh-CN" altLang="en-US" dirty="0" smtClean="0"/>
              <a:t>的定义如下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dirty="0" err="1" smtClean="0"/>
              <a:t>CLine</a:t>
            </a:r>
            <a:r>
              <a:rPr lang="en-US" altLang="zh-CN" sz="1200" dirty="0" smtClean="0"/>
              <a:t> : Public </a:t>
            </a:r>
            <a:r>
              <a:rPr lang="en-US" altLang="zh-CN" sz="1200" dirty="0" err="1" smtClean="0"/>
              <a:t>CObject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{</a:t>
            </a:r>
          </a:p>
          <a:p>
            <a:pPr marL="0" indent="0">
              <a:buNone/>
            </a:pPr>
            <a:r>
              <a:rPr lang="en-US" altLang="zh-CN" sz="1200" dirty="0" smtClean="0"/>
              <a:t>DECLARE_SERIAL(</a:t>
            </a:r>
            <a:r>
              <a:rPr lang="en-US" altLang="zh-CN" sz="1200" dirty="0" err="1" smtClean="0"/>
              <a:t>CLine</a:t>
            </a:r>
            <a:r>
              <a:rPr lang="en-US" altLang="zh-CN" sz="1200" dirty="0" smtClean="0"/>
              <a:t>)</a:t>
            </a:r>
          </a:p>
          <a:p>
            <a:pPr marL="0" indent="0">
              <a:buNone/>
            </a:pPr>
            <a:r>
              <a:rPr lang="en-US" altLang="zh-CN" sz="1200" dirty="0" smtClean="0"/>
              <a:t>protected:</a:t>
            </a:r>
          </a:p>
          <a:p>
            <a:pPr marL="457200" lvl="1" indent="0">
              <a:buNone/>
            </a:pPr>
            <a:r>
              <a:rPr lang="en-US" altLang="zh-CN" sz="1200" dirty="0" err="1"/>
              <a:t>CPoint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m_ptOrigin</a:t>
            </a:r>
            <a:r>
              <a:rPr lang="en-US" altLang="zh-CN" sz="1200" dirty="0" smtClean="0"/>
              <a:t>;		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 smtClean="0">
                <a:solidFill>
                  <a:srgbClr val="00B050"/>
                </a:solidFill>
              </a:rPr>
              <a:t>起点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 err="1"/>
              <a:t>CPoint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m_ptDest</a:t>
            </a:r>
            <a:r>
              <a:rPr lang="en-US" altLang="zh-CN" sz="1200" dirty="0" smtClean="0"/>
              <a:t>;		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 smtClean="0">
                <a:solidFill>
                  <a:srgbClr val="00B050"/>
                </a:solidFill>
              </a:rPr>
              <a:t>终点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200" dirty="0" smtClean="0"/>
              <a:t>public:</a:t>
            </a:r>
          </a:p>
          <a:p>
            <a:pPr marL="457200" lvl="1" indent="0">
              <a:buNone/>
            </a:pPr>
            <a:r>
              <a:rPr lang="en-US" altLang="zh-CN" sz="1200" dirty="0" err="1"/>
              <a:t>CLine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CPoint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from,CPoint</a:t>
            </a:r>
            <a:r>
              <a:rPr lang="en-US" altLang="zh-CN" sz="1200" dirty="0"/>
              <a:t> to)	</a:t>
            </a:r>
            <a:r>
              <a:rPr lang="en-US" altLang="zh-CN" sz="1200" dirty="0" smtClean="0"/>
              <a:t>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>
                <a:solidFill>
                  <a:srgbClr val="00B050"/>
                </a:solidFill>
              </a:rPr>
              <a:t>构造函数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/>
              <a:t>{</a:t>
            </a:r>
            <a:r>
              <a:rPr lang="en-US" altLang="zh-CN" sz="1200" dirty="0" err="1"/>
              <a:t>m_ptOrigin</a:t>
            </a:r>
            <a:r>
              <a:rPr lang="en-US" altLang="zh-CN" sz="1200" dirty="0"/>
              <a:t> = from; </a:t>
            </a:r>
            <a:r>
              <a:rPr lang="en-US" altLang="zh-CN" sz="1200" dirty="0" err="1"/>
              <a:t>m_ptDest</a:t>
            </a:r>
            <a:r>
              <a:rPr lang="en-US" altLang="zh-CN" sz="1200" dirty="0"/>
              <a:t> = to;}</a:t>
            </a:r>
          </a:p>
          <a:p>
            <a:pPr marL="457200" lvl="1" indent="0">
              <a:buNone/>
            </a:pPr>
            <a:r>
              <a:rPr lang="en-US" altLang="zh-CN" sz="1200" dirty="0"/>
              <a:t>~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(){}		</a:t>
            </a:r>
            <a:r>
              <a:rPr lang="en-US" altLang="zh-CN" sz="1200" dirty="0" smtClean="0"/>
              <a:t>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>
                <a:solidFill>
                  <a:srgbClr val="00B050"/>
                </a:solidFill>
              </a:rPr>
              <a:t>析构</a:t>
            </a:r>
            <a:r>
              <a:rPr lang="zh-CN" altLang="en-US" sz="1200" dirty="0" smtClean="0">
                <a:solidFill>
                  <a:srgbClr val="00B050"/>
                </a:solidFill>
              </a:rPr>
              <a:t>函数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 smtClean="0"/>
              <a:t>void Serialize(</a:t>
            </a:r>
            <a:r>
              <a:rPr lang="en-US" altLang="zh-CN" sz="1200" dirty="0" err="1" smtClean="0"/>
              <a:t>CArchive</a:t>
            </a:r>
            <a:r>
              <a:rPr lang="en-US" altLang="zh-CN" sz="1200" dirty="0" smtClean="0"/>
              <a:t>&amp; </a:t>
            </a:r>
            <a:r>
              <a:rPr lang="en-US" altLang="zh-CN" sz="1200" dirty="0" err="1" smtClean="0"/>
              <a:t>ar</a:t>
            </a:r>
            <a:r>
              <a:rPr lang="en-US" altLang="zh-CN" sz="1200" dirty="0" smtClean="0"/>
              <a:t>);	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 smtClean="0">
                <a:solidFill>
                  <a:srgbClr val="00B050"/>
                </a:solidFill>
              </a:rPr>
              <a:t>序列化函数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7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序列化版本向前兼容的原理解析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CPP</a:t>
            </a:r>
            <a:r>
              <a:rPr lang="zh-CN" altLang="en-US" dirty="0" smtClean="0"/>
              <a:t>类中实现如下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IMPLEMENT_SERIAL(CLine,Cobject,1)</a:t>
            </a:r>
          </a:p>
          <a:p>
            <a:pPr marL="0" indent="0"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CLine</a:t>
            </a:r>
            <a:r>
              <a:rPr lang="en-US" altLang="zh-CN" sz="1600" dirty="0" smtClean="0"/>
              <a:t>::Serialize(</a:t>
            </a:r>
            <a:r>
              <a:rPr lang="en-US" altLang="zh-CN" sz="1600" dirty="0" err="1" smtClean="0"/>
              <a:t>CArchive</a:t>
            </a:r>
            <a:r>
              <a:rPr lang="en-US" altLang="zh-CN" sz="1600" dirty="0" smtClean="0"/>
              <a:t>&amp; </a:t>
            </a:r>
            <a:r>
              <a:rPr lang="en-US" altLang="zh-CN" sz="1600" dirty="0" err="1" smtClean="0"/>
              <a:t>ar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zh-CN" altLang="en-US" sz="1600" dirty="0" smtClean="0"/>
              <a:t>｛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if(ar</a:t>
            </a:r>
            <a:r>
              <a:rPr lang="en-US" altLang="zh-CN" sz="1600" dirty="0"/>
              <a:t>. </a:t>
            </a:r>
            <a:r>
              <a:rPr lang="en-US" altLang="zh-CN" sz="1600" dirty="0" err="1" smtClean="0"/>
              <a:t>IsStoring</a:t>
            </a:r>
            <a:r>
              <a:rPr lang="en-US" altLang="zh-CN" sz="1600" dirty="0" smtClean="0"/>
              <a:t>())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ar</a:t>
            </a:r>
            <a:r>
              <a:rPr lang="en-US" altLang="zh-CN" sz="1600" dirty="0" smtClean="0"/>
              <a:t> &lt;&lt; </a:t>
            </a:r>
            <a:r>
              <a:rPr lang="en-US" altLang="zh-CN" sz="1600" dirty="0" err="1" smtClean="0"/>
              <a:t>m_ptOrigin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&lt;&lt; </a:t>
            </a:r>
            <a:r>
              <a:rPr lang="en-US" altLang="zh-CN" sz="1600" dirty="0" err="1" smtClean="0"/>
              <a:t>m_ptDest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else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ar</a:t>
            </a:r>
            <a:r>
              <a:rPr lang="en-US" altLang="zh-CN" sz="1600" dirty="0" smtClean="0"/>
              <a:t> &gt;&gt; </a:t>
            </a:r>
            <a:r>
              <a:rPr lang="en-US" altLang="zh-CN" sz="1600" dirty="0" err="1" smtClean="0"/>
              <a:t>m_ptOrigin</a:t>
            </a:r>
            <a:r>
              <a:rPr lang="en-US" altLang="zh-CN" sz="1600" dirty="0" smtClean="0"/>
              <a:t> &gt;&gt; </a:t>
            </a:r>
            <a:r>
              <a:rPr lang="en-US" altLang="zh-CN" sz="1600" dirty="0" err="1" smtClean="0"/>
              <a:t>m_ptDest</a:t>
            </a:r>
            <a:r>
              <a:rPr lang="en-US" altLang="zh-CN" sz="1600" dirty="0"/>
              <a:t>;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r>
              <a:rPr lang="zh-CN" altLang="en-US" sz="1600" dirty="0" smtClean="0"/>
              <a:t>｝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序列化版本向前兼容的原理解析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797896"/>
          </a:xfrm>
        </p:spPr>
        <p:txBody>
          <a:bodyPr/>
          <a:lstStyle/>
          <a:p>
            <a:r>
              <a:rPr lang="zh-CN" altLang="en-US" dirty="0" smtClean="0"/>
              <a:t>现在我们的线不单要起点、终点还要有颜色。</a:t>
            </a:r>
            <a:endParaRPr lang="en-US" altLang="zh-CN" dirty="0" smtClean="0"/>
          </a:p>
          <a:p>
            <a:r>
              <a:rPr lang="en-US" altLang="zh-CN" dirty="0" err="1"/>
              <a:t>CLine</a:t>
            </a:r>
            <a:r>
              <a:rPr lang="zh-CN" altLang="en-US" dirty="0"/>
              <a:t>的</a:t>
            </a:r>
            <a:r>
              <a:rPr lang="zh-CN" altLang="en-US" dirty="0" smtClean="0"/>
              <a:t>定义</a:t>
            </a:r>
            <a:r>
              <a:rPr lang="zh-CN" altLang="en-US" dirty="0"/>
              <a:t>变成</a:t>
            </a:r>
            <a:r>
              <a:rPr lang="zh-CN" altLang="en-US" dirty="0" smtClean="0"/>
              <a:t>如下方式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dirty="0" err="1"/>
              <a:t>CLine</a:t>
            </a:r>
            <a:r>
              <a:rPr lang="en-US" altLang="zh-CN" sz="1200" dirty="0"/>
              <a:t> : Public </a:t>
            </a:r>
            <a:r>
              <a:rPr lang="en-US" altLang="zh-CN" sz="1200" dirty="0" err="1"/>
              <a:t>CObject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{</a:t>
            </a:r>
          </a:p>
          <a:p>
            <a:pPr marL="0" indent="0">
              <a:buNone/>
            </a:pPr>
            <a:r>
              <a:rPr lang="en-US" altLang="zh-CN" sz="1200" dirty="0"/>
              <a:t>DECLARE_SERIAL(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)</a:t>
            </a:r>
          </a:p>
          <a:p>
            <a:pPr marL="0" indent="0">
              <a:buNone/>
            </a:pPr>
            <a:r>
              <a:rPr lang="en-US" altLang="zh-CN" sz="1200" dirty="0"/>
              <a:t>protected:</a:t>
            </a:r>
          </a:p>
          <a:p>
            <a:pPr marL="457200" lvl="1" indent="0">
              <a:buNone/>
            </a:pPr>
            <a:r>
              <a:rPr lang="en-US" altLang="zh-CN" sz="1200" dirty="0" err="1"/>
              <a:t>CPoint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m_ptOrigin</a:t>
            </a:r>
            <a:r>
              <a:rPr lang="en-US" altLang="zh-CN" sz="1200" dirty="0"/>
              <a:t>;			</a:t>
            </a:r>
            <a:r>
              <a:rPr lang="en-US" altLang="zh-CN" sz="1200" dirty="0" smtClean="0"/>
              <a:t>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>
                <a:solidFill>
                  <a:srgbClr val="00B050"/>
                </a:solidFill>
              </a:rPr>
              <a:t>起点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 err="1"/>
              <a:t>CPoint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m_ptDest</a:t>
            </a:r>
            <a:r>
              <a:rPr lang="en-US" altLang="zh-CN" sz="1200" dirty="0"/>
              <a:t>;			</a:t>
            </a:r>
            <a:r>
              <a:rPr lang="en-US" altLang="zh-CN" sz="1200" dirty="0" smtClean="0"/>
              <a:t>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 smtClean="0">
                <a:solidFill>
                  <a:srgbClr val="00B050"/>
                </a:solidFill>
              </a:rPr>
              <a:t>终点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COLORREF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m_clrLine</a:t>
            </a:r>
            <a:r>
              <a:rPr lang="en-US" altLang="zh-CN" sz="1200" dirty="0" smtClean="0">
                <a:solidFill>
                  <a:srgbClr val="FF0000"/>
                </a:solidFill>
              </a:rPr>
              <a:t>;			//</a:t>
            </a:r>
            <a:r>
              <a:rPr lang="zh-CN" altLang="en-US" sz="1200" dirty="0" smtClean="0">
                <a:solidFill>
                  <a:srgbClr val="FF0000"/>
                </a:solidFill>
              </a:rPr>
              <a:t>线的颜色</a:t>
            </a:r>
            <a:r>
              <a:rPr lang="en-US" altLang="zh-CN" sz="1200" dirty="0" smtClean="0">
                <a:solidFill>
                  <a:srgbClr val="FF0000"/>
                </a:solidFill>
              </a:rPr>
              <a:t>	(new in version 2)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/>
              <a:t>public:</a:t>
            </a:r>
          </a:p>
          <a:p>
            <a:pPr marL="457200" lvl="1" indent="0">
              <a:buNone/>
            </a:pPr>
            <a:r>
              <a:rPr lang="en-US" altLang="zh-CN" sz="1200" dirty="0" err="1"/>
              <a:t>CLine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CPoint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from,CPoint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to		)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>
                <a:solidFill>
                  <a:srgbClr val="00B050"/>
                </a:solidFill>
              </a:rPr>
              <a:t>构造函数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/>
              <a:t>{</a:t>
            </a:r>
            <a:r>
              <a:rPr lang="en-US" altLang="zh-CN" sz="1200" dirty="0" err="1"/>
              <a:t>m_ptOrigin</a:t>
            </a:r>
            <a:r>
              <a:rPr lang="en-US" altLang="zh-CN" sz="1200" dirty="0"/>
              <a:t> = from; </a:t>
            </a:r>
            <a:r>
              <a:rPr lang="en-US" altLang="zh-CN" sz="1200" dirty="0" err="1"/>
              <a:t>m_ptDest</a:t>
            </a:r>
            <a:r>
              <a:rPr lang="en-US" altLang="zh-CN" sz="1200" dirty="0"/>
              <a:t> = </a:t>
            </a:r>
            <a:r>
              <a:rPr lang="en-US" altLang="zh-CN" sz="1200" dirty="0" smtClean="0"/>
              <a:t>to;	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        }</a:t>
            </a: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1200" dirty="0"/>
              <a:t>~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(){}			</a:t>
            </a:r>
            <a:r>
              <a:rPr lang="en-US" altLang="zh-CN" sz="1200" dirty="0" smtClean="0"/>
              <a:t>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>
                <a:solidFill>
                  <a:srgbClr val="00B050"/>
                </a:solidFill>
              </a:rPr>
              <a:t>析构函数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/>
              <a:t>void Serialize(</a:t>
            </a:r>
            <a:r>
              <a:rPr lang="en-US" altLang="zh-CN" sz="1200" dirty="0" err="1"/>
              <a:t>CArchive</a:t>
            </a:r>
            <a:r>
              <a:rPr lang="en-US" altLang="zh-CN" sz="1200" dirty="0"/>
              <a:t>&amp; </a:t>
            </a:r>
            <a:r>
              <a:rPr lang="en-US" altLang="zh-CN" sz="1200" dirty="0" err="1"/>
              <a:t>ar</a:t>
            </a:r>
            <a:r>
              <a:rPr lang="en-US" altLang="zh-CN" sz="1200" dirty="0"/>
              <a:t>);		</a:t>
            </a:r>
            <a:r>
              <a:rPr lang="en-US" altLang="zh-CN" sz="1200" dirty="0" smtClean="0"/>
              <a:t>	</a:t>
            </a:r>
            <a:r>
              <a:rPr lang="en-US" altLang="zh-CN" sz="1200" dirty="0" smtClean="0">
                <a:solidFill>
                  <a:srgbClr val="00B050"/>
                </a:solidFill>
              </a:rPr>
              <a:t>//</a:t>
            </a:r>
            <a:r>
              <a:rPr lang="zh-CN" altLang="en-US" sz="1200" dirty="0">
                <a:solidFill>
                  <a:srgbClr val="00B050"/>
                </a:solidFill>
              </a:rPr>
              <a:t>序列化函数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437961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>
                <a:solidFill>
                  <a:srgbClr val="FF0000"/>
                </a:solidFill>
              </a:rPr>
              <a:t>,COLORREF color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814" y="46495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 err="1">
                <a:solidFill>
                  <a:srgbClr val="FF0000"/>
                </a:solidFill>
              </a:rPr>
              <a:t>m_clrLine</a:t>
            </a:r>
            <a:r>
              <a:rPr lang="en-US" altLang="zh-CN" sz="1200" kern="0" dirty="0">
                <a:solidFill>
                  <a:srgbClr val="FF0000"/>
                </a:solidFill>
              </a:rPr>
              <a:t> = color;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6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序列化版本向前兼容的原理解析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583488" cy="5301952"/>
          </a:xfrm>
        </p:spPr>
        <p:txBody>
          <a:bodyPr/>
          <a:lstStyle/>
          <a:p>
            <a:r>
              <a:rPr lang="en-US" altLang="zh-CN" dirty="0"/>
              <a:t>CPP</a:t>
            </a:r>
            <a:r>
              <a:rPr lang="zh-CN" altLang="en-US" dirty="0"/>
              <a:t>类中</a:t>
            </a:r>
            <a:r>
              <a:rPr lang="zh-CN" altLang="en-US" dirty="0" smtClean="0"/>
              <a:t>实现要修改为如下形式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IMPLEMENT_SERIAL(</a:t>
            </a:r>
            <a:r>
              <a:rPr lang="en-US" altLang="zh-CN" sz="1600" dirty="0" err="1" smtClean="0"/>
              <a:t>CLine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Cobject</a:t>
            </a:r>
            <a:r>
              <a:rPr lang="en-US" altLang="zh-CN" sz="1600" dirty="0" smtClean="0"/>
              <a:t>, 			           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CLine</a:t>
            </a:r>
            <a:r>
              <a:rPr lang="en-US" altLang="zh-CN" sz="1400" dirty="0" smtClean="0"/>
              <a:t>::Serialize(</a:t>
            </a:r>
            <a:r>
              <a:rPr lang="en-US" altLang="zh-CN" sz="1400" dirty="0" err="1" smtClean="0"/>
              <a:t>CArchive</a:t>
            </a:r>
            <a:r>
              <a:rPr lang="en-US" altLang="zh-CN" sz="1400" dirty="0" smtClean="0"/>
              <a:t>&amp; </a:t>
            </a:r>
            <a:r>
              <a:rPr lang="en-US" altLang="zh-CN" sz="1400" dirty="0" err="1" smtClean="0"/>
              <a:t>ar</a:t>
            </a:r>
            <a:r>
              <a:rPr lang="en-US" altLang="zh-CN" sz="1400" dirty="0" smtClean="0"/>
              <a:t>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/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if(ar</a:t>
            </a:r>
            <a:r>
              <a:rPr lang="en-US" altLang="zh-CN" sz="1400" dirty="0"/>
              <a:t>. </a:t>
            </a:r>
            <a:r>
              <a:rPr lang="en-US" altLang="zh-CN" sz="1400" dirty="0" err="1" smtClean="0"/>
              <a:t>IsStoring</a:t>
            </a:r>
            <a:r>
              <a:rPr lang="en-US" altLang="zh-CN" sz="1400" dirty="0" smtClean="0"/>
              <a:t>())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ar</a:t>
            </a:r>
            <a:r>
              <a:rPr lang="en-US" altLang="zh-CN" sz="1400" dirty="0" smtClean="0"/>
              <a:t> &lt;&lt; </a:t>
            </a:r>
            <a:r>
              <a:rPr lang="en-US" altLang="zh-CN" sz="1400" dirty="0" err="1" smtClean="0"/>
              <a:t>m_ptOrigin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&lt;&lt; </a:t>
            </a:r>
            <a:r>
              <a:rPr lang="en-US" altLang="zh-CN" sz="1400" dirty="0" err="1" smtClean="0"/>
              <a:t>m_ptDest</a:t>
            </a:r>
            <a:r>
              <a:rPr lang="en-US" altLang="zh-CN" sz="1400" dirty="0" smtClean="0"/>
              <a:t> &lt;&lt; </a:t>
            </a:r>
            <a:r>
              <a:rPr lang="en-US" altLang="zh-CN" sz="1400" dirty="0" err="1" smtClean="0"/>
              <a:t>m_clrLine</a:t>
            </a:r>
            <a:r>
              <a:rPr lang="en-US" altLang="zh-CN" sz="1400" dirty="0" smtClean="0"/>
              <a:t>;}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else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{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 smtClean="0"/>
              <a:t>		</a:t>
            </a:r>
            <a:endParaRPr lang="en-US" altLang="zh-CN" sz="1400" dirty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}</a:t>
            </a:r>
            <a:endParaRPr lang="en-US" altLang="zh-CN" sz="1400" dirty="0" smtClean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3480" y="17368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909414" y="173680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 dirty="0" smtClean="0">
                <a:solidFill>
                  <a:srgbClr val="FF0000"/>
                </a:solidFill>
              </a:rPr>
              <a:t>2|VERSIONABLE_SCHEMA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0250" y="3371507"/>
            <a:ext cx="6394198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>
                <a:solidFill>
                  <a:srgbClr val="292929"/>
                </a:solidFill>
              </a:rPr>
              <a:t>UINT </a:t>
            </a:r>
            <a:r>
              <a:rPr lang="en-US" altLang="zh-CN" sz="1400" kern="0" dirty="0" err="1">
                <a:solidFill>
                  <a:srgbClr val="292929"/>
                </a:solidFill>
              </a:rPr>
              <a:t>nSchema</a:t>
            </a:r>
            <a:r>
              <a:rPr lang="en-US" altLang="zh-CN" sz="1400" kern="0" dirty="0">
                <a:solidFill>
                  <a:srgbClr val="292929"/>
                </a:solidFill>
              </a:rPr>
              <a:t> = </a:t>
            </a:r>
            <a:r>
              <a:rPr lang="en-US" altLang="zh-CN" sz="1400" kern="0" dirty="0" err="1">
                <a:solidFill>
                  <a:srgbClr val="292929"/>
                </a:solidFill>
              </a:rPr>
              <a:t>CArchive</a:t>
            </a:r>
            <a:r>
              <a:rPr lang="en-US" altLang="zh-CN" sz="1400" kern="0" dirty="0">
                <a:solidFill>
                  <a:srgbClr val="292929"/>
                </a:solidFill>
              </a:rPr>
              <a:t>::</a:t>
            </a:r>
            <a:r>
              <a:rPr lang="en-US" altLang="zh-CN" sz="1400" kern="0" dirty="0" err="1">
                <a:solidFill>
                  <a:srgbClr val="292929"/>
                </a:solidFill>
              </a:rPr>
              <a:t>ar.GetObjectSchema</a:t>
            </a:r>
            <a:r>
              <a:rPr lang="en-US" altLang="zh-CN" sz="1400" kern="0" dirty="0">
                <a:solidFill>
                  <a:srgbClr val="292929"/>
                </a:solidFill>
              </a:rPr>
              <a:t>();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 smtClean="0">
                <a:solidFill>
                  <a:srgbClr val="292929"/>
                </a:solidFill>
              </a:rPr>
              <a:t>switch(</a:t>
            </a:r>
            <a:r>
              <a:rPr lang="en-US" altLang="zh-CN" sz="1400" kern="0" dirty="0" err="1" smtClean="0">
                <a:solidFill>
                  <a:srgbClr val="292929"/>
                </a:solidFill>
              </a:rPr>
              <a:t>nSchema</a:t>
            </a:r>
            <a:r>
              <a:rPr lang="en-US" altLang="zh-CN" sz="1400" kern="0" dirty="0">
                <a:solidFill>
                  <a:srgbClr val="292929"/>
                </a:solidFill>
              </a:rPr>
              <a:t>){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 smtClean="0">
                <a:solidFill>
                  <a:srgbClr val="292929"/>
                </a:solidFill>
              </a:rPr>
              <a:t>case </a:t>
            </a:r>
            <a:r>
              <a:rPr lang="en-US" altLang="zh-CN" sz="1400" kern="0" dirty="0">
                <a:solidFill>
                  <a:srgbClr val="292929"/>
                </a:solidFill>
              </a:rPr>
              <a:t>1:	</a:t>
            </a:r>
            <a:r>
              <a:rPr lang="en-US" altLang="zh-CN" sz="1400" kern="0" dirty="0">
                <a:solidFill>
                  <a:srgbClr val="00B050"/>
                </a:solidFill>
              </a:rPr>
              <a:t>//version 1 </a:t>
            </a:r>
            <a:r>
              <a:rPr lang="en-US" altLang="zh-CN" sz="1400" kern="0" dirty="0" err="1">
                <a:solidFill>
                  <a:srgbClr val="00B050"/>
                </a:solidFill>
              </a:rPr>
              <a:t>CLine</a:t>
            </a:r>
            <a:endParaRPr lang="en-US" altLang="zh-CN" sz="1400" kern="0" dirty="0">
              <a:solidFill>
                <a:srgbClr val="00B050"/>
              </a:solidFill>
            </a:endParaRP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>
                <a:solidFill>
                  <a:srgbClr val="292929"/>
                </a:solidFill>
              </a:rPr>
              <a:t>	</a:t>
            </a:r>
            <a:r>
              <a:rPr lang="en-US" altLang="zh-CN" sz="1400" kern="0" dirty="0" err="1" smtClean="0">
                <a:solidFill>
                  <a:srgbClr val="292929"/>
                </a:solidFill>
              </a:rPr>
              <a:t>ar</a:t>
            </a:r>
            <a:r>
              <a:rPr lang="en-US" altLang="zh-CN" sz="1400" kern="0" dirty="0" smtClean="0">
                <a:solidFill>
                  <a:srgbClr val="292929"/>
                </a:solidFill>
              </a:rPr>
              <a:t> </a:t>
            </a:r>
            <a:r>
              <a:rPr lang="en-US" altLang="zh-CN" sz="1400" kern="0" dirty="0">
                <a:solidFill>
                  <a:srgbClr val="292929"/>
                </a:solidFill>
              </a:rPr>
              <a:t>&gt;&gt; </a:t>
            </a:r>
            <a:r>
              <a:rPr lang="en-US" altLang="zh-CN" sz="1400" kern="0" dirty="0" err="1">
                <a:solidFill>
                  <a:srgbClr val="292929"/>
                </a:solidFill>
              </a:rPr>
              <a:t>m_ptOrigin</a:t>
            </a:r>
            <a:r>
              <a:rPr lang="en-US" altLang="zh-CN" sz="1400" kern="0" dirty="0">
                <a:solidFill>
                  <a:srgbClr val="292929"/>
                </a:solidFill>
              </a:rPr>
              <a:t> &gt;&gt; </a:t>
            </a:r>
            <a:r>
              <a:rPr lang="en-US" altLang="zh-CN" sz="1400" kern="0" dirty="0" err="1">
                <a:solidFill>
                  <a:srgbClr val="292929"/>
                </a:solidFill>
              </a:rPr>
              <a:t>m_ptDest</a:t>
            </a:r>
            <a:r>
              <a:rPr lang="en-US" altLang="zh-CN" sz="1400" kern="0" dirty="0">
                <a:solidFill>
                  <a:srgbClr val="292929"/>
                </a:solidFill>
              </a:rPr>
              <a:t>;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>
                <a:solidFill>
                  <a:srgbClr val="292929"/>
                </a:solidFill>
              </a:rPr>
              <a:t>	</a:t>
            </a:r>
            <a:r>
              <a:rPr lang="en-US" altLang="zh-CN" sz="1400" kern="0" dirty="0" err="1" smtClean="0">
                <a:solidFill>
                  <a:srgbClr val="292929"/>
                </a:solidFill>
              </a:rPr>
              <a:t>m_clrLine</a:t>
            </a:r>
            <a:r>
              <a:rPr lang="en-US" altLang="zh-CN" sz="1400" kern="0" dirty="0" smtClean="0">
                <a:solidFill>
                  <a:srgbClr val="292929"/>
                </a:solidFill>
              </a:rPr>
              <a:t> </a:t>
            </a:r>
            <a:r>
              <a:rPr lang="en-US" altLang="zh-CN" sz="1400" kern="0" dirty="0">
                <a:solidFill>
                  <a:srgbClr val="292929"/>
                </a:solidFill>
              </a:rPr>
              <a:t>= RGB(0,0,0);	</a:t>
            </a:r>
            <a:r>
              <a:rPr lang="en-US" altLang="zh-CN" sz="1400" kern="0" dirty="0">
                <a:solidFill>
                  <a:srgbClr val="00B050"/>
                </a:solidFill>
              </a:rPr>
              <a:t>//Default color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>
                <a:solidFill>
                  <a:srgbClr val="292929"/>
                </a:solidFill>
              </a:rPr>
              <a:t>	</a:t>
            </a:r>
            <a:r>
              <a:rPr lang="en-US" altLang="zh-CN" sz="1400" kern="0" dirty="0" smtClean="0">
                <a:solidFill>
                  <a:srgbClr val="292929"/>
                </a:solidFill>
              </a:rPr>
              <a:t>break</a:t>
            </a:r>
            <a:r>
              <a:rPr lang="en-US" altLang="zh-CN" sz="1400" kern="0" dirty="0">
                <a:solidFill>
                  <a:srgbClr val="292929"/>
                </a:solidFill>
              </a:rPr>
              <a:t>;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 smtClean="0">
                <a:solidFill>
                  <a:srgbClr val="292929"/>
                </a:solidFill>
              </a:rPr>
              <a:t>case </a:t>
            </a:r>
            <a:r>
              <a:rPr lang="en-US" altLang="zh-CN" sz="1400" kern="0" dirty="0">
                <a:solidFill>
                  <a:srgbClr val="292929"/>
                </a:solidFill>
              </a:rPr>
              <a:t>2:	</a:t>
            </a:r>
            <a:r>
              <a:rPr lang="en-US" altLang="zh-CN" sz="1400" kern="0" dirty="0">
                <a:solidFill>
                  <a:srgbClr val="00B050"/>
                </a:solidFill>
              </a:rPr>
              <a:t>//version 2 </a:t>
            </a:r>
            <a:r>
              <a:rPr lang="en-US" altLang="zh-CN" sz="1400" kern="0" dirty="0" err="1">
                <a:solidFill>
                  <a:srgbClr val="00B050"/>
                </a:solidFill>
              </a:rPr>
              <a:t>CLine</a:t>
            </a:r>
            <a:endParaRPr lang="en-US" altLang="zh-CN" sz="1400" kern="0" dirty="0">
              <a:solidFill>
                <a:srgbClr val="00B050"/>
              </a:solidFill>
            </a:endParaRP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>
                <a:solidFill>
                  <a:srgbClr val="292929"/>
                </a:solidFill>
              </a:rPr>
              <a:t>	</a:t>
            </a:r>
            <a:r>
              <a:rPr lang="en-US" altLang="zh-CN" sz="1400" kern="0" dirty="0" err="1" smtClean="0">
                <a:solidFill>
                  <a:srgbClr val="292929"/>
                </a:solidFill>
              </a:rPr>
              <a:t>ar</a:t>
            </a:r>
            <a:r>
              <a:rPr lang="en-US" altLang="zh-CN" sz="1400" kern="0" dirty="0" smtClean="0">
                <a:solidFill>
                  <a:srgbClr val="292929"/>
                </a:solidFill>
              </a:rPr>
              <a:t> </a:t>
            </a:r>
            <a:r>
              <a:rPr lang="en-US" altLang="zh-CN" sz="1400" kern="0" dirty="0">
                <a:solidFill>
                  <a:srgbClr val="292929"/>
                </a:solidFill>
              </a:rPr>
              <a:t>&gt;&gt; </a:t>
            </a:r>
            <a:r>
              <a:rPr lang="en-US" altLang="zh-CN" sz="1400" kern="0" dirty="0" err="1">
                <a:solidFill>
                  <a:srgbClr val="292929"/>
                </a:solidFill>
              </a:rPr>
              <a:t>m_ptOrigin</a:t>
            </a:r>
            <a:r>
              <a:rPr lang="en-US" altLang="zh-CN" sz="1400" kern="0" dirty="0">
                <a:solidFill>
                  <a:srgbClr val="292929"/>
                </a:solidFill>
              </a:rPr>
              <a:t> &gt;&gt; </a:t>
            </a:r>
            <a:r>
              <a:rPr lang="en-US" altLang="zh-CN" sz="1400" kern="0" dirty="0" err="1">
                <a:solidFill>
                  <a:srgbClr val="292929"/>
                </a:solidFill>
              </a:rPr>
              <a:t>m_ptDest</a:t>
            </a:r>
            <a:r>
              <a:rPr lang="en-US" altLang="zh-CN" sz="1400" kern="0" dirty="0">
                <a:solidFill>
                  <a:srgbClr val="292929"/>
                </a:solidFill>
              </a:rPr>
              <a:t> &gt;&gt; </a:t>
            </a:r>
            <a:r>
              <a:rPr lang="en-US" altLang="zh-CN" sz="1400" kern="0" dirty="0" err="1">
                <a:solidFill>
                  <a:srgbClr val="292929"/>
                </a:solidFill>
              </a:rPr>
              <a:t>m_clrLine</a:t>
            </a:r>
            <a:r>
              <a:rPr lang="en-US" altLang="zh-CN" sz="1400" kern="0" dirty="0">
                <a:solidFill>
                  <a:srgbClr val="292929"/>
                </a:solidFill>
              </a:rPr>
              <a:t>;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>
                <a:solidFill>
                  <a:srgbClr val="292929"/>
                </a:solidFill>
              </a:rPr>
              <a:t>	</a:t>
            </a:r>
            <a:r>
              <a:rPr lang="en-US" altLang="zh-CN" sz="1400" kern="0" dirty="0" smtClean="0">
                <a:solidFill>
                  <a:srgbClr val="292929"/>
                </a:solidFill>
              </a:rPr>
              <a:t>break</a:t>
            </a:r>
            <a:r>
              <a:rPr lang="en-US" altLang="zh-CN" sz="1400" kern="0" dirty="0">
                <a:solidFill>
                  <a:srgbClr val="292929"/>
                </a:solidFill>
              </a:rPr>
              <a:t>;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 smtClean="0">
                <a:solidFill>
                  <a:srgbClr val="292929"/>
                </a:solidFill>
              </a:rPr>
              <a:t>default</a:t>
            </a:r>
            <a:r>
              <a:rPr lang="en-US" altLang="zh-CN" sz="1400" kern="0" dirty="0">
                <a:solidFill>
                  <a:srgbClr val="292929"/>
                </a:solidFill>
              </a:rPr>
              <a:t>:	</a:t>
            </a:r>
            <a:r>
              <a:rPr lang="en-US" altLang="zh-CN" sz="1400" kern="0" dirty="0">
                <a:solidFill>
                  <a:srgbClr val="00B050"/>
                </a:solidFill>
              </a:rPr>
              <a:t>//</a:t>
            </a:r>
            <a:r>
              <a:rPr lang="en-US" altLang="zh-CN" sz="1400" kern="0" dirty="0" err="1">
                <a:solidFill>
                  <a:srgbClr val="00B050"/>
                </a:solidFill>
              </a:rPr>
              <a:t>Unknow</a:t>
            </a:r>
            <a:r>
              <a:rPr lang="en-US" altLang="zh-CN" sz="1400" kern="0" dirty="0">
                <a:solidFill>
                  <a:srgbClr val="00B050"/>
                </a:solidFill>
              </a:rPr>
              <a:t> version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>
                <a:solidFill>
                  <a:srgbClr val="292929"/>
                </a:solidFill>
              </a:rPr>
              <a:t>	</a:t>
            </a:r>
            <a:r>
              <a:rPr lang="en-US" altLang="zh-CN" sz="1400" kern="0" dirty="0" err="1" smtClean="0">
                <a:solidFill>
                  <a:srgbClr val="292929"/>
                </a:solidFill>
              </a:rPr>
              <a:t>AfxThrowArchiveException</a:t>
            </a:r>
            <a:r>
              <a:rPr lang="en-US" altLang="zh-CN" sz="1400" kern="0" dirty="0" smtClean="0">
                <a:solidFill>
                  <a:srgbClr val="292929"/>
                </a:solidFill>
              </a:rPr>
              <a:t>(</a:t>
            </a:r>
            <a:r>
              <a:rPr lang="en-US" altLang="zh-CN" sz="1400" kern="0" dirty="0" err="1" smtClean="0">
                <a:solidFill>
                  <a:srgbClr val="292929"/>
                </a:solidFill>
              </a:rPr>
              <a:t>CArchiveException</a:t>
            </a:r>
            <a:r>
              <a:rPr lang="en-US" altLang="zh-CN" sz="1400" kern="0" dirty="0">
                <a:solidFill>
                  <a:srgbClr val="292929"/>
                </a:solidFill>
              </a:rPr>
              <a:t>::</a:t>
            </a:r>
            <a:r>
              <a:rPr lang="en-US" altLang="zh-CN" sz="1400" kern="0" dirty="0" err="1">
                <a:solidFill>
                  <a:srgbClr val="292929"/>
                </a:solidFill>
              </a:rPr>
              <a:t>badSchema</a:t>
            </a:r>
            <a:r>
              <a:rPr lang="en-US" altLang="zh-CN" sz="1400" kern="0" dirty="0">
                <a:solidFill>
                  <a:srgbClr val="292929"/>
                </a:solidFill>
              </a:rPr>
              <a:t>);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>
                <a:solidFill>
                  <a:srgbClr val="292929"/>
                </a:solidFill>
              </a:rPr>
              <a:t>	</a:t>
            </a:r>
            <a:r>
              <a:rPr lang="en-US" altLang="zh-CN" sz="1400" kern="0" dirty="0" smtClean="0">
                <a:solidFill>
                  <a:srgbClr val="292929"/>
                </a:solidFill>
              </a:rPr>
              <a:t>break</a:t>
            </a:r>
            <a:r>
              <a:rPr lang="en-US" altLang="zh-CN" sz="1400" kern="0" dirty="0">
                <a:solidFill>
                  <a:srgbClr val="292929"/>
                </a:solidFill>
              </a:rPr>
              <a:t>;</a:t>
            </a:r>
          </a:p>
          <a:p>
            <a:pPr lvl="0" fontAlgn="base">
              <a:lnSpc>
                <a:spcPts val="1000"/>
              </a:lnSpc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SzPct val="80000"/>
            </a:pPr>
            <a:r>
              <a:rPr lang="en-US" altLang="zh-CN" sz="1400" kern="0" dirty="0" smtClean="0">
                <a:solidFill>
                  <a:srgbClr val="292929"/>
                </a:solidFill>
              </a:rPr>
              <a:t>}</a:t>
            </a:r>
            <a:endParaRPr lang="en-US" altLang="zh-CN" sz="1400" kern="0" dirty="0">
              <a:solidFill>
                <a:srgbClr val="292929"/>
              </a:solidFill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688" y="436566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0" dirty="0" err="1">
                <a:solidFill>
                  <a:srgbClr val="292929"/>
                </a:solidFill>
              </a:rPr>
              <a:t>ar</a:t>
            </a:r>
            <a:r>
              <a:rPr lang="en-US" altLang="zh-CN" sz="1400" kern="0" dirty="0">
                <a:solidFill>
                  <a:srgbClr val="292929"/>
                </a:solidFill>
              </a:rPr>
              <a:t> &gt;&gt; </a:t>
            </a:r>
            <a:r>
              <a:rPr lang="en-US" altLang="zh-CN" sz="1400" kern="0" dirty="0" err="1">
                <a:solidFill>
                  <a:srgbClr val="292929"/>
                </a:solidFill>
              </a:rPr>
              <a:t>m_ptOrigin</a:t>
            </a:r>
            <a:r>
              <a:rPr lang="en-US" altLang="zh-CN" sz="1400" kern="0" dirty="0">
                <a:solidFill>
                  <a:srgbClr val="292929"/>
                </a:solidFill>
              </a:rPr>
              <a:t> &gt;&gt; </a:t>
            </a:r>
            <a:r>
              <a:rPr lang="en-US" altLang="zh-CN" sz="1400" kern="0" dirty="0" err="1">
                <a:solidFill>
                  <a:srgbClr val="292929"/>
                </a:solidFill>
              </a:rPr>
              <a:t>m_ptDest</a:t>
            </a:r>
            <a:r>
              <a:rPr lang="en-US" altLang="zh-CN" sz="1400" kern="0" dirty="0">
                <a:solidFill>
                  <a:srgbClr val="292929"/>
                </a:solidFill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8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序列化版本向前兼容的原理解析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CLine</a:t>
            </a:r>
            <a:r>
              <a:rPr lang="zh-CN" altLang="en-US" dirty="0" smtClean="0"/>
              <a:t>对象写到档案上时，它的格式总是</a:t>
            </a:r>
            <a:r>
              <a:rPr lang="en-US" altLang="zh-CN" dirty="0" err="1" smtClean="0"/>
              <a:t>CLine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个版本。但是读取</a:t>
            </a:r>
            <a:r>
              <a:rPr lang="en-US" altLang="zh-CN" dirty="0" err="1" smtClean="0"/>
              <a:t>CLine</a:t>
            </a:r>
            <a:r>
              <a:rPr lang="zh-CN" altLang="en-US" dirty="0" smtClean="0"/>
              <a:t>时，根据</a:t>
            </a:r>
            <a:r>
              <a:rPr lang="en-US" altLang="zh-CN" dirty="0" err="1" smtClean="0"/>
              <a:t>GetObjectSchema</a:t>
            </a:r>
            <a:r>
              <a:rPr lang="zh-CN" altLang="en-US" dirty="0" smtClean="0"/>
              <a:t>返回值的不同，它又被当作</a:t>
            </a:r>
            <a:r>
              <a:rPr lang="en-US" altLang="zh-CN" dirty="0" err="1" smtClean="0"/>
              <a:t>CLine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或者版本</a:t>
            </a:r>
            <a:r>
              <a:rPr lang="en-US" altLang="zh-CN" dirty="0" smtClean="0"/>
              <a:t>2</a:t>
            </a:r>
            <a:r>
              <a:rPr lang="zh-CN" altLang="en-US" dirty="0" smtClean="0"/>
              <a:t>读回。</a:t>
            </a:r>
            <a:endParaRPr lang="en-US" altLang="zh-CN" dirty="0" smtClean="0"/>
          </a:p>
          <a:p>
            <a:r>
              <a:rPr lang="zh-CN" altLang="en-US" dirty="0" smtClean="0"/>
              <a:t>如果将来还要修改</a:t>
            </a:r>
            <a:r>
              <a:rPr lang="en-US" altLang="zh-CN" dirty="0" err="1" smtClean="0"/>
              <a:t>CLine</a:t>
            </a:r>
            <a:r>
              <a:rPr lang="zh-CN" altLang="en-US" dirty="0" smtClean="0"/>
              <a:t>，则要把模式号增加到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并给新模式添加一个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程序段。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pic>
        <p:nvPicPr>
          <p:cNvPr id="6146" name="Picture 2" descr="C:\Users\FengYe\Desktop\than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24038"/>
            <a:ext cx="4000501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81000" y="1704138"/>
          <a:ext cx="8229600" cy="344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graphicEl>
                                              <a:dgm id="{48C3E880-3AE4-4CF9-BB92-9FDDC5ECD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graphicEl>
                                              <a:dgm id="{48C3E880-3AE4-4CF9-BB92-9FDDC5ECD7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中英文切换方案的原理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295423"/>
              </p:ext>
            </p:extLst>
          </p:nvPr>
        </p:nvGraphicFramePr>
        <p:xfrm>
          <a:off x="395536" y="2132856"/>
          <a:ext cx="82296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56846180"/>
              </p:ext>
            </p:extLst>
          </p:nvPr>
        </p:nvGraphicFramePr>
        <p:xfrm>
          <a:off x="467544" y="1124744"/>
          <a:ext cx="7848872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中英文切换方案的原理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538095"/>
              </p:ext>
            </p:extLst>
          </p:nvPr>
        </p:nvGraphicFramePr>
        <p:xfrm>
          <a:off x="381000" y="1295400"/>
          <a:ext cx="8229600" cy="515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0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B35E05-529D-480D-8B06-0D68C5925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8B35E05-529D-480D-8B06-0D68C59256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B3EEF6-11BC-4A33-95BC-83CE86A4C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32B3EEF6-11BC-4A33-95BC-83CE86A4C3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E6EEC7-0C7C-4AAD-A56C-11C28FA4C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42E6EEC7-0C7C-4AAD-A56C-11C28FA4C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CE8FD5-0E48-4F04-9D45-63E764D5A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A9CE8FD5-0E48-4F04-9D45-63E764D5A9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B9D5F61-2FC6-49A9-AB91-000E16160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6B9D5F61-2FC6-49A9-AB91-000E161603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9D352C-73B0-4B08-ADEB-D23F848AD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4C9D352C-73B0-4B08-ADEB-D23F848AD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D108A4-B62F-425A-BF5C-D5905B3BF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FFD108A4-B62F-425A-BF5C-D5905B3BF0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中英文切换方案的原理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73816"/>
              </p:ext>
            </p:extLst>
          </p:nvPr>
        </p:nvGraphicFramePr>
        <p:xfrm>
          <a:off x="381000" y="1295400"/>
          <a:ext cx="8229600" cy="515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0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75D25F-64EF-4398-AF3D-274D3125B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EF75D25F-64EF-4398-AF3D-274D3125BE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FFD85B-7E81-4FF5-8C57-B7CF7468F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E7FFD85B-7E81-4FF5-8C57-B7CF7468FB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2176E0-03B2-440D-89CA-F4FA6461D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2D2176E0-03B2-440D-89CA-F4FA6461D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0AA31C-311D-4C74-943D-DD165BE3ED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350AA31C-311D-4C74-943D-DD165BE3ED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73F461-71E9-46C0-8FB8-353F14DE0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E673F461-71E9-46C0-8FB8-353F14DE0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1ADE28-0370-4935-8750-14B2C22BB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711ADE28-0370-4935-8750-14B2C22BB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13B553-C031-437A-AADD-6B8E9D281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DF13B553-C031-437A-AADD-6B8E9D2815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中英文切换方案的原理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416051"/>
              </p:ext>
            </p:extLst>
          </p:nvPr>
        </p:nvGraphicFramePr>
        <p:xfrm>
          <a:off x="381000" y="1295400"/>
          <a:ext cx="8229600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中英文切换方案的实施过程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936"/>
          </a:xfrm>
        </p:spPr>
        <p:txBody>
          <a:bodyPr/>
          <a:lstStyle/>
          <a:p>
            <a:r>
              <a:rPr lang="zh-CN" altLang="en-US" dirty="0" smtClean="0"/>
              <a:t>框架：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</a:t>
            </a:r>
            <a:r>
              <a:rPr lang="en-US" altLang="zh-CN" dirty="0" smtClean="0"/>
              <a:t>DLL</a:t>
            </a:r>
            <a:r>
              <a:rPr lang="zh-CN" altLang="en-US" dirty="0" smtClean="0"/>
              <a:t>项目，将框架中的中文资源翻译后加入其资源文件中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在选项中增加语言设置选项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类中新建公有成员变量</a:t>
            </a:r>
            <a:r>
              <a:rPr lang="en-US" altLang="zh-CN" dirty="0" smtClean="0"/>
              <a:t>INSTANCE </a:t>
            </a:r>
            <a:r>
              <a:rPr lang="en-US" altLang="zh-CN" dirty="0" err="1" smtClean="0"/>
              <a:t>m_hInstance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InitInstance</a:t>
            </a:r>
            <a:r>
              <a:rPr lang="zh-CN" altLang="en-US" dirty="0" smtClean="0"/>
              <a:t>函数的开头读语言配置文件</a:t>
            </a:r>
            <a:endParaRPr lang="en-US" altLang="zh-CN" dirty="0" smtClean="0"/>
          </a:p>
          <a:p>
            <a:pPr lvl="2"/>
            <a:r>
              <a:rPr lang="zh-CN" altLang="en-US" dirty="0"/>
              <a:t>中文：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m_hInstance</a:t>
            </a:r>
            <a:r>
              <a:rPr lang="en-US" altLang="zh-CN" dirty="0"/>
              <a:t> = </a:t>
            </a:r>
            <a:r>
              <a:rPr lang="en-US" altLang="zh-CN" dirty="0" err="1"/>
              <a:t>AfxGetResourceHandle</a:t>
            </a:r>
            <a:r>
              <a:rPr lang="en-US" altLang="zh-CN" dirty="0"/>
              <a:t>;</a:t>
            </a:r>
          </a:p>
          <a:p>
            <a:pPr lvl="2"/>
            <a:r>
              <a:rPr lang="zh-CN" altLang="en-US" dirty="0" smtClean="0"/>
              <a:t>英文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m_hInstance</a:t>
            </a:r>
            <a:r>
              <a:rPr lang="en-US" altLang="zh-CN" dirty="0"/>
              <a:t> = </a:t>
            </a:r>
            <a:r>
              <a:rPr lang="en-US" altLang="zh-CN" dirty="0" err="1"/>
              <a:t>LoadLibrary</a:t>
            </a:r>
            <a:r>
              <a:rPr lang="en-US" altLang="zh-CN" dirty="0"/>
              <a:t>(“AutoThink_ENG.dll”);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App</a:t>
            </a:r>
            <a:r>
              <a:rPr lang="zh-CN" altLang="en-US" dirty="0"/>
              <a:t>类的</a:t>
            </a:r>
            <a:r>
              <a:rPr lang="en-US" altLang="zh-CN" dirty="0" err="1"/>
              <a:t>InitInstance</a:t>
            </a:r>
            <a:r>
              <a:rPr lang="zh-CN" altLang="en-US" dirty="0" smtClean="0"/>
              <a:t>函数中</a:t>
            </a:r>
            <a:r>
              <a:rPr lang="zh-CN" altLang="en-US" dirty="0"/>
              <a:t>调用</a:t>
            </a:r>
            <a:r>
              <a:rPr lang="en-US" altLang="zh-CN" dirty="0" err="1" smtClean="0"/>
              <a:t>AfxSetResourceHandle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m_hInstance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原来在使用第三方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时切换资源资源部分，把</a:t>
            </a:r>
            <a:r>
              <a:rPr lang="en-US" altLang="zh-CN" dirty="0" err="1" smtClean="0"/>
              <a:t>exeInstance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类中的</a:t>
            </a:r>
            <a:r>
              <a:rPr lang="en-US" altLang="zh-CN" dirty="0" err="1" smtClean="0"/>
              <a:t>m_hInstance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中英文切换方案的实施过程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其他模块：</a:t>
            </a:r>
            <a:endParaRPr lang="en-US" altLang="zh-CN" dirty="0" smtClean="0"/>
          </a:p>
          <a:p>
            <a:pPr lvl="1"/>
            <a:r>
              <a:rPr lang="zh-CN" altLang="en-US" dirty="0"/>
              <a:t>新建</a:t>
            </a:r>
            <a:r>
              <a:rPr lang="en-US" altLang="zh-CN" dirty="0"/>
              <a:t>DLL</a:t>
            </a:r>
            <a:r>
              <a:rPr lang="zh-CN" altLang="en-US" dirty="0"/>
              <a:t>项目，</a:t>
            </a:r>
            <a:r>
              <a:rPr lang="zh-CN" altLang="en-US" dirty="0" smtClean="0"/>
              <a:t>将该模块的中文</a:t>
            </a:r>
            <a:r>
              <a:rPr lang="zh-CN" altLang="en-US" dirty="0"/>
              <a:t>资源翻译后加入其资源文件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DllMain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类视图的</a:t>
            </a:r>
            <a:r>
              <a:rPr lang="en-US" altLang="zh-CN" dirty="0" err="1" smtClean="0"/>
              <a:t>Globals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中找到</a:t>
            </a:r>
            <a:r>
              <a:rPr lang="en-US" altLang="zh-CN" dirty="0"/>
              <a:t>new </a:t>
            </a:r>
            <a:r>
              <a:rPr lang="en-US" altLang="zh-CN" dirty="0" err="1" smtClean="0"/>
              <a:t>CDynLinkLibrary</a:t>
            </a:r>
            <a:r>
              <a:rPr lang="en-US" altLang="zh-CN" dirty="0" smtClean="0"/>
              <a:t>(****DLL);</a:t>
            </a:r>
            <a:r>
              <a:rPr lang="zh-CN" altLang="en-US" dirty="0" smtClean="0"/>
              <a:t>这一句，在其前面读</a:t>
            </a:r>
            <a:r>
              <a:rPr lang="zh-CN" altLang="en-US" dirty="0"/>
              <a:t>语言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中文：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;</a:t>
            </a:r>
          </a:p>
          <a:p>
            <a:pPr lvl="2"/>
            <a:r>
              <a:rPr lang="zh-CN" altLang="en-US" dirty="0" smtClean="0"/>
              <a:t>英文：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****</a:t>
            </a:r>
            <a:r>
              <a:rPr lang="en-US" altLang="zh-CN" dirty="0" err="1" smtClean="0"/>
              <a:t>DLL.hResource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LoadLibrary</a:t>
            </a:r>
            <a:r>
              <a:rPr lang="en-US" altLang="zh-CN" dirty="0" smtClean="0"/>
              <a:t>(“****_ENG.dll”);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73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81000" y="1704138"/>
          <a:ext cx="8229600" cy="344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31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graphicEl>
                                              <a:dgm id="{CBB312BF-4BE1-4AB6-98C0-6AD06E9362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graphicEl>
                                              <a:dgm id="{CBB312BF-4BE1-4AB6-98C0-6AD06E9362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和利时">
  <a:themeElements>
    <a:clrScheme name="Basics of Computers 2">
      <a:dk1>
        <a:srgbClr val="000066"/>
      </a:dk1>
      <a:lt1>
        <a:srgbClr val="FFFFFF"/>
      </a:lt1>
      <a:dk2>
        <a:srgbClr val="3333FF"/>
      </a:dk2>
      <a:lt2>
        <a:srgbClr val="3399FF"/>
      </a:lt2>
      <a:accent1>
        <a:srgbClr val="66CCFF"/>
      </a:accent1>
      <a:accent2>
        <a:srgbClr val="FF66FF"/>
      </a:accent2>
      <a:accent3>
        <a:srgbClr val="FFFFFF"/>
      </a:accent3>
      <a:accent4>
        <a:srgbClr val="000056"/>
      </a:accent4>
      <a:accent5>
        <a:srgbClr val="B8E2FF"/>
      </a:accent5>
      <a:accent6>
        <a:srgbClr val="E75CE7"/>
      </a:accent6>
      <a:hlink>
        <a:srgbClr val="CC00CC"/>
      </a:hlink>
      <a:folHlink>
        <a:srgbClr val="CC99FF"/>
      </a:folHlink>
    </a:clrScheme>
    <a:fontScheme name="Basics of Computers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Char char="p"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Char char="p"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asics of Computers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s of Computers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s of Computer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s of Computers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s of Computers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s of Computers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和利时</Template>
  <TotalTime>1087</TotalTime>
  <Words>1127</Words>
  <Application>Microsoft Office PowerPoint</Application>
  <PresentationFormat>全屏显示(4:3)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和利时</vt:lpstr>
      <vt:lpstr>Picture2</vt:lpstr>
      <vt:lpstr>中英文切换和序列化版本</vt:lpstr>
      <vt:lpstr>目录</vt:lpstr>
      <vt:lpstr>中英文切换方案的原理</vt:lpstr>
      <vt:lpstr>中英文切换方案的原理</vt:lpstr>
      <vt:lpstr>中英文切换方案的原理</vt:lpstr>
      <vt:lpstr>中英文切换方案的原理</vt:lpstr>
      <vt:lpstr>中英文切换方案的实施过程</vt:lpstr>
      <vt:lpstr>中英文切换方案的实施过程</vt:lpstr>
      <vt:lpstr>目录</vt:lpstr>
      <vt:lpstr>序列化版本向前兼容的原理解析</vt:lpstr>
      <vt:lpstr>序列化版本向前兼容的原理解析</vt:lpstr>
      <vt:lpstr>序列化版本向前兼容的原理解析</vt:lpstr>
      <vt:lpstr>序列化版本向前兼容的原理解析</vt:lpstr>
      <vt:lpstr>序列化版本向前兼容的原理解析</vt:lpstr>
      <vt:lpstr>序列化版本向前兼容的原理解析</vt:lpstr>
      <vt:lpstr>序列化版本向前兼容的原理解析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中英文切换和序列化版本</dc:title>
  <dc:creator>叶文</dc:creator>
  <cp:lastModifiedBy>叶文</cp:lastModifiedBy>
  <cp:revision>86</cp:revision>
  <dcterms:created xsi:type="dcterms:W3CDTF">2011-09-01T03:38:52Z</dcterms:created>
  <dcterms:modified xsi:type="dcterms:W3CDTF">2011-09-04T09:35:08Z</dcterms:modified>
</cp:coreProperties>
</file>