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9137" y="2204864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库 自 动 更 新</a:t>
            </a:r>
            <a:endParaRPr lang="zh-CN" alt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55876" y="3717032"/>
            <a:ext cx="1944216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zh-CN" altLang="en-US" sz="2400" dirty="0" smtClean="0"/>
              <a:t>框 架 模 块</a:t>
            </a:r>
            <a:endParaRPr lang="en-US" altLang="zh-CN" sz="2400" dirty="0" smtClean="0"/>
          </a:p>
          <a:p>
            <a:pPr algn="ctr">
              <a:lnSpc>
                <a:spcPts val="4200"/>
              </a:lnSpc>
            </a:pPr>
            <a:r>
              <a:rPr lang="zh-CN" altLang="en-US" sz="2400" dirty="0" smtClean="0"/>
              <a:t>李 保 霖</a:t>
            </a:r>
            <a:endParaRPr lang="en-US" altLang="zh-CN" sz="2400" dirty="0" smtClean="0"/>
          </a:p>
          <a:p>
            <a:pPr algn="ctr">
              <a:lnSpc>
                <a:spcPts val="4200"/>
              </a:lnSpc>
            </a:pPr>
            <a:r>
              <a:rPr lang="en-US" altLang="zh-CN" sz="2400" dirty="0" smtClean="0"/>
              <a:t>2014/07/29</a:t>
            </a:r>
          </a:p>
        </p:txBody>
      </p:sp>
    </p:spTree>
    <p:extLst>
      <p:ext uri="{BB962C8B-B14F-4D97-AF65-F5344CB8AC3E}">
        <p14:creationId xmlns:p14="http://schemas.microsoft.com/office/powerpoint/2010/main" val="32040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6512" y="90872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</a:t>
            </a:r>
            <a:r>
              <a:rPr lang="en-US" altLang="zh-CN" sz="2800" dirty="0"/>
              <a:t>7</a:t>
            </a:r>
            <a:r>
              <a:rPr lang="zh-CN" altLang="en-US" sz="2800" dirty="0"/>
              <a:t>：如何对需要更新的库文件进行</a:t>
            </a:r>
            <a:r>
              <a:rPr lang="zh-CN" altLang="en-US" sz="2800" dirty="0" smtClean="0"/>
              <a:t>排序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拓扑排序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2540" y="1431940"/>
            <a:ext cx="6765102" cy="49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383210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GetLibraryLibRef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strLast,libRefNode,iFlag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Lib1</a:t>
            </a:r>
            <a:r>
              <a:rPr lang="zh-CN" altLang="en-US" dirty="0" smtClean="0"/>
              <a:t>引用库对象；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748" y="4509120"/>
            <a:ext cx="8046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）循环遍历</a:t>
            </a:r>
            <a:r>
              <a:rPr lang="en-US" altLang="zh-CN" dirty="0" smtClean="0"/>
              <a:t>Lib1</a:t>
            </a:r>
            <a:r>
              <a:rPr lang="zh-CN" altLang="en-US" dirty="0" smtClean="0"/>
              <a:t>引用库对象，递归调用</a:t>
            </a:r>
            <a:r>
              <a:rPr lang="en-US" altLang="zh-CN" dirty="0" err="1" smtClean="0"/>
              <a:t>IsLastLib</a:t>
            </a:r>
            <a:r>
              <a:rPr lang="zh-CN" altLang="en-US" dirty="0" smtClean="0"/>
              <a:t>，找到最后一个引用库，依次填充</a:t>
            </a:r>
            <a:r>
              <a:rPr lang="en-US" altLang="zh-CN" dirty="0" err="1" smtClean="0"/>
              <a:t>m_arrAutoUpdateLibName</a:t>
            </a:r>
            <a:r>
              <a:rPr lang="zh-CN" altLang="en-US" dirty="0" smtClean="0"/>
              <a:t>；（条件：</a:t>
            </a:r>
            <a:r>
              <a:rPr lang="en-US" altLang="zh-CN" dirty="0" smtClean="0"/>
              <a:t>Lib1</a:t>
            </a:r>
            <a:r>
              <a:rPr lang="zh-CN" altLang="en-US" dirty="0" smtClean="0"/>
              <a:t>在需要更新的库文件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中存在，但在</a:t>
            </a:r>
            <a:r>
              <a:rPr lang="en-US" altLang="zh-CN" dirty="0" err="1" smtClean="0"/>
              <a:t>m_arrAutoUpdateLibName</a:t>
            </a:r>
            <a:r>
              <a:rPr lang="zh-CN" altLang="en-US" dirty="0" smtClean="0"/>
              <a:t>中不存在，则填充。）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498" y="1591060"/>
            <a:ext cx="8098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函数声明：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LibInterface</a:t>
            </a:r>
            <a:r>
              <a:rPr lang="en-US" altLang="zh-CN" dirty="0"/>
              <a:t>::</a:t>
            </a:r>
            <a:r>
              <a:rPr lang="en-US" altLang="zh-CN" dirty="0" err="1"/>
              <a:t>IsLastLib</a:t>
            </a:r>
            <a:r>
              <a:rPr lang="en-US" altLang="zh-CN" dirty="0"/>
              <a:t>(</a:t>
            </a:r>
            <a:r>
              <a:rPr lang="en-US" altLang="zh-CN" dirty="0" err="1"/>
              <a:t>CString</a:t>
            </a:r>
            <a:r>
              <a:rPr lang="en-US" altLang="zh-CN" dirty="0"/>
              <a:t> </a:t>
            </a:r>
            <a:r>
              <a:rPr lang="en-US" altLang="zh-CN" dirty="0" err="1"/>
              <a:t>strLast,CList</a:t>
            </a:r>
            <a:r>
              <a:rPr lang="en-US" altLang="zh-CN" dirty="0"/>
              <a:t>&lt;</a:t>
            </a:r>
            <a:r>
              <a:rPr lang="en-US" altLang="zh-CN" dirty="0" err="1"/>
              <a:t>CString,CString</a:t>
            </a:r>
            <a:r>
              <a:rPr lang="en-US" altLang="zh-CN" dirty="0"/>
              <a:t>&gt;&amp; </a:t>
            </a:r>
            <a:r>
              <a:rPr lang="en-US" altLang="zh-CN" dirty="0" err="1"/>
              <a:t>strListOne,CList</a:t>
            </a:r>
            <a:r>
              <a:rPr lang="en-US" altLang="zh-CN" dirty="0"/>
              <a:t>&lt;</a:t>
            </a:r>
            <a:r>
              <a:rPr lang="en-US" altLang="zh-CN" dirty="0" err="1"/>
              <a:t>CString</a:t>
            </a:r>
            <a:r>
              <a:rPr lang="en-US" altLang="zh-CN" dirty="0"/>
              <a:t>, </a:t>
            </a:r>
            <a:r>
              <a:rPr lang="en-US" altLang="zh-CN" dirty="0" err="1"/>
              <a:t>CString</a:t>
            </a:r>
            <a:r>
              <a:rPr lang="en-US" altLang="zh-CN" dirty="0"/>
              <a:t>&gt;&amp; </a:t>
            </a:r>
            <a:r>
              <a:rPr lang="en-US" altLang="zh-CN" dirty="0" err="1"/>
              <a:t>strListTwo,CString</a:t>
            </a:r>
            <a:r>
              <a:rPr lang="en-US" altLang="zh-CN" dirty="0"/>
              <a:t>&amp; </a:t>
            </a:r>
            <a:r>
              <a:rPr lang="en-US" altLang="zh-CN" dirty="0" err="1"/>
              <a:t>strFind,int</a:t>
            </a:r>
            <a:r>
              <a:rPr lang="en-US" altLang="zh-CN" dirty="0"/>
              <a:t> </a:t>
            </a:r>
            <a:r>
              <a:rPr lang="en-US" altLang="zh-CN" dirty="0" err="1"/>
              <a:t>iFlag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参数说明：</a:t>
            </a:r>
            <a:r>
              <a:rPr lang="en-US" altLang="zh-CN" dirty="0" err="1" smtClean="0"/>
              <a:t>strLast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当前排序库文件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strListOne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所有需要更新的库文件列表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strListTwo</a:t>
            </a:r>
            <a:r>
              <a:rPr lang="en-US" altLang="zh-CN" dirty="0" smtClean="0"/>
              <a:t>- -</a:t>
            </a:r>
            <a:r>
              <a:rPr lang="zh-CN" altLang="en-US" dirty="0" smtClean="0"/>
              <a:t>排序后的库文件列表</a:t>
            </a:r>
            <a:endParaRPr lang="en-US" altLang="zh-CN" dirty="0" smtClean="0"/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strFind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iFlag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没有用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7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103382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：库自动更新打开、保存库过程</a:t>
            </a:r>
            <a:endParaRPr lang="zh-CN" altLang="en-US" sz="2800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1561051"/>
            <a:ext cx="65527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0" y="1578809"/>
            <a:ext cx="5200650" cy="5162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508104" y="1916832"/>
            <a:ext cx="3635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  ：</a:t>
            </a:r>
            <a:endParaRPr lang="en-US" altLang="zh-CN" dirty="0" smtClean="0"/>
          </a:p>
          <a:p>
            <a:r>
              <a:rPr lang="en-US" altLang="zh-CN" dirty="0" smtClean="0">
                <a:sym typeface="Wingdings" panose="05000000000000000000" pitchFamily="2" charset="2"/>
              </a:rPr>
              <a:t>(1) </a:t>
            </a:r>
            <a:r>
              <a:rPr lang="zh-CN" altLang="en-US" dirty="0" smtClean="0">
                <a:sym typeface="Wingdings" panose="05000000000000000000" pitchFamily="2" charset="2"/>
              </a:rPr>
              <a:t>库自动更新结束后，需要将</a:t>
            </a:r>
            <a:r>
              <a:rPr lang="en-US" altLang="zh-CN" dirty="0" err="1" smtClean="0">
                <a:sym typeface="Wingdings" panose="05000000000000000000" pitchFamily="2" charset="2"/>
              </a:rPr>
              <a:t>UserLib.hlf</a:t>
            </a:r>
            <a:r>
              <a:rPr lang="zh-CN" altLang="en-US" dirty="0" smtClean="0">
                <a:sym typeface="Wingdings" panose="05000000000000000000" pitchFamily="2" charset="2"/>
              </a:rPr>
              <a:t>文件从</a:t>
            </a:r>
            <a:r>
              <a:rPr lang="en-US" altLang="zh-CN" dirty="0" smtClean="0">
                <a:sym typeface="Wingdings" panose="05000000000000000000" pitchFamily="2" charset="2"/>
              </a:rPr>
              <a:t>EXE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Copy</a:t>
            </a:r>
            <a:r>
              <a:rPr lang="zh-CN" altLang="en-US" dirty="0" smtClean="0">
                <a:sym typeface="Wingdings" panose="05000000000000000000" pitchFamily="2" charset="2"/>
              </a:rPr>
              <a:t>到工程目录下；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4616" y="3356992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 </a:t>
            </a:r>
            <a:r>
              <a:rPr lang="zh-CN" altLang="en-US" dirty="0" smtClean="0"/>
              <a:t>库自动更新结束，必须清空库更新数组，和依赖关系映射表；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23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3382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：异常情况处理</a:t>
            </a:r>
            <a:endParaRPr lang="zh-CN" altLang="en-US" sz="2800" b="1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44016" y="1561051"/>
            <a:ext cx="65527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64438"/>
              </p:ext>
            </p:extLst>
          </p:nvPr>
        </p:nvGraphicFramePr>
        <p:xfrm>
          <a:off x="930695" y="2044216"/>
          <a:ext cx="7097689" cy="376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168"/>
                <a:gridCol w="2849852"/>
                <a:gridCol w="2233669"/>
              </a:tblGrid>
              <a:tr h="493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是否可继续更新</a:t>
                      </a:r>
                      <a:endParaRPr lang="zh-CN" altLang="en-US" dirty="0"/>
                    </a:p>
                  </a:txBody>
                  <a:tcPr/>
                </a:tc>
              </a:tr>
              <a:tr h="904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库文件损坏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(1)</a:t>
                      </a:r>
                      <a:r>
                        <a:rPr lang="zh-CN" altLang="en-US" dirty="0" smtClean="0"/>
                        <a:t>提示</a:t>
                      </a:r>
                      <a:r>
                        <a:rPr lang="en-US" altLang="zh-CN" dirty="0" smtClean="0"/>
                        <a:t>;(2)</a:t>
                      </a:r>
                      <a:r>
                        <a:rPr lang="zh-CN" altLang="en-US" dirty="0" smtClean="0"/>
                        <a:t>更新库数组中删除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包括引用库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；</a:t>
                      </a:r>
                      <a:r>
                        <a:rPr lang="en-US" altLang="zh-CN" dirty="0" smtClean="0"/>
                        <a:t>(3)</a:t>
                      </a:r>
                      <a:r>
                        <a:rPr lang="zh-CN" altLang="en-US" dirty="0" smtClean="0"/>
                        <a:t>可继续更新；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4283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库文件引用成环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退出库自动更新过程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6332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库文件不存在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(1)</a:t>
                      </a:r>
                      <a:r>
                        <a:rPr lang="zh-CN" altLang="en-US" dirty="0" smtClean="0"/>
                        <a:t>提示</a:t>
                      </a:r>
                      <a:r>
                        <a:rPr lang="en-US" altLang="zh-CN" dirty="0" smtClean="0"/>
                        <a:t>;(2)</a:t>
                      </a:r>
                      <a:r>
                        <a:rPr lang="zh-CN" altLang="en-US" dirty="0" smtClean="0"/>
                        <a:t>更新库数组中删除；</a:t>
                      </a:r>
                      <a:r>
                        <a:rPr lang="en-US" altLang="zh-CN" dirty="0" smtClean="0"/>
                        <a:t>(3)</a:t>
                      </a:r>
                      <a:r>
                        <a:rPr lang="zh-CN" altLang="en-US" dirty="0" smtClean="0"/>
                        <a:t>可继续更新；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4283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库文件只读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4283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库文件打开失败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4283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库文件保存失败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557887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i="1" dirty="0" smtClean="0"/>
              <a:t>谢      谢！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38241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46" y="103382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：为什么要进行库自动更新？</a:t>
            </a:r>
            <a:endParaRPr lang="zh-CN" altLang="en-US" sz="2800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1561051"/>
            <a:ext cx="525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2348880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</a:t>
            </a:r>
            <a:r>
              <a:rPr lang="zh-CN" altLang="zh-CN" sz="2400" dirty="0" smtClean="0"/>
              <a:t>软件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TRG</a:t>
            </a:r>
            <a:r>
              <a:rPr lang="zh-CN" altLang="zh-CN" sz="2400" dirty="0" smtClean="0"/>
              <a:t>文件</a:t>
            </a:r>
            <a:r>
              <a:rPr lang="zh-CN" altLang="en-US" sz="2400" dirty="0" smtClean="0"/>
              <a:t>发生变化</a:t>
            </a:r>
            <a:r>
              <a:rPr lang="zh-CN" altLang="zh-CN" sz="2400" dirty="0" smtClean="0"/>
              <a:t>或者</a:t>
            </a:r>
            <a:r>
              <a:rPr lang="en-US" altLang="zh-CN" sz="2400" dirty="0"/>
              <a:t>AT</a:t>
            </a:r>
            <a:r>
              <a:rPr lang="zh-CN" altLang="zh-CN" sz="2400" dirty="0"/>
              <a:t>软件版本的升级，需要更新每一个库</a:t>
            </a:r>
            <a:r>
              <a:rPr lang="zh-CN" altLang="zh-CN" sz="2400" dirty="0" smtClean="0"/>
              <a:t>文件</a:t>
            </a:r>
            <a:r>
              <a:rPr lang="zh-CN" altLang="en-US" sz="2400" dirty="0" smtClean="0"/>
              <a:t>和</a:t>
            </a:r>
            <a:r>
              <a:rPr lang="zh-CN" altLang="en-US" sz="2400" dirty="0"/>
              <a:t>所有</a:t>
            </a:r>
            <a:r>
              <a:rPr lang="zh-CN" altLang="zh-CN" sz="2400" dirty="0" smtClean="0"/>
              <a:t>依赖</a:t>
            </a:r>
            <a:r>
              <a:rPr lang="zh-CN" altLang="zh-CN" sz="2400" dirty="0"/>
              <a:t>该库的库文件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若不进行更新，则无法加载到软件中。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 MACS652</a:t>
            </a:r>
            <a:r>
              <a:rPr lang="zh-CN" altLang="en-US" sz="2400" dirty="0" smtClean="0"/>
              <a:t>以前的版本是</a:t>
            </a:r>
            <a:r>
              <a:rPr lang="zh-CN" altLang="zh-CN" sz="2400" dirty="0" smtClean="0"/>
              <a:t>由</a:t>
            </a:r>
            <a:r>
              <a:rPr lang="zh-CN" altLang="en-US" sz="2400" dirty="0" smtClean="0"/>
              <a:t>库维护人员或者</a:t>
            </a:r>
            <a:r>
              <a:rPr lang="zh-CN" altLang="zh-CN" sz="2400" dirty="0" smtClean="0"/>
              <a:t>用户</a:t>
            </a:r>
            <a:r>
              <a:rPr lang="zh-CN" altLang="zh-CN" sz="2400" dirty="0"/>
              <a:t>手动的</a:t>
            </a:r>
            <a:r>
              <a:rPr lang="zh-CN" altLang="zh-CN" sz="2400" dirty="0" smtClean="0"/>
              <a:t>按</a:t>
            </a:r>
            <a:r>
              <a:rPr lang="zh-CN" altLang="en-US" sz="2400" dirty="0" smtClean="0"/>
              <a:t>照库的依赖</a:t>
            </a:r>
            <a:r>
              <a:rPr lang="zh-CN" altLang="zh-CN" sz="2400" dirty="0" smtClean="0"/>
              <a:t>顺序</a:t>
            </a:r>
            <a:r>
              <a:rPr lang="zh-CN" altLang="en-US" sz="2400" dirty="0" smtClean="0"/>
              <a:t>依次</a:t>
            </a:r>
            <a:r>
              <a:rPr lang="zh-CN" altLang="zh-CN" sz="2400" dirty="0" smtClean="0"/>
              <a:t>打开</a:t>
            </a:r>
            <a:r>
              <a:rPr lang="zh-CN" altLang="zh-CN" sz="2400" dirty="0"/>
              <a:t>每一个库文件，进行编译和</a:t>
            </a:r>
            <a:r>
              <a:rPr lang="zh-CN" altLang="zh-CN" sz="2400" dirty="0" smtClean="0"/>
              <a:t>保存</a:t>
            </a:r>
            <a:r>
              <a:rPr lang="zh-CN" altLang="en-US" sz="2400" dirty="0" smtClean="0"/>
              <a:t>。再集成到新的</a:t>
            </a:r>
            <a:r>
              <a:rPr lang="en-US" altLang="zh-CN" sz="2400" dirty="0" smtClean="0"/>
              <a:t>MACS</a:t>
            </a:r>
            <a:r>
              <a:rPr lang="zh-CN" altLang="en-US" sz="2400" dirty="0" smtClean="0"/>
              <a:t>系统中。此方法费时费力。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79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46" y="1033820"/>
            <a:ext cx="662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：什么时候进行库自动更新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条件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79512" y="1557040"/>
            <a:ext cx="6048672" cy="4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568" y="2204864"/>
            <a:ext cx="7783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算法库的</a:t>
            </a:r>
            <a:r>
              <a:rPr lang="en-US" altLang="zh-CN" sz="2400" dirty="0" smtClean="0"/>
              <a:t>TRG</a:t>
            </a:r>
            <a:r>
              <a:rPr lang="zh-CN" altLang="en-US" sz="2400" dirty="0" smtClean="0"/>
              <a:t>文件和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TRG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号不一致；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2960948"/>
            <a:ext cx="7783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算法库的序列化版本号和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的序列化版本号不一致；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717032"/>
            <a:ext cx="486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算法库库文件本身发生变化；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473116"/>
            <a:ext cx="72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算法库依赖的库文件</a:t>
            </a:r>
            <a:r>
              <a:rPr lang="en-US" altLang="zh-CN" sz="2400" dirty="0" smtClean="0"/>
              <a:t>TRG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号不一致；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229200"/>
            <a:ext cx="636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算法库依赖的库文件序列化版本号一致；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95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46" y="103382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：库自动更新的总体流程</a:t>
            </a:r>
            <a:endParaRPr lang="zh-CN" altLang="en-US" sz="2800" b="1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79512" y="1561051"/>
            <a:ext cx="525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748349"/>
              </p:ext>
            </p:extLst>
          </p:nvPr>
        </p:nvGraphicFramePr>
        <p:xfrm>
          <a:off x="2955470" y="1507572"/>
          <a:ext cx="3272714" cy="523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2449983" imgH="4168584" progId="Visio.Drawing.11">
                  <p:embed/>
                </p:oleObj>
              </mc:Choice>
              <mc:Fallback>
                <p:oleObj name="Visio" r:id="rId3" imgW="2449983" imgH="41685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470" y="1507572"/>
                        <a:ext cx="3272714" cy="5233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3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46" y="103382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：如何收集需要更新的库文件</a:t>
            </a:r>
            <a:endParaRPr lang="zh-CN" altLang="en-US" sz="2800" b="1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9512" y="1557040"/>
            <a:ext cx="5616624" cy="4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8118" y="1774889"/>
            <a:ext cx="8746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函数声明：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CLibContainer</a:t>
            </a:r>
            <a:r>
              <a:rPr lang="en-US" altLang="zh-CN" dirty="0"/>
              <a:t>::</a:t>
            </a:r>
            <a:r>
              <a:rPr lang="en-US" altLang="zh-CN" dirty="0" err="1"/>
              <a:t>CollectAutoUpdateLibName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返  回  值：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成功；</a:t>
            </a:r>
            <a:r>
              <a:rPr lang="en-US" altLang="zh-CN" dirty="0" smtClean="0"/>
              <a:t>0—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r>
              <a:rPr lang="zh-CN" altLang="en-US" dirty="0" smtClean="0"/>
              <a:t>功能说明：目的：</a:t>
            </a:r>
            <a:r>
              <a:rPr lang="en-US" altLang="zh-CN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m_arrAutoUpdateLibName</a:t>
            </a:r>
            <a:r>
              <a:rPr lang="en-US" altLang="zh-CN" dirty="0" smtClean="0"/>
              <a:t>;//</a:t>
            </a:r>
            <a:r>
              <a:rPr lang="zh-CN" altLang="en-US" dirty="0" smtClean="0"/>
              <a:t>需要更新的库文件数组；</a:t>
            </a:r>
            <a:endParaRPr lang="en-US" altLang="zh-CN" dirty="0" smtClean="0"/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填充时机：收集所有需要更新库文件时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有顺序的</a:t>
            </a:r>
            <a:r>
              <a:rPr lang="en-US" altLang="zh-CN" dirty="0" smtClean="0"/>
              <a:t>)</a:t>
            </a:r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使用时机：库自动更新依次按照依赖关系打开每个需要更新的库文件。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m_LibUpdateDependMap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库的引用库链表</a:t>
            </a:r>
            <a:endParaRPr lang="en-US" altLang="zh-CN" dirty="0" smtClean="0"/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填充</a:t>
            </a:r>
            <a:r>
              <a:rPr lang="zh-CN" altLang="en-US" dirty="0"/>
              <a:t>时机</a:t>
            </a:r>
            <a:r>
              <a:rPr lang="zh-CN" altLang="en-US" dirty="0" smtClean="0"/>
              <a:t>：创建所有库文件邻接</a:t>
            </a:r>
            <a:r>
              <a:rPr lang="zh-CN" altLang="en-US" dirty="0"/>
              <a:t>表的</a:t>
            </a:r>
            <a:r>
              <a:rPr lang="zh-CN" altLang="en-US" dirty="0" smtClean="0"/>
              <a:t>链式结构时填充；</a:t>
            </a:r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使用时机：</a:t>
            </a:r>
            <a:r>
              <a:rPr lang="zh-CN" altLang="zh-CN" dirty="0" smtClean="0"/>
              <a:t>根据</a:t>
            </a:r>
            <a:r>
              <a:rPr lang="zh-CN" altLang="en-US" dirty="0" smtClean="0"/>
              <a:t>此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表</a:t>
            </a:r>
            <a:r>
              <a:rPr lang="zh-CN" altLang="zh-CN" dirty="0" smtClean="0"/>
              <a:t>找到</a:t>
            </a:r>
            <a:r>
              <a:rPr lang="zh-CN" altLang="zh-CN" dirty="0"/>
              <a:t>出错的库文件决定的库文件，从更新数组中删除并报出相应的提示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b="1" dirty="0" smtClean="0"/>
              <a:t>此函数完成以下功能：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）收集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目录下的所有库文件；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）创建所有库文件邻接表的表头；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）创建邻接表的链式结构；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）存环判断；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）库文件更新顺序表；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80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46" y="103382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邻接</a:t>
            </a:r>
            <a:r>
              <a:rPr lang="zh-CN" altLang="en-US" sz="2800" b="1" dirty="0" smtClean="0"/>
              <a:t>表结构</a:t>
            </a:r>
            <a:r>
              <a:rPr lang="en-US" altLang="zh-CN" sz="2800" b="1" dirty="0" smtClean="0"/>
              <a:t>—  1</a:t>
            </a:r>
            <a:r>
              <a:rPr lang="en-US" altLang="zh-CN" sz="2800" b="1" dirty="0"/>
              <a:t>.</a:t>
            </a:r>
            <a:r>
              <a:rPr lang="zh-CN" altLang="en-US" sz="2800" b="1" dirty="0" smtClean="0"/>
              <a:t>定义</a:t>
            </a:r>
            <a:endParaRPr lang="zh-CN" altLang="en-US" sz="2800" b="1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79512" y="1561051"/>
            <a:ext cx="525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4008" y="175640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邻接表定义：邻接</a:t>
            </a:r>
            <a:r>
              <a:rPr lang="zh-CN" altLang="en-US" dirty="0"/>
              <a:t>表是图的一种链式存储结构。类似于树的孩子链表表示法。在邻接表中为图中每个顶点建立一个单链表，用单链表中的一个结点表示依附于该顶点的一条边（或表示以该顶点为弧尾的一条弧），称为边（或弧）</a:t>
            </a:r>
            <a:r>
              <a:rPr lang="zh-CN" altLang="en-US" dirty="0" smtClean="0"/>
              <a:t>结点。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6" y="2852936"/>
            <a:ext cx="5040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tagLibAdjNode</a:t>
            </a:r>
            <a:endParaRPr lang="en-US" altLang="zh-CN" dirty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char </a:t>
            </a:r>
            <a:r>
              <a:rPr lang="en-US" altLang="zh-CN" dirty="0" err="1"/>
              <a:t>strlibName</a:t>
            </a:r>
            <a:r>
              <a:rPr lang="en-US" altLang="zh-CN" dirty="0"/>
              <a:t>[LIB_FILENAME_LEN];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小写</a:t>
            </a:r>
            <a:endParaRPr lang="zh-CN" altLang="en-US" dirty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unsigned </a:t>
            </a:r>
            <a:r>
              <a:rPr lang="en-US" altLang="zh-CN" dirty="0"/>
              <a:t>long   </a:t>
            </a:r>
            <a:r>
              <a:rPr lang="en-US" altLang="zh-CN" dirty="0" err="1"/>
              <a:t>dwLibVersion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tagLibAdjNode</a:t>
            </a:r>
            <a:r>
              <a:rPr lang="en-US" altLang="zh-CN" dirty="0"/>
              <a:t>* </a:t>
            </a:r>
            <a:r>
              <a:rPr lang="en-US" altLang="zh-CN" dirty="0" err="1"/>
              <a:t>pNext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//</a:t>
            </a:r>
            <a:r>
              <a:rPr lang="zh-CN" altLang="en-US" dirty="0"/>
              <a:t>以下三个成员在判断是否存在引用</a:t>
            </a:r>
            <a:r>
              <a:rPr lang="zh-CN" altLang="en-US" dirty="0" smtClean="0"/>
              <a:t>环使用</a:t>
            </a:r>
            <a:endParaRPr lang="zh-CN" altLang="en-US" dirty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bVisited</a:t>
            </a:r>
            <a:r>
              <a:rPr lang="en-US" altLang="zh-CN" dirty="0" smtClean="0"/>
              <a:t>;//</a:t>
            </a:r>
            <a:r>
              <a:rPr lang="zh-CN" altLang="en-US" dirty="0" smtClean="0"/>
              <a:t>是否被访问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bUpdated</a:t>
            </a:r>
            <a:r>
              <a:rPr lang="en-US" altLang="zh-CN" dirty="0" smtClean="0"/>
              <a:t>;//</a:t>
            </a:r>
            <a:r>
              <a:rPr lang="zh-CN" altLang="en-US" dirty="0" smtClean="0"/>
              <a:t>是否需要更新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indegree</a:t>
            </a:r>
            <a:r>
              <a:rPr lang="en-US" altLang="zh-CN" dirty="0"/>
              <a:t>; //</a:t>
            </a:r>
            <a:r>
              <a:rPr lang="zh-CN" altLang="en-US" dirty="0"/>
              <a:t>入度</a:t>
            </a:r>
          </a:p>
          <a:p>
            <a:r>
              <a:rPr lang="en-US" altLang="zh-CN" dirty="0" smtClean="0"/>
              <a:t>} </a:t>
            </a:r>
            <a:r>
              <a:rPr lang="en-US" altLang="zh-CN" dirty="0" err="1"/>
              <a:t>LibAdjNode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3135524"/>
            <a:ext cx="4355976" cy="229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4716016" y="2780928"/>
            <a:ext cx="0" cy="3240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4008" y="2780928"/>
            <a:ext cx="7992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103382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邻接</a:t>
            </a:r>
            <a:r>
              <a:rPr lang="zh-CN" altLang="en-US" sz="2800" b="1" dirty="0" smtClean="0"/>
              <a:t>表结构</a:t>
            </a:r>
            <a:r>
              <a:rPr lang="en-US" altLang="zh-CN" sz="2800" b="1" dirty="0" smtClean="0"/>
              <a:t>—  2.</a:t>
            </a:r>
            <a:r>
              <a:rPr lang="zh-CN" altLang="en-US" sz="2800" b="1" dirty="0" smtClean="0"/>
              <a:t>创建邻接表表头</a:t>
            </a:r>
            <a:endParaRPr lang="zh-CN" altLang="en-US" sz="2800" b="1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79512" y="1561051"/>
            <a:ext cx="65527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05530" y="2129707"/>
            <a:ext cx="7006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list&lt;</a:t>
            </a:r>
            <a:r>
              <a:rPr lang="en-US" altLang="zh-CN" sz="2400" dirty="0" err="1" smtClean="0"/>
              <a:t>LibAdjNode</a:t>
            </a:r>
            <a:r>
              <a:rPr lang="en-US" altLang="zh-CN" sz="2400" dirty="0"/>
              <a:t>*&gt; </a:t>
            </a:r>
            <a:r>
              <a:rPr lang="en-US" altLang="zh-CN" sz="2400" dirty="0" err="1"/>
              <a:t>m_graph</a:t>
            </a:r>
            <a:r>
              <a:rPr lang="en-US" altLang="zh-CN" sz="2400" dirty="0" smtClean="0"/>
              <a:t>;//</a:t>
            </a:r>
            <a:r>
              <a:rPr lang="zh-CN" altLang="en-US" sz="2400" dirty="0" smtClean="0"/>
              <a:t>邻接表图结构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4592166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1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6221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  <a:r>
              <a:rPr lang="zh-CN" altLang="en-US" sz="2800" b="1" dirty="0">
                <a:solidFill>
                  <a:schemeClr val="bg1"/>
                </a:solidFill>
              </a:rPr>
              <a:t>邻接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表结构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—  3.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创建邻接表</a:t>
            </a:r>
            <a:r>
              <a:rPr lang="zh-CN" altLang="en-US" sz="2800" b="1" dirty="0">
                <a:solidFill>
                  <a:schemeClr val="bg1"/>
                </a:solidFill>
              </a:rPr>
              <a:t>链表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5220072" y="908720"/>
            <a:ext cx="0" cy="5949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4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6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：如何判断是否存在环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263282" y="787879"/>
            <a:ext cx="525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052"/>
            <a:ext cx="9143999" cy="600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3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693</Words>
  <Application>Microsoft Office PowerPoint</Application>
  <PresentationFormat>全屏显示(4:3)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李保霖</dc:creator>
  <cp:lastModifiedBy>李保霖</cp:lastModifiedBy>
  <cp:revision>30</cp:revision>
  <dcterms:created xsi:type="dcterms:W3CDTF">2014-07-28T02:34:06Z</dcterms:created>
  <dcterms:modified xsi:type="dcterms:W3CDTF">2014-08-08T06:57:27Z</dcterms:modified>
</cp:coreProperties>
</file>