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10"/>
  </p:notesMasterIdLst>
  <p:handoutMasterIdLst>
    <p:handoutMasterId r:id="rId11"/>
  </p:handoutMasterIdLst>
  <p:sldIdLst>
    <p:sldId id="289" r:id="rId3"/>
    <p:sldId id="282" r:id="rId4"/>
    <p:sldId id="317" r:id="rId5"/>
    <p:sldId id="314" r:id="rId6"/>
    <p:sldId id="320" r:id="rId7"/>
    <p:sldId id="322" r:id="rId8"/>
    <p:sldId id="279" r:id="rId9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17"/>
            <p14:sldId id="314"/>
            <p14:sldId id="320"/>
            <p14:sldId id="322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  <p:cmAuthor id="2" name="lawyer cai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09DFE"/>
    <a:srgbClr val="015997"/>
    <a:srgbClr val="115FA8"/>
    <a:srgbClr val="015998"/>
    <a:srgbClr val="0E6F88"/>
    <a:srgbClr val="319648"/>
    <a:srgbClr val="2E75B6"/>
    <a:srgbClr val="2FA24A"/>
    <a:srgbClr val="00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5006" autoAdjust="0"/>
  </p:normalViewPr>
  <p:slideViewPr>
    <p:cSldViewPr snapToGrid="0">
      <p:cViewPr varScale="1">
        <p:scale>
          <a:sx n="110" d="100"/>
          <a:sy n="110" d="100"/>
        </p:scale>
        <p:origin x="882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5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=""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=""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=""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=""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=""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=""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=""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=""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=""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391885" y="2163575"/>
            <a:ext cx="5818594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algn="ctr">
              <a:defRPr/>
            </a:pPr>
            <a:r>
              <a:rPr lang="zh-CN" altLang="en-US" sz="4000" noProof="0" dirty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资源</a:t>
            </a:r>
            <a:r>
              <a:rPr lang="zh-CN" altLang="en-US" sz="400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组长内部竞聘报告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418566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品资源组：</a:t>
            </a:r>
            <a:endParaRPr lang="en-US" altLang="zh-CN" sz="200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    名：</a:t>
            </a:r>
            <a:endParaRPr lang="en-US" altLang="zh-CN" sz="200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0663" y="2059969"/>
            <a:ext cx="7692676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、个人履历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二、竞聘岗位理解</a:t>
            </a:r>
            <a:endParaRPr lang="en-US" altLang="zh-CN" sz="3200" b="1" kern="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三、个人匹配分析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defTabSz="1218585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四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、任职工作思路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5A9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075" y="62369"/>
            <a:ext cx="7535437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一、个人履历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40421" y="1408509"/>
            <a:ext cx="9635067" cy="2175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 sz="2000" dirty="0">
              <a:solidFill>
                <a:srgbClr val="005A97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58811"/>
              </p:ext>
            </p:extLst>
          </p:nvPr>
        </p:nvGraphicFramePr>
        <p:xfrm>
          <a:off x="1040420" y="1271452"/>
          <a:ext cx="9514368" cy="4683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253"/>
                <a:gridCol w="1421199"/>
                <a:gridCol w="1615778"/>
                <a:gridCol w="1354432"/>
                <a:gridCol w="46706"/>
                <a:gridCol w="1594794"/>
                <a:gridCol w="1772206"/>
              </a:tblGrid>
              <a:tr h="352415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基</a:t>
                      </a:r>
                      <a:r>
                        <a:rPr lang="en-US" sz="1400" kern="100" dirty="0">
                          <a:effectLst/>
                        </a:rPr>
                        <a:t>     </a:t>
                      </a:r>
                      <a:r>
                        <a:rPr lang="zh-CN" sz="1400" kern="100" dirty="0">
                          <a:effectLst/>
                        </a:rPr>
                        <a:t>本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资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料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21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姓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zh-CN" sz="1200" kern="100" dirty="0">
                          <a:effectLst/>
                        </a:rPr>
                        <a:t>名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性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别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出生年月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</a:tr>
              <a:tr h="28760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参加工作时间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入司时间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66675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专业技术职称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</a:tr>
              <a:tr h="220918">
                <a:tc>
                  <a:txBody>
                    <a:bodyPr/>
                    <a:lstStyle/>
                    <a:p>
                      <a:pPr marL="134620" indent="-13462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现任岗位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4620" indent="-13462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竞聘岗位</a:t>
                      </a: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**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组资源组长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5258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教 育 及 培 训 经 历（大学起）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2498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起 止 年 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毕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业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院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zh-CN" sz="1200" kern="100" dirty="0" smtClean="0">
                          <a:solidFill>
                            <a:schemeClr val="bg1"/>
                          </a:solidFill>
                          <a:effectLst/>
                        </a:rPr>
                        <a:t>校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专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业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获得学历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</a:tr>
              <a:tr h="358939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</a:tr>
              <a:tr h="315850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工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作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履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历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6651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公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司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外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部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工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2498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起 止 年 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工作单位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/ </a:t>
                      </a:r>
                      <a:r>
                        <a:rPr lang="zh-CN" altLang="en-US" sz="1200" kern="100" dirty="0" smtClean="0">
                          <a:solidFill>
                            <a:schemeClr val="bg1"/>
                          </a:solidFill>
                          <a:effectLst/>
                        </a:rPr>
                        <a:t>任职岗位</a:t>
                      </a:r>
                      <a:r>
                        <a:rPr lang="en-US" altLang="zh-CN" sz="1200" kern="10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kern="100" dirty="0" smtClean="0">
                          <a:solidFill>
                            <a:schemeClr val="bg1"/>
                          </a:solidFill>
                          <a:effectLst/>
                        </a:rPr>
                        <a:t>职责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岗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</a:tr>
              <a:tr h="312063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</a:tr>
              <a:tr h="268552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公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司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内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部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工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0336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起 止 年 月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部门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所属业务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岗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</a:tr>
              <a:tr h="349856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</a:tr>
              <a:tr h="410154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661" y="219207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、竞聘岗位理解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598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58247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、个人匹配分析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i="1" u="sng" dirty="0" smtClean="0">
                <a:solidFill>
                  <a:schemeClr val="bg1">
                    <a:lumMod val="50000"/>
                  </a:schemeClr>
                </a:solidFill>
              </a:rPr>
              <a:t>包括但不限于个人意愿、能力、经验等方面与本岗位的匹配分析</a:t>
            </a: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、任职工作思路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13540</TotalTime>
  <Words>166</Words>
  <Application>Microsoft Office PowerPoint</Application>
  <PresentationFormat>宽屏</PresentationFormat>
  <Paragraphs>61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自定义设计方案</vt:lpstr>
      <vt:lpstr>PowerPoint 演示文稿</vt:lpstr>
      <vt:lpstr>目录</vt:lpstr>
      <vt:lpstr>一、个人履历</vt:lpstr>
      <vt:lpstr>二、竞聘岗位理解</vt:lpstr>
      <vt:lpstr>三、个人匹配分析</vt:lpstr>
      <vt:lpstr>四、任职工作思路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周亚媛</cp:lastModifiedBy>
  <cp:revision>419</cp:revision>
  <cp:lastPrinted>2019-11-22T00:47:23Z</cp:lastPrinted>
  <dcterms:created xsi:type="dcterms:W3CDTF">2019-05-24T09:03:46Z</dcterms:created>
  <dcterms:modified xsi:type="dcterms:W3CDTF">2020-04-08T07:50:43Z</dcterms:modified>
</cp:coreProperties>
</file>