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6" r:id="rId6"/>
    <p:sldId id="288" r:id="rId7"/>
    <p:sldId id="290" r:id="rId8"/>
    <p:sldId id="289" r:id="rId9"/>
    <p:sldId id="291" r:id="rId10"/>
    <p:sldId id="293" r:id="rId11"/>
    <p:sldId id="294" r:id="rId12"/>
    <p:sldId id="296" r:id="rId13"/>
    <p:sldId id="292" r:id="rId14"/>
    <p:sldId id="29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1997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b="0" i="0" dirty="0"/>
            <a:t>Peter </a:t>
          </a:r>
          <a:r>
            <a:rPr lang="en-US" b="0" i="0" dirty="0" err="1"/>
            <a:t>Neubäcker</a:t>
          </a:r>
          <a:r>
            <a:rPr lang="en-US" b="0" i="0" dirty="0"/>
            <a:t> begins developing the </a:t>
          </a:r>
          <a:r>
            <a:rPr lang="en-US" b="0" i="0" dirty="0" err="1"/>
            <a:t>Melodyne</a:t>
          </a:r>
          <a:r>
            <a:rPr lang="en-US" b="0" i="0" dirty="0"/>
            <a:t> concept</a:t>
          </a:r>
          <a:endParaRPr lang="en-US" dirty="0"/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2000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CA" b="0" i="0" dirty="0" err="1"/>
            <a:t>Celemony</a:t>
          </a:r>
          <a:r>
            <a:rPr lang="en-CA" b="0" i="0" dirty="0"/>
            <a:t> is founded</a:t>
          </a:r>
          <a:endParaRPr lang="en-US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2001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b="0" i="0" dirty="0" err="1"/>
            <a:t>Melodyne</a:t>
          </a:r>
          <a:r>
            <a:rPr lang="en-US" b="0" i="0" dirty="0"/>
            <a:t> is presented for the first time at the Winter NAMM</a:t>
          </a:r>
          <a:endParaRPr lang="en-US" dirty="0"/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2F5D502D-10D9-4D5C-8D9B-C5B1D9398D91}">
      <dgm:prSet/>
      <dgm:spPr/>
      <dgm:t>
        <a:bodyPr/>
        <a:lstStyle/>
        <a:p>
          <a:pPr>
            <a:defRPr b="1"/>
          </a:pPr>
          <a:r>
            <a:rPr lang="en-US" dirty="0"/>
            <a:t>2007</a:t>
          </a:r>
        </a:p>
      </dgm:t>
    </dgm:pt>
    <dgm:pt modelId="{930C71F0-36AB-4198-B235-6C56CF39779A}" type="parTrans" cxnId="{F6C1E436-266F-4251-9389-445C0E3D5543}">
      <dgm:prSet/>
      <dgm:spPr/>
      <dgm:t>
        <a:bodyPr/>
        <a:lstStyle/>
        <a:p>
          <a:endParaRPr lang="en-CA"/>
        </a:p>
      </dgm:t>
    </dgm:pt>
    <dgm:pt modelId="{09285AB9-9B85-4ED2-ACD2-918A26574574}" type="sibTrans" cxnId="{F6C1E436-266F-4251-9389-445C0E3D5543}">
      <dgm:prSet/>
      <dgm:spPr/>
      <dgm:t>
        <a:bodyPr/>
        <a:lstStyle/>
        <a:p>
          <a:endParaRPr lang="en-CA"/>
        </a:p>
      </dgm:t>
    </dgm:pt>
    <dgm:pt modelId="{F03EEE20-8115-4248-8D21-7CFAF33F69CE}">
      <dgm:prSet/>
      <dgm:spPr/>
      <dgm:t>
        <a:bodyPr/>
        <a:lstStyle/>
        <a:p>
          <a:pPr>
            <a:defRPr b="1"/>
          </a:pPr>
          <a:r>
            <a:rPr lang="en-US" dirty="0"/>
            <a:t>2016</a:t>
          </a:r>
        </a:p>
      </dgm:t>
    </dgm:pt>
    <dgm:pt modelId="{64E0B535-AA60-4D8F-A6C7-C7904E6E5B6C}" type="parTrans" cxnId="{66A4E6F0-5C5D-4310-900F-0F3ACBA0022C}">
      <dgm:prSet/>
      <dgm:spPr/>
      <dgm:t>
        <a:bodyPr/>
        <a:lstStyle/>
        <a:p>
          <a:endParaRPr lang="en-CA"/>
        </a:p>
      </dgm:t>
    </dgm:pt>
    <dgm:pt modelId="{049AB07A-BDB4-4946-84EC-BC353E45BC2E}" type="sibTrans" cxnId="{66A4E6F0-5C5D-4310-900F-0F3ACBA0022C}">
      <dgm:prSet/>
      <dgm:spPr/>
      <dgm:t>
        <a:bodyPr/>
        <a:lstStyle/>
        <a:p>
          <a:endParaRPr lang="en-CA"/>
        </a:p>
      </dgm:t>
    </dgm:pt>
    <dgm:pt modelId="{0BCAD828-AA87-40DF-A94A-D9545E853CCE}">
      <dgm:prSet/>
      <dgm:spPr/>
      <dgm:t>
        <a:bodyPr/>
        <a:lstStyle/>
        <a:p>
          <a:pPr>
            <a:defRPr b="1"/>
          </a:pPr>
          <a:r>
            <a:rPr lang="en-US" dirty="0"/>
            <a:t>2009</a:t>
          </a:r>
        </a:p>
      </dgm:t>
    </dgm:pt>
    <dgm:pt modelId="{D7EFB565-6FA6-405B-A425-97658356844B}" type="parTrans" cxnId="{AC66BEC7-086D-44CA-B19B-5F810E107E68}">
      <dgm:prSet/>
      <dgm:spPr/>
      <dgm:t>
        <a:bodyPr/>
        <a:lstStyle/>
        <a:p>
          <a:endParaRPr lang="en-CA"/>
        </a:p>
      </dgm:t>
    </dgm:pt>
    <dgm:pt modelId="{5346D104-4C60-48C8-B1E9-9DD3DBA50205}" type="sibTrans" cxnId="{AC66BEC7-086D-44CA-B19B-5F810E107E68}">
      <dgm:prSet/>
      <dgm:spPr/>
      <dgm:t>
        <a:bodyPr/>
        <a:lstStyle/>
        <a:p>
          <a:endParaRPr lang="en-CA"/>
        </a:p>
      </dgm:t>
    </dgm:pt>
    <dgm:pt modelId="{91FC149E-B99C-4DAE-A4EA-30AAF7477275}">
      <dgm:prSet/>
      <dgm:spPr/>
      <dgm:t>
        <a:bodyPr/>
        <a:lstStyle/>
        <a:p>
          <a:pPr>
            <a:defRPr b="1"/>
          </a:pPr>
          <a:r>
            <a:rPr lang="en-US" dirty="0"/>
            <a:t>2011</a:t>
          </a:r>
        </a:p>
      </dgm:t>
    </dgm:pt>
    <dgm:pt modelId="{FBFD671D-AE78-43E7-B98D-47A87B9A5F58}" type="parTrans" cxnId="{BEB8875B-B587-43E0-BDBC-7EE3ACC67351}">
      <dgm:prSet/>
      <dgm:spPr/>
      <dgm:t>
        <a:bodyPr/>
        <a:lstStyle/>
        <a:p>
          <a:endParaRPr lang="en-CA"/>
        </a:p>
      </dgm:t>
    </dgm:pt>
    <dgm:pt modelId="{646E35B0-EC78-4E74-B4D0-8E57FA579CAF}" type="sibTrans" cxnId="{BEB8875B-B587-43E0-BDBC-7EE3ACC67351}">
      <dgm:prSet/>
      <dgm:spPr/>
      <dgm:t>
        <a:bodyPr/>
        <a:lstStyle/>
        <a:p>
          <a:endParaRPr lang="en-CA"/>
        </a:p>
      </dgm:t>
    </dgm:pt>
    <dgm:pt modelId="{77845AB4-F617-409D-8085-0EF04C056ED0}">
      <dgm:prSet/>
      <dgm:spPr/>
      <dgm:t>
        <a:bodyPr/>
        <a:lstStyle/>
        <a:p>
          <a:pPr>
            <a:defRPr b="1"/>
          </a:pPr>
          <a:r>
            <a:rPr lang="en-US" dirty="0"/>
            <a:t>2011</a:t>
          </a:r>
        </a:p>
      </dgm:t>
    </dgm:pt>
    <dgm:pt modelId="{AA554F01-95BC-4762-9D77-198CF1E3137C}" type="parTrans" cxnId="{C441D3EF-2E10-40C2-9FC7-DCEA6EF21410}">
      <dgm:prSet/>
      <dgm:spPr/>
      <dgm:t>
        <a:bodyPr/>
        <a:lstStyle/>
        <a:p>
          <a:endParaRPr lang="en-CA"/>
        </a:p>
      </dgm:t>
    </dgm:pt>
    <dgm:pt modelId="{9CD99217-F814-4473-B48B-CB90491773DC}" type="sibTrans" cxnId="{C441D3EF-2E10-40C2-9FC7-DCEA6EF21410}">
      <dgm:prSet/>
      <dgm:spPr/>
      <dgm:t>
        <a:bodyPr/>
        <a:lstStyle/>
        <a:p>
          <a:endParaRPr lang="en-CA"/>
        </a:p>
      </dgm:t>
    </dgm:pt>
    <dgm:pt modelId="{1BCBA39A-8FC2-4528-98F3-100929044F73}">
      <dgm:prSet/>
      <dgm:spPr/>
      <dgm:t>
        <a:bodyPr/>
        <a:lstStyle/>
        <a:p>
          <a:r>
            <a:rPr lang="en-US" b="0" i="0" dirty="0"/>
            <a:t>Single-track version of </a:t>
          </a:r>
          <a:r>
            <a:rPr lang="en-US" b="0" i="0" dirty="0" err="1"/>
            <a:t>Melodyne</a:t>
          </a:r>
          <a:r>
            <a:rPr lang="en-US" b="0" i="0" dirty="0"/>
            <a:t> is released as a plug-in</a:t>
          </a:r>
          <a:endParaRPr lang="en-US" dirty="0"/>
        </a:p>
      </dgm:t>
    </dgm:pt>
    <dgm:pt modelId="{54446616-DFEF-49BA-BD9A-253F2E6614EB}" type="parTrans" cxnId="{C99CAEAE-B966-4297-99BE-C502A78816C6}">
      <dgm:prSet/>
      <dgm:spPr/>
      <dgm:t>
        <a:bodyPr/>
        <a:lstStyle/>
        <a:p>
          <a:endParaRPr lang="en-CA"/>
        </a:p>
      </dgm:t>
    </dgm:pt>
    <dgm:pt modelId="{9B9B1D68-BDDA-4099-B86B-AAD9D02FF376}" type="sibTrans" cxnId="{C99CAEAE-B966-4297-99BE-C502A78816C6}">
      <dgm:prSet/>
      <dgm:spPr/>
      <dgm:t>
        <a:bodyPr/>
        <a:lstStyle/>
        <a:p>
          <a:endParaRPr lang="en-CA"/>
        </a:p>
      </dgm:t>
    </dgm:pt>
    <dgm:pt modelId="{BD8F82F0-5887-4426-BC40-8543BA84B7A9}">
      <dgm:prSet/>
      <dgm:spPr/>
      <dgm:t>
        <a:bodyPr/>
        <a:lstStyle/>
        <a:p>
          <a:r>
            <a:rPr lang="en-US" b="0" i="0"/>
            <a:t>Melodyne editor with DNA Direct Note Access™ is released</a:t>
          </a:r>
          <a:endParaRPr lang="en-US" dirty="0"/>
        </a:p>
      </dgm:t>
    </dgm:pt>
    <dgm:pt modelId="{158D42D2-2B4A-47D3-8DCF-2DE5132D017F}" type="parTrans" cxnId="{8C557A31-ACE2-446E-A728-1E6932EAD822}">
      <dgm:prSet/>
      <dgm:spPr/>
      <dgm:t>
        <a:bodyPr/>
        <a:lstStyle/>
        <a:p>
          <a:endParaRPr lang="en-CA"/>
        </a:p>
      </dgm:t>
    </dgm:pt>
    <dgm:pt modelId="{718D356C-E9CE-4CD9-9282-A1BC1D829A36}" type="sibTrans" cxnId="{8C557A31-ACE2-446E-A728-1E6932EAD822}">
      <dgm:prSet/>
      <dgm:spPr/>
      <dgm:t>
        <a:bodyPr/>
        <a:lstStyle/>
        <a:p>
          <a:endParaRPr lang="en-CA"/>
        </a:p>
      </dgm:t>
    </dgm:pt>
    <dgm:pt modelId="{E7EDD03F-F0EF-4031-8529-F0D1ECAE649C}">
      <dgm:prSet/>
      <dgm:spPr/>
      <dgm:t>
        <a:bodyPr/>
        <a:lstStyle/>
        <a:p>
          <a:r>
            <a:rPr lang="en-US" b="0" i="0" dirty="0"/>
            <a:t>Release of Capstan software for removing wow and flutter</a:t>
          </a:r>
          <a:endParaRPr lang="en-US" dirty="0"/>
        </a:p>
      </dgm:t>
    </dgm:pt>
    <dgm:pt modelId="{9521BAFA-5552-4F3B-B668-BF54ADDA27AF}" type="parTrans" cxnId="{F46C9146-DCB9-4DCC-8D4D-EA3E080A6C8F}">
      <dgm:prSet/>
      <dgm:spPr/>
      <dgm:t>
        <a:bodyPr/>
        <a:lstStyle/>
        <a:p>
          <a:endParaRPr lang="en-CA"/>
        </a:p>
      </dgm:t>
    </dgm:pt>
    <dgm:pt modelId="{227D9A76-6E2B-4B92-957B-2F5B14FA8B9F}" type="sibTrans" cxnId="{F46C9146-DCB9-4DCC-8D4D-EA3E080A6C8F}">
      <dgm:prSet/>
      <dgm:spPr/>
      <dgm:t>
        <a:bodyPr/>
        <a:lstStyle/>
        <a:p>
          <a:endParaRPr lang="en-CA"/>
        </a:p>
      </dgm:t>
    </dgm:pt>
    <dgm:pt modelId="{11C98CFA-895C-4835-8EDB-1D66C31F1562}">
      <dgm:prSet/>
      <dgm:spPr/>
      <dgm:t>
        <a:bodyPr/>
        <a:lstStyle/>
        <a:p>
          <a:r>
            <a:rPr lang="en-US" b="0" i="0" dirty="0" err="1"/>
            <a:t>Celemony</a:t>
          </a:r>
          <a:r>
            <a:rPr lang="en-US" b="0" i="0" dirty="0"/>
            <a:t> &amp; </a:t>
          </a:r>
          <a:r>
            <a:rPr lang="en-US" b="0" i="0" dirty="0" err="1"/>
            <a:t>Presonus</a:t>
          </a:r>
          <a:r>
            <a:rPr lang="en-US" b="0" i="0" dirty="0"/>
            <a:t> present the ARA Audio Random Access™ interface extension</a:t>
          </a:r>
          <a:endParaRPr lang="en-US" dirty="0"/>
        </a:p>
      </dgm:t>
    </dgm:pt>
    <dgm:pt modelId="{509EA704-14A2-4B68-8004-ABD945819E20}" type="parTrans" cxnId="{35FA65D9-5CF3-4DFC-86DA-60186DA226A0}">
      <dgm:prSet/>
      <dgm:spPr/>
      <dgm:t>
        <a:bodyPr/>
        <a:lstStyle/>
        <a:p>
          <a:endParaRPr lang="en-CA"/>
        </a:p>
      </dgm:t>
    </dgm:pt>
    <dgm:pt modelId="{2D64E20C-6117-43EE-B022-8264397B2B6D}" type="sibTrans" cxnId="{35FA65D9-5CF3-4DFC-86DA-60186DA226A0}">
      <dgm:prSet/>
      <dgm:spPr/>
      <dgm:t>
        <a:bodyPr/>
        <a:lstStyle/>
        <a:p>
          <a:endParaRPr lang="en-CA"/>
        </a:p>
      </dgm:t>
    </dgm:pt>
    <dgm:pt modelId="{4EEC4878-C948-490F-810B-5CD69ECFCB68}">
      <dgm:prSet/>
      <dgm:spPr/>
      <dgm:t>
        <a:bodyPr/>
        <a:lstStyle/>
        <a:p>
          <a:pPr>
            <a:defRPr b="1"/>
          </a:pPr>
          <a:r>
            <a:rPr lang="en-US" dirty="0"/>
            <a:t>2012</a:t>
          </a:r>
        </a:p>
      </dgm:t>
    </dgm:pt>
    <dgm:pt modelId="{95AEBF19-F221-4ECC-9522-EA211BB2E944}" type="parTrans" cxnId="{48EEDBE4-2CEE-40D8-9B57-C421C604364C}">
      <dgm:prSet/>
      <dgm:spPr/>
      <dgm:t>
        <a:bodyPr/>
        <a:lstStyle/>
        <a:p>
          <a:endParaRPr lang="en-CA"/>
        </a:p>
      </dgm:t>
    </dgm:pt>
    <dgm:pt modelId="{8C4CF083-9658-47B2-AB96-1DE4584EB8B5}" type="sibTrans" cxnId="{48EEDBE4-2CEE-40D8-9B57-C421C604364C}">
      <dgm:prSet/>
      <dgm:spPr/>
      <dgm:t>
        <a:bodyPr/>
        <a:lstStyle/>
        <a:p>
          <a:endParaRPr lang="en-CA"/>
        </a:p>
      </dgm:t>
    </dgm:pt>
    <dgm:pt modelId="{D421C83F-A7F2-40F7-B334-8AB3CF28A215}">
      <dgm:prSet/>
      <dgm:spPr/>
      <dgm:t>
        <a:bodyPr/>
        <a:lstStyle/>
        <a:p>
          <a:r>
            <a:rPr lang="en-US" dirty="0" err="1"/>
            <a:t>Celemony</a:t>
          </a:r>
          <a:r>
            <a:rPr lang="en-US" dirty="0"/>
            <a:t> wins Technical Grammy Award</a:t>
          </a:r>
        </a:p>
      </dgm:t>
    </dgm:pt>
    <dgm:pt modelId="{28B0042F-E0C9-4D89-8794-B8C13112E193}" type="parTrans" cxnId="{DADFC690-CFDF-4836-80E8-33C5A862410F}">
      <dgm:prSet/>
      <dgm:spPr/>
      <dgm:t>
        <a:bodyPr/>
        <a:lstStyle/>
        <a:p>
          <a:endParaRPr lang="en-CA"/>
        </a:p>
      </dgm:t>
    </dgm:pt>
    <dgm:pt modelId="{044DA7E0-03BE-4626-89C2-9EE502768ECC}" type="sibTrans" cxnId="{DADFC690-CFDF-4836-80E8-33C5A862410F}">
      <dgm:prSet/>
      <dgm:spPr/>
      <dgm:t>
        <a:bodyPr/>
        <a:lstStyle/>
        <a:p>
          <a:endParaRPr lang="en-CA"/>
        </a:p>
      </dgm:t>
    </dgm:pt>
    <dgm:pt modelId="{2C23EF72-49D0-47E9-AF2D-50B8AAC47B21}">
      <dgm:prSet/>
      <dgm:spPr/>
      <dgm:t>
        <a:bodyPr/>
        <a:lstStyle/>
        <a:p>
          <a:r>
            <a:rPr lang="en-US" dirty="0" err="1"/>
            <a:t>Melodyne</a:t>
          </a:r>
          <a:r>
            <a:rPr lang="en-US" dirty="0"/>
            <a:t> 4 with Multitrack Note Editing, Sound Editor and DNA-based temp detection</a:t>
          </a:r>
        </a:p>
      </dgm:t>
    </dgm:pt>
    <dgm:pt modelId="{0AEFBF4D-7AE8-40C8-AA08-4C2285A8C230}" type="parTrans" cxnId="{0308A7E2-52AC-4B17-B9BF-1CE55505738B}">
      <dgm:prSet/>
      <dgm:spPr/>
      <dgm:t>
        <a:bodyPr/>
        <a:lstStyle/>
        <a:p>
          <a:endParaRPr lang="en-CA"/>
        </a:p>
      </dgm:t>
    </dgm:pt>
    <dgm:pt modelId="{4E17990D-9184-49E3-BF37-197917A749FA}" type="sibTrans" cxnId="{0308A7E2-52AC-4B17-B9BF-1CE55505738B}">
      <dgm:prSet/>
      <dgm:spPr/>
      <dgm:t>
        <a:bodyPr/>
        <a:lstStyle/>
        <a:p>
          <a:endParaRPr lang="en-CA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9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9"/>
      <dgm:spPr/>
    </dgm:pt>
    <dgm:pt modelId="{EA20BABE-DBEE-4C24-BE16-E45AAEA3EDCA}" type="pres">
      <dgm:prSet presAssocID="{BAE4A921-75C0-457E-B6C7-AF5D3F924778}" presName="Ellipse" presStyleLbl="fgAcc1" presStyleIdx="1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18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18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9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9"/>
      <dgm:spPr>
        <a:solidFill>
          <a:schemeClr val="accent2">
            <a:hueOff val="3928"/>
            <a:satOff val="-3832"/>
            <a:lumOff val="-19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9"/>
      <dgm:spPr/>
    </dgm:pt>
    <dgm:pt modelId="{2711D058-BAA7-47D4-A383-AC85BDB9C49A}" type="pres">
      <dgm:prSet presAssocID="{393C84A3-4571-4040-9493-0BA1AF30DA26}" presName="Ellipse" presStyleLbl="fgAcc1" presStyleIdx="2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18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18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9"/>
      <dgm:spPr>
        <a:noFill/>
        <a:ln w="12700" cap="flat" cmpd="sng" algn="ctr">
          <a:solidFill>
            <a:schemeClr val="accent2">
              <a:hueOff val="3928"/>
              <a:satOff val="-3832"/>
              <a:lumOff val="-196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9"/>
      <dgm:spPr>
        <a:solidFill>
          <a:schemeClr val="accent2">
            <a:hueOff val="7856"/>
            <a:satOff val="-7664"/>
            <a:lumOff val="-39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9"/>
      <dgm:spPr/>
    </dgm:pt>
    <dgm:pt modelId="{54E9787F-D270-4F42-9D4D-33FB0CF6F31C}" type="pres">
      <dgm:prSet presAssocID="{7FA9AB4A-92C1-41E8-8158-DD2B25D9113B}" presName="Ellipse" presStyleLbl="fgAcc1" presStyleIdx="3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18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18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9"/>
      <dgm:spPr>
        <a:noFill/>
        <a:ln w="12700" cap="flat" cmpd="sng" algn="ctr">
          <a:solidFill>
            <a:schemeClr val="accent2">
              <a:hueOff val="7856"/>
              <a:satOff val="-7664"/>
              <a:lumOff val="-392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  <dgm:pt modelId="{67D664E3-E4FE-4CB2-B496-B0BADBB317A4}" type="pres">
      <dgm:prSet presAssocID="{FB571C8D-8BC9-46B5-9DCF-FEB771A5C820}" presName="spaceBetweenRectangles" presStyleCnt="0"/>
      <dgm:spPr/>
    </dgm:pt>
    <dgm:pt modelId="{B6448842-99EC-4F12-9853-928439CE1525}" type="pres">
      <dgm:prSet presAssocID="{2F5D502D-10D9-4D5C-8D9B-C5B1D9398D91}" presName="composite" presStyleCnt="0"/>
      <dgm:spPr/>
    </dgm:pt>
    <dgm:pt modelId="{C6A867E9-40DF-46F4-ACFA-28A8E481B069}" type="pres">
      <dgm:prSet presAssocID="{2F5D502D-10D9-4D5C-8D9B-C5B1D9398D91}" presName="ConnectorPoint" presStyleLbl="lnNode1" presStyleIdx="3" presStyleCnt="9"/>
      <dgm:spPr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D4A19BB-06D7-4794-AF2D-1ACC9D59ED04}" type="pres">
      <dgm:prSet presAssocID="{2F5D502D-10D9-4D5C-8D9B-C5B1D9398D91}" presName="DropPinPlaceHolder" presStyleCnt="0"/>
      <dgm:spPr/>
    </dgm:pt>
    <dgm:pt modelId="{38F3DB4B-9303-4B78-9809-2FC0BB455800}" type="pres">
      <dgm:prSet presAssocID="{2F5D502D-10D9-4D5C-8D9B-C5B1D9398D91}" presName="DropPin" presStyleLbl="alignNode1" presStyleIdx="3" presStyleCnt="9"/>
      <dgm:spPr/>
    </dgm:pt>
    <dgm:pt modelId="{605C18C8-13A2-4E80-9C7E-139A3BCE9D68}" type="pres">
      <dgm:prSet presAssocID="{2F5D502D-10D9-4D5C-8D9B-C5B1D9398D91}" presName="Ellipse" presStyleLbl="fgAcc1" presStyleIdx="4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37F0CFE-D247-4A94-8648-D9CE14914332}" type="pres">
      <dgm:prSet presAssocID="{2F5D502D-10D9-4D5C-8D9B-C5B1D9398D91}" presName="L2TextContainer" presStyleLbl="revTx" presStyleIdx="6" presStyleCnt="18">
        <dgm:presLayoutVars>
          <dgm:bulletEnabled val="1"/>
        </dgm:presLayoutVars>
      </dgm:prSet>
      <dgm:spPr/>
    </dgm:pt>
    <dgm:pt modelId="{F82C0223-B9A7-4AA0-B038-AF25367E5A65}" type="pres">
      <dgm:prSet presAssocID="{2F5D502D-10D9-4D5C-8D9B-C5B1D9398D91}" presName="L1TextContainer" presStyleLbl="revTx" presStyleIdx="7" presStyleCnt="18">
        <dgm:presLayoutVars>
          <dgm:chMax val="1"/>
          <dgm:chPref val="1"/>
          <dgm:bulletEnabled val="1"/>
        </dgm:presLayoutVars>
      </dgm:prSet>
      <dgm:spPr/>
    </dgm:pt>
    <dgm:pt modelId="{B96E885A-D00E-46A9-82F3-E29BEBFAD497}" type="pres">
      <dgm:prSet presAssocID="{2F5D502D-10D9-4D5C-8D9B-C5B1D9398D91}" presName="ConnectLine" presStyleLbl="sibTrans1D1" presStyleIdx="3" presStyleCnt="9"/>
      <dgm:spPr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gm:spPr>
    </dgm:pt>
    <dgm:pt modelId="{0413B5DE-6A26-4F7F-BCA3-5D1B80B6E602}" type="pres">
      <dgm:prSet presAssocID="{2F5D502D-10D9-4D5C-8D9B-C5B1D9398D91}" presName="EmptyPlaceHolder" presStyleCnt="0"/>
      <dgm:spPr/>
    </dgm:pt>
    <dgm:pt modelId="{105A478F-9D3C-437B-AE5D-F1E9BF2CB8D5}" type="pres">
      <dgm:prSet presAssocID="{09285AB9-9B85-4ED2-ACD2-918A26574574}" presName="spaceBetweenRectangles" presStyleCnt="0"/>
      <dgm:spPr/>
    </dgm:pt>
    <dgm:pt modelId="{508C5917-844A-41D2-B883-752F27A6206C}" type="pres">
      <dgm:prSet presAssocID="{0BCAD828-AA87-40DF-A94A-D9545E853CCE}" presName="composite" presStyleCnt="0"/>
      <dgm:spPr/>
    </dgm:pt>
    <dgm:pt modelId="{1A165FD5-E9EE-4186-AE4E-276B2CF0E8A1}" type="pres">
      <dgm:prSet presAssocID="{0BCAD828-AA87-40DF-A94A-D9545E853CCE}" presName="ConnectorPoint" presStyleLbl="lnNode1" presStyleIdx="4" presStyleCnt="9"/>
      <dgm:spPr>
        <a:solidFill>
          <a:schemeClr val="accent2">
            <a:hueOff val="15712"/>
            <a:satOff val="-15328"/>
            <a:lumOff val="-78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285487C-E13E-436A-A124-B97EE494B193}" type="pres">
      <dgm:prSet presAssocID="{0BCAD828-AA87-40DF-A94A-D9545E853CCE}" presName="DropPinPlaceHolder" presStyleCnt="0"/>
      <dgm:spPr/>
    </dgm:pt>
    <dgm:pt modelId="{F3125141-8B55-4BC4-A7D7-B6EF4BC11539}" type="pres">
      <dgm:prSet presAssocID="{0BCAD828-AA87-40DF-A94A-D9545E853CCE}" presName="DropPin" presStyleLbl="alignNode1" presStyleIdx="4" presStyleCnt="9"/>
      <dgm:spPr/>
    </dgm:pt>
    <dgm:pt modelId="{657C43AD-993E-4309-B678-487393CE1ED7}" type="pres">
      <dgm:prSet presAssocID="{0BCAD828-AA87-40DF-A94A-D9545E853CCE}" presName="Ellipse" presStyleLbl="fgAcc1" presStyleIdx="5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10C9818-B244-47E2-8D88-7CBF0E4E663C}" type="pres">
      <dgm:prSet presAssocID="{0BCAD828-AA87-40DF-A94A-D9545E853CCE}" presName="L2TextContainer" presStyleLbl="revTx" presStyleIdx="8" presStyleCnt="18">
        <dgm:presLayoutVars>
          <dgm:bulletEnabled val="1"/>
        </dgm:presLayoutVars>
      </dgm:prSet>
      <dgm:spPr/>
    </dgm:pt>
    <dgm:pt modelId="{25D26BAA-9E67-465A-BEAD-556E5669D9BC}" type="pres">
      <dgm:prSet presAssocID="{0BCAD828-AA87-40DF-A94A-D9545E853CCE}" presName="L1TextContainer" presStyleLbl="revTx" presStyleIdx="9" presStyleCnt="18">
        <dgm:presLayoutVars>
          <dgm:chMax val="1"/>
          <dgm:chPref val="1"/>
          <dgm:bulletEnabled val="1"/>
        </dgm:presLayoutVars>
      </dgm:prSet>
      <dgm:spPr/>
    </dgm:pt>
    <dgm:pt modelId="{85B69357-91A7-4A39-BA26-247CE224C7D1}" type="pres">
      <dgm:prSet presAssocID="{0BCAD828-AA87-40DF-A94A-D9545E853CCE}" presName="ConnectLine" presStyleLbl="sibTrans1D1" presStyleIdx="4" presStyleCnt="9"/>
      <dgm:spPr>
        <a:noFill/>
        <a:ln w="12700" cap="flat" cmpd="sng" algn="ctr">
          <a:solidFill>
            <a:schemeClr val="accent2">
              <a:hueOff val="15712"/>
              <a:satOff val="-15328"/>
              <a:lumOff val="-785"/>
              <a:alphaOff val="0"/>
            </a:schemeClr>
          </a:solidFill>
          <a:prstDash val="dash"/>
        </a:ln>
        <a:effectLst/>
      </dgm:spPr>
    </dgm:pt>
    <dgm:pt modelId="{9664B2CD-9474-4BCD-B6EF-5CDCF6A51DC9}" type="pres">
      <dgm:prSet presAssocID="{0BCAD828-AA87-40DF-A94A-D9545E853CCE}" presName="EmptyPlaceHolder" presStyleCnt="0"/>
      <dgm:spPr/>
    </dgm:pt>
    <dgm:pt modelId="{469C749E-D335-4690-BB71-350AA25106CD}" type="pres">
      <dgm:prSet presAssocID="{5346D104-4C60-48C8-B1E9-9DD3DBA50205}" presName="spaceBetweenRectangles" presStyleCnt="0"/>
      <dgm:spPr/>
    </dgm:pt>
    <dgm:pt modelId="{5E7C5744-1718-4D3A-BBAB-5525087AF357}" type="pres">
      <dgm:prSet presAssocID="{91FC149E-B99C-4DAE-A4EA-30AAF7477275}" presName="composite" presStyleCnt="0"/>
      <dgm:spPr/>
    </dgm:pt>
    <dgm:pt modelId="{4322EAD5-EB47-43CC-B7F7-22E2429445EA}" type="pres">
      <dgm:prSet presAssocID="{91FC149E-B99C-4DAE-A4EA-30AAF7477275}" presName="ConnectorPoint" presStyleLbl="lnNode1" presStyleIdx="5" presStyleCnt="9"/>
      <dgm:spPr>
        <a:solidFill>
          <a:schemeClr val="accent2">
            <a:hueOff val="19641"/>
            <a:satOff val="-19159"/>
            <a:lumOff val="-9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D14E382-A98E-4957-A282-5850F582B1A0}" type="pres">
      <dgm:prSet presAssocID="{91FC149E-B99C-4DAE-A4EA-30AAF7477275}" presName="DropPinPlaceHolder" presStyleCnt="0"/>
      <dgm:spPr/>
    </dgm:pt>
    <dgm:pt modelId="{CE8C1CA5-6595-40F3-83D9-1CC1ABBF8B9B}" type="pres">
      <dgm:prSet presAssocID="{91FC149E-B99C-4DAE-A4EA-30AAF7477275}" presName="DropPin" presStyleLbl="alignNode1" presStyleIdx="5" presStyleCnt="9"/>
      <dgm:spPr/>
    </dgm:pt>
    <dgm:pt modelId="{47BBFD5B-92EA-403C-9BB0-BE958183AC99}" type="pres">
      <dgm:prSet presAssocID="{91FC149E-B99C-4DAE-A4EA-30AAF7477275}" presName="Ellipse" presStyleLbl="fgAcc1" presStyleIdx="6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CE410064-4DC9-4FA0-B308-8EEB3331E5C8}" type="pres">
      <dgm:prSet presAssocID="{91FC149E-B99C-4DAE-A4EA-30AAF7477275}" presName="L2TextContainer" presStyleLbl="revTx" presStyleIdx="10" presStyleCnt="18">
        <dgm:presLayoutVars>
          <dgm:bulletEnabled val="1"/>
        </dgm:presLayoutVars>
      </dgm:prSet>
      <dgm:spPr/>
    </dgm:pt>
    <dgm:pt modelId="{3FCAE112-427B-49E8-9B67-F4A55E169FE6}" type="pres">
      <dgm:prSet presAssocID="{91FC149E-B99C-4DAE-A4EA-30AAF7477275}" presName="L1TextContainer" presStyleLbl="revTx" presStyleIdx="11" presStyleCnt="18">
        <dgm:presLayoutVars>
          <dgm:chMax val="1"/>
          <dgm:chPref val="1"/>
          <dgm:bulletEnabled val="1"/>
        </dgm:presLayoutVars>
      </dgm:prSet>
      <dgm:spPr/>
    </dgm:pt>
    <dgm:pt modelId="{8985CFB6-45E7-4FA0-8EF8-E7BC01020CB0}" type="pres">
      <dgm:prSet presAssocID="{91FC149E-B99C-4DAE-A4EA-30AAF7477275}" presName="ConnectLine" presStyleLbl="sibTrans1D1" presStyleIdx="5" presStyleCnt="9"/>
      <dgm:spPr>
        <a:noFill/>
        <a:ln w="12700" cap="flat" cmpd="sng" algn="ctr">
          <a:solidFill>
            <a:schemeClr val="accent2">
              <a:hueOff val="19641"/>
              <a:satOff val="-19159"/>
              <a:lumOff val="-981"/>
              <a:alphaOff val="0"/>
            </a:schemeClr>
          </a:solidFill>
          <a:prstDash val="dash"/>
        </a:ln>
        <a:effectLst/>
      </dgm:spPr>
    </dgm:pt>
    <dgm:pt modelId="{D26914AA-AB70-48DD-83E5-1E1EB91B99A3}" type="pres">
      <dgm:prSet presAssocID="{91FC149E-B99C-4DAE-A4EA-30AAF7477275}" presName="EmptyPlaceHolder" presStyleCnt="0"/>
      <dgm:spPr/>
    </dgm:pt>
    <dgm:pt modelId="{BC8A101B-D930-47F0-88BD-EA370E6EE6DA}" type="pres">
      <dgm:prSet presAssocID="{646E35B0-EC78-4E74-B4D0-8E57FA579CAF}" presName="spaceBetweenRectangles" presStyleCnt="0"/>
      <dgm:spPr/>
    </dgm:pt>
    <dgm:pt modelId="{68C3C80D-AE9E-47EB-9BFF-AC666CE8B0D7}" type="pres">
      <dgm:prSet presAssocID="{77845AB4-F617-409D-8085-0EF04C056ED0}" presName="composite" presStyleCnt="0"/>
      <dgm:spPr/>
    </dgm:pt>
    <dgm:pt modelId="{96A649C8-9E9F-42A1-8A38-902A4A2A8309}" type="pres">
      <dgm:prSet presAssocID="{77845AB4-F617-409D-8085-0EF04C056ED0}" presName="ConnectorPoint" presStyleLbl="lnNode1" presStyleIdx="6" presStyleCnt="9"/>
      <dgm:spPr>
        <a:solidFill>
          <a:schemeClr val="accent2">
            <a:hueOff val="27497"/>
            <a:satOff val="-26823"/>
            <a:lumOff val="-137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1F9832D-C17B-4028-82CF-B9298FCA364F}" type="pres">
      <dgm:prSet presAssocID="{77845AB4-F617-409D-8085-0EF04C056ED0}" presName="DropPinPlaceHolder" presStyleCnt="0"/>
      <dgm:spPr/>
    </dgm:pt>
    <dgm:pt modelId="{88A81C77-20A6-4502-826E-AEC59620516A}" type="pres">
      <dgm:prSet presAssocID="{77845AB4-F617-409D-8085-0EF04C056ED0}" presName="DropPin" presStyleLbl="alignNode1" presStyleIdx="6" presStyleCnt="9"/>
      <dgm:spPr/>
    </dgm:pt>
    <dgm:pt modelId="{3DD92C1F-1358-4C6D-A6CA-4FB116D08AFF}" type="pres">
      <dgm:prSet presAssocID="{77845AB4-F617-409D-8085-0EF04C056ED0}" presName="Ellipse" presStyleLbl="fgAcc1" presStyleIdx="7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65260B-0F1B-4BCE-B184-58B6B49C9013}" type="pres">
      <dgm:prSet presAssocID="{77845AB4-F617-409D-8085-0EF04C056ED0}" presName="L2TextContainer" presStyleLbl="revTx" presStyleIdx="12" presStyleCnt="18">
        <dgm:presLayoutVars>
          <dgm:bulletEnabled val="1"/>
        </dgm:presLayoutVars>
      </dgm:prSet>
      <dgm:spPr/>
    </dgm:pt>
    <dgm:pt modelId="{DC0A364D-BB49-49D4-BE3C-998C7CF9B1EB}" type="pres">
      <dgm:prSet presAssocID="{77845AB4-F617-409D-8085-0EF04C056ED0}" presName="L1TextContainer" presStyleLbl="revTx" presStyleIdx="13" presStyleCnt="18">
        <dgm:presLayoutVars>
          <dgm:chMax val="1"/>
          <dgm:chPref val="1"/>
          <dgm:bulletEnabled val="1"/>
        </dgm:presLayoutVars>
      </dgm:prSet>
      <dgm:spPr/>
    </dgm:pt>
    <dgm:pt modelId="{8DD68156-EFD3-4C8B-A4DB-1C108D02FEDE}" type="pres">
      <dgm:prSet presAssocID="{77845AB4-F617-409D-8085-0EF04C056ED0}" presName="ConnectLine" presStyleLbl="sibTrans1D1" presStyleIdx="6" presStyleCnt="9"/>
      <dgm:spPr>
        <a:noFill/>
        <a:ln w="12700" cap="flat" cmpd="sng" algn="ctr">
          <a:solidFill>
            <a:schemeClr val="accent2">
              <a:hueOff val="27497"/>
              <a:satOff val="-26823"/>
              <a:lumOff val="-1374"/>
              <a:alphaOff val="0"/>
            </a:schemeClr>
          </a:solidFill>
          <a:prstDash val="dash"/>
        </a:ln>
        <a:effectLst/>
      </dgm:spPr>
    </dgm:pt>
    <dgm:pt modelId="{163EE12A-8B19-4FCF-A103-CD5EB1C69FEF}" type="pres">
      <dgm:prSet presAssocID="{77845AB4-F617-409D-8085-0EF04C056ED0}" presName="EmptyPlaceHolder" presStyleCnt="0"/>
      <dgm:spPr/>
    </dgm:pt>
    <dgm:pt modelId="{7801DE5F-4D13-4684-90B4-EB3515F6420A}" type="pres">
      <dgm:prSet presAssocID="{9CD99217-F814-4473-B48B-CB90491773DC}" presName="spaceBetweenRectangles" presStyleCnt="0"/>
      <dgm:spPr/>
    </dgm:pt>
    <dgm:pt modelId="{1DD45B9F-0253-4C12-900C-D7BED6E07C0C}" type="pres">
      <dgm:prSet presAssocID="{4EEC4878-C948-490F-810B-5CD69ECFCB68}" presName="composite" presStyleCnt="0"/>
      <dgm:spPr/>
    </dgm:pt>
    <dgm:pt modelId="{3284C3C0-1282-4176-8883-AF3FF69A6395}" type="pres">
      <dgm:prSet presAssocID="{4EEC4878-C948-490F-810B-5CD69ECFCB68}" presName="ConnectorPoint" presStyleLbl="lnNode1" presStyleIdx="7" presStyleCnt="9"/>
      <dgm:spPr>
        <a:solidFill>
          <a:schemeClr val="accent2">
            <a:hueOff val="27497"/>
            <a:satOff val="-26823"/>
            <a:lumOff val="-137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F80C8B-99C8-472A-B0E7-CED894EBCDDA}" type="pres">
      <dgm:prSet presAssocID="{4EEC4878-C948-490F-810B-5CD69ECFCB68}" presName="DropPinPlaceHolder" presStyleCnt="0"/>
      <dgm:spPr/>
    </dgm:pt>
    <dgm:pt modelId="{BDE15B71-86E3-493A-B3D2-68257A565C33}" type="pres">
      <dgm:prSet presAssocID="{4EEC4878-C948-490F-810B-5CD69ECFCB68}" presName="DropPin" presStyleLbl="alignNode1" presStyleIdx="7" presStyleCnt="9"/>
      <dgm:spPr/>
    </dgm:pt>
    <dgm:pt modelId="{4C297E61-6122-4031-B0DB-7D6103443E5B}" type="pres">
      <dgm:prSet presAssocID="{4EEC4878-C948-490F-810B-5CD69ECFCB68}" presName="Ellipse" presStyleLbl="fgAcc1" presStyleIdx="8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E730DD6C-D0A3-4A6A-8BED-6716626AD504}" type="pres">
      <dgm:prSet presAssocID="{4EEC4878-C948-490F-810B-5CD69ECFCB68}" presName="L2TextContainer" presStyleLbl="revTx" presStyleIdx="14" presStyleCnt="18">
        <dgm:presLayoutVars>
          <dgm:bulletEnabled val="1"/>
        </dgm:presLayoutVars>
      </dgm:prSet>
      <dgm:spPr/>
    </dgm:pt>
    <dgm:pt modelId="{869F97A6-4726-41B9-99DD-65CF054C0C7A}" type="pres">
      <dgm:prSet presAssocID="{4EEC4878-C948-490F-810B-5CD69ECFCB68}" presName="L1TextContainer" presStyleLbl="revTx" presStyleIdx="15" presStyleCnt="18">
        <dgm:presLayoutVars>
          <dgm:chMax val="1"/>
          <dgm:chPref val="1"/>
          <dgm:bulletEnabled val="1"/>
        </dgm:presLayoutVars>
      </dgm:prSet>
      <dgm:spPr/>
    </dgm:pt>
    <dgm:pt modelId="{D530916C-F43D-46A2-A317-6149B8ACC3C6}" type="pres">
      <dgm:prSet presAssocID="{4EEC4878-C948-490F-810B-5CD69ECFCB68}" presName="ConnectLine" presStyleLbl="sibTrans1D1" presStyleIdx="7" presStyleCnt="9"/>
      <dgm:spPr>
        <a:noFill/>
        <a:ln w="12700" cap="flat" cmpd="sng" algn="ctr">
          <a:solidFill>
            <a:schemeClr val="accent2">
              <a:hueOff val="27497"/>
              <a:satOff val="-26823"/>
              <a:lumOff val="-1374"/>
              <a:alphaOff val="0"/>
            </a:schemeClr>
          </a:solidFill>
          <a:prstDash val="dash"/>
        </a:ln>
        <a:effectLst/>
      </dgm:spPr>
    </dgm:pt>
    <dgm:pt modelId="{0761D031-6CD5-450C-9A77-5B2EFE38F7E6}" type="pres">
      <dgm:prSet presAssocID="{4EEC4878-C948-490F-810B-5CD69ECFCB68}" presName="EmptyPlaceHolder" presStyleCnt="0"/>
      <dgm:spPr/>
    </dgm:pt>
    <dgm:pt modelId="{A0BB0302-9CBB-4229-9329-2D2071CA87FD}" type="pres">
      <dgm:prSet presAssocID="{8C4CF083-9658-47B2-AB96-1DE4584EB8B5}" presName="spaceBetweenRectangles" presStyleCnt="0"/>
      <dgm:spPr/>
    </dgm:pt>
    <dgm:pt modelId="{D477B410-9800-4649-A243-2CA4A7C5572E}" type="pres">
      <dgm:prSet presAssocID="{F03EEE20-8115-4248-8D21-7CFAF33F69CE}" presName="composite" presStyleCnt="0"/>
      <dgm:spPr/>
    </dgm:pt>
    <dgm:pt modelId="{1ECBCC4E-4D35-4D74-B1AB-3E285AA124FB}" type="pres">
      <dgm:prSet presAssocID="{F03EEE20-8115-4248-8D21-7CFAF33F69CE}" presName="ConnectorPoint" presStyleLbl="lnNode1" presStyleIdx="8" presStyleCnt="9"/>
      <dgm:spPr>
        <a:solidFill>
          <a:schemeClr val="accent2">
            <a:hueOff val="31425"/>
            <a:satOff val="-30655"/>
            <a:lumOff val="-157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7A23027-8923-4EBB-9CB0-2EDD4A7C914F}" type="pres">
      <dgm:prSet presAssocID="{F03EEE20-8115-4248-8D21-7CFAF33F69CE}" presName="DropPinPlaceHolder" presStyleCnt="0"/>
      <dgm:spPr/>
    </dgm:pt>
    <dgm:pt modelId="{F15F5D59-C853-4657-93B6-735FB1A6E2DB}" type="pres">
      <dgm:prSet presAssocID="{F03EEE20-8115-4248-8D21-7CFAF33F69CE}" presName="DropPin" presStyleLbl="alignNode1" presStyleIdx="8" presStyleCnt="9"/>
      <dgm:spPr/>
    </dgm:pt>
    <dgm:pt modelId="{467EDFF3-2593-4739-A880-FF8BC25F39B3}" type="pres">
      <dgm:prSet presAssocID="{F03EEE20-8115-4248-8D21-7CFAF33F69CE}" presName="Ellipse" presStyleLbl="fgAcc1" presStyleIdx="9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BFEC543-99D4-4ADC-A0F4-82E1E4E4ED6F}" type="pres">
      <dgm:prSet presAssocID="{F03EEE20-8115-4248-8D21-7CFAF33F69CE}" presName="L2TextContainer" presStyleLbl="revTx" presStyleIdx="16" presStyleCnt="18">
        <dgm:presLayoutVars>
          <dgm:bulletEnabled val="1"/>
        </dgm:presLayoutVars>
      </dgm:prSet>
      <dgm:spPr/>
    </dgm:pt>
    <dgm:pt modelId="{95DC33A9-FD3E-405D-B04D-58228AC7840A}" type="pres">
      <dgm:prSet presAssocID="{F03EEE20-8115-4248-8D21-7CFAF33F69CE}" presName="L1TextContainer" presStyleLbl="revTx" presStyleIdx="17" presStyleCnt="18">
        <dgm:presLayoutVars>
          <dgm:chMax val="1"/>
          <dgm:chPref val="1"/>
          <dgm:bulletEnabled val="1"/>
        </dgm:presLayoutVars>
      </dgm:prSet>
      <dgm:spPr/>
    </dgm:pt>
    <dgm:pt modelId="{3F41B3E1-FA55-4AEF-B28B-B2DAE9307A28}" type="pres">
      <dgm:prSet presAssocID="{F03EEE20-8115-4248-8D21-7CFAF33F69CE}" presName="ConnectLine" presStyleLbl="sibTrans1D1" presStyleIdx="8" presStyleCnt="9"/>
      <dgm:spPr>
        <a:noFill/>
        <a:ln w="12700" cap="flat" cmpd="sng" algn="ctr">
          <a:solidFill>
            <a:schemeClr val="accent2">
              <a:hueOff val="31425"/>
              <a:satOff val="-30655"/>
              <a:lumOff val="-1570"/>
              <a:alphaOff val="0"/>
            </a:schemeClr>
          </a:solidFill>
          <a:prstDash val="dash"/>
        </a:ln>
        <a:effectLst/>
      </dgm:spPr>
    </dgm:pt>
    <dgm:pt modelId="{C638E54F-08B9-49C9-95A7-DF60D21A162C}" type="pres">
      <dgm:prSet presAssocID="{F03EEE20-8115-4248-8D21-7CFAF33F69CE}" presName="EmptyPlaceHolder" presStyleCnt="0"/>
      <dgm:spPr/>
    </dgm:pt>
  </dgm:ptLst>
  <dgm:cxnLst>
    <dgm:cxn modelId="{7B07E905-5294-4983-897D-CEFF5326ACDB}" type="presOf" srcId="{2F5D502D-10D9-4D5C-8D9B-C5B1D9398D91}" destId="{F82C0223-B9A7-4AA0-B038-AF25367E5A65}" srcOrd="0" destOrd="0" presId="urn:microsoft.com/office/officeart/2017/3/layout/DropPinTimeline"/>
    <dgm:cxn modelId="{554B5F1A-22BD-4F3E-97E1-3040AECA0A80}" type="presOf" srcId="{1BCBA39A-8FC2-4528-98F3-100929044F73}" destId="{837F0CFE-D247-4A94-8648-D9CE14914332}" srcOrd="0" destOrd="0" presId="urn:microsoft.com/office/officeart/2017/3/layout/DropPinTimeline"/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35967E20-4EEE-428F-8248-C8091593B04D}" type="presOf" srcId="{0BCAD828-AA87-40DF-A94A-D9545E853CCE}" destId="{25D26BAA-9E67-465A-BEAD-556E5669D9BC}" srcOrd="0" destOrd="0" presId="urn:microsoft.com/office/officeart/2017/3/layout/DropPinTimeline"/>
    <dgm:cxn modelId="{8C557A31-ACE2-446E-A728-1E6932EAD822}" srcId="{0BCAD828-AA87-40DF-A94A-D9545E853CCE}" destId="{BD8F82F0-5887-4426-BC40-8543BA84B7A9}" srcOrd="0" destOrd="0" parTransId="{158D42D2-2B4A-47D3-8DCF-2DE5132D017F}" sibTransId="{718D356C-E9CE-4CD9-9282-A1BC1D829A36}"/>
    <dgm:cxn modelId="{F09BA736-81EF-44C8-83B4-7B80345B6EEA}" type="presOf" srcId="{BD8F82F0-5887-4426-BC40-8543BA84B7A9}" destId="{210C9818-B244-47E2-8D88-7CBF0E4E663C}" srcOrd="0" destOrd="0" presId="urn:microsoft.com/office/officeart/2017/3/layout/DropPinTimeline"/>
    <dgm:cxn modelId="{F6C1E436-266F-4251-9389-445C0E3D5543}" srcId="{95BE5B1F-8548-4FA5-8ECE-FF697B8BDC8B}" destId="{2F5D502D-10D9-4D5C-8D9B-C5B1D9398D91}" srcOrd="3" destOrd="0" parTransId="{930C71F0-36AB-4198-B235-6C56CF39779A}" sibTransId="{09285AB9-9B85-4ED2-ACD2-918A26574574}"/>
    <dgm:cxn modelId="{11E6CD3C-5A9E-427C-9228-3A8EF462325B}" type="presOf" srcId="{2C23EF72-49D0-47E9-AF2D-50B8AAC47B21}" destId="{3BFEC543-99D4-4ADC-A0F4-82E1E4E4ED6F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BEB8875B-B587-43E0-BDBC-7EE3ACC67351}" srcId="{95BE5B1F-8548-4FA5-8ECE-FF697B8BDC8B}" destId="{91FC149E-B99C-4DAE-A4EA-30AAF7477275}" srcOrd="5" destOrd="0" parTransId="{FBFD671D-AE78-43E7-B98D-47A87B9A5F58}" sibTransId="{646E35B0-EC78-4E74-B4D0-8E57FA579CAF}"/>
    <dgm:cxn modelId="{B96C0042-0773-4571-B965-863ECE71E90A}" type="presOf" srcId="{D421C83F-A7F2-40F7-B334-8AB3CF28A215}" destId="{E730DD6C-D0A3-4A6A-8BED-6716626AD504}" srcOrd="0" destOrd="0" presId="urn:microsoft.com/office/officeart/2017/3/layout/DropPinTimeline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F46C9146-DCB9-4DCC-8D4D-EA3E080A6C8F}" srcId="{91FC149E-B99C-4DAE-A4EA-30AAF7477275}" destId="{E7EDD03F-F0EF-4031-8529-F0D1ECAE649C}" srcOrd="0" destOrd="0" parTransId="{9521BAFA-5552-4F3B-B668-BF54ADDA27AF}" sibTransId="{227D9A76-6E2B-4B92-957B-2F5B14FA8B9F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DADFC690-CFDF-4836-80E8-33C5A862410F}" srcId="{4EEC4878-C948-490F-810B-5CD69ECFCB68}" destId="{D421C83F-A7F2-40F7-B334-8AB3CF28A215}" srcOrd="0" destOrd="0" parTransId="{28B0042F-E0C9-4D89-8794-B8C13112E193}" sibTransId="{044DA7E0-03BE-4626-89C2-9EE502768ECC}"/>
    <dgm:cxn modelId="{338C1DA4-E421-4706-B084-1EF4F496DB57}" type="presOf" srcId="{77845AB4-F617-409D-8085-0EF04C056ED0}" destId="{DC0A364D-BB49-49D4-BE3C-998C7CF9B1EB}" srcOrd="0" destOrd="0" presId="urn:microsoft.com/office/officeart/2017/3/layout/DropPinTimeline"/>
    <dgm:cxn modelId="{C99CAEAE-B966-4297-99BE-C502A78816C6}" srcId="{2F5D502D-10D9-4D5C-8D9B-C5B1D9398D91}" destId="{1BCBA39A-8FC2-4528-98F3-100929044F73}" srcOrd="0" destOrd="0" parTransId="{54446616-DFEF-49BA-BD9A-253F2E6614EB}" sibTransId="{9B9B1D68-BDDA-4099-B86B-AAD9D02FF376}"/>
    <dgm:cxn modelId="{2CCC71B2-6473-40ED-82CF-B82FFBD84B87}" type="presOf" srcId="{F03EEE20-8115-4248-8D21-7CFAF33F69CE}" destId="{95DC33A9-FD3E-405D-B04D-58228AC7840A}" srcOrd="0" destOrd="0" presId="urn:microsoft.com/office/officeart/2017/3/layout/DropPinTimeline"/>
    <dgm:cxn modelId="{35A9F6B6-67E9-40B0-9699-44EED6648887}" type="presOf" srcId="{11C98CFA-895C-4835-8EDB-1D66C31F1562}" destId="{6965260B-0F1B-4BCE-B184-58B6B49C9013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AC66BEC7-086D-44CA-B19B-5F810E107E68}" srcId="{95BE5B1F-8548-4FA5-8ECE-FF697B8BDC8B}" destId="{0BCAD828-AA87-40DF-A94A-D9545E853CCE}" srcOrd="4" destOrd="0" parTransId="{D7EFB565-6FA6-405B-A425-97658356844B}" sibTransId="{5346D104-4C60-48C8-B1E9-9DD3DBA50205}"/>
    <dgm:cxn modelId="{8C2DEFCD-625B-4FF8-9E51-FA8096A3B8F9}" type="presOf" srcId="{4EEC4878-C948-490F-810B-5CD69ECFCB68}" destId="{869F97A6-4726-41B9-99DD-65CF054C0C7A}" srcOrd="0" destOrd="0" presId="urn:microsoft.com/office/officeart/2017/3/layout/DropPinTimeline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35FA65D9-5CF3-4DFC-86DA-60186DA226A0}" srcId="{77845AB4-F617-409D-8085-0EF04C056ED0}" destId="{11C98CFA-895C-4835-8EDB-1D66C31F1562}" srcOrd="0" destOrd="0" parTransId="{509EA704-14A2-4B68-8004-ABD945819E20}" sibTransId="{2D64E20C-6117-43EE-B022-8264397B2B6D}"/>
    <dgm:cxn modelId="{0308A7E2-52AC-4B17-B9BF-1CE55505738B}" srcId="{F03EEE20-8115-4248-8D21-7CFAF33F69CE}" destId="{2C23EF72-49D0-47E9-AF2D-50B8AAC47B21}" srcOrd="0" destOrd="0" parTransId="{0AEFBF4D-7AE8-40C8-AA08-4C2285A8C230}" sibTransId="{4E17990D-9184-49E3-BF37-197917A749FA}"/>
    <dgm:cxn modelId="{48EEDBE4-2CEE-40D8-9B57-C421C604364C}" srcId="{95BE5B1F-8548-4FA5-8ECE-FF697B8BDC8B}" destId="{4EEC4878-C948-490F-810B-5CD69ECFCB68}" srcOrd="7" destOrd="0" parTransId="{95AEBF19-F221-4ECC-9522-EA211BB2E944}" sibTransId="{8C4CF083-9658-47B2-AB96-1DE4584EB8B5}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C441D3EF-2E10-40C2-9FC7-DCEA6EF21410}" srcId="{95BE5B1F-8548-4FA5-8ECE-FF697B8BDC8B}" destId="{77845AB4-F617-409D-8085-0EF04C056ED0}" srcOrd="6" destOrd="0" parTransId="{AA554F01-95BC-4762-9D77-198CF1E3137C}" sibTransId="{9CD99217-F814-4473-B48B-CB90491773DC}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66A4E6F0-5C5D-4310-900F-0F3ACBA0022C}" srcId="{95BE5B1F-8548-4FA5-8ECE-FF697B8BDC8B}" destId="{F03EEE20-8115-4248-8D21-7CFAF33F69CE}" srcOrd="8" destOrd="0" parTransId="{64E0B535-AA60-4D8F-A6C7-C7904E6E5B6C}" sibTransId="{049AB07A-BDB4-4946-84EC-BC353E45BC2E}"/>
    <dgm:cxn modelId="{D56C11F4-91B3-4760-A16C-D253B03D8597}" type="presOf" srcId="{E7EDD03F-F0EF-4031-8529-F0D1ECAE649C}" destId="{CE410064-4DC9-4FA0-B308-8EEB3331E5C8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370C3AFC-B9DE-4E37-B53B-17522E442467}" type="presOf" srcId="{91FC149E-B99C-4DAE-A4EA-30AAF7477275}" destId="{3FCAE112-427B-49E8-9B67-F4A55E169FE6}" srcOrd="0" destOrd="0" presId="urn:microsoft.com/office/officeart/2017/3/layout/DropPinTimeline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  <dgm:cxn modelId="{7558F652-410E-47DE-97A6-C8ADC26B6113}" type="presParOf" srcId="{DD1337DA-0D94-4BF8-B352-3B3EA06F55F0}" destId="{67D664E3-E4FE-4CB2-B496-B0BADBB317A4}" srcOrd="5" destOrd="0" presId="urn:microsoft.com/office/officeart/2017/3/layout/DropPinTimeline"/>
    <dgm:cxn modelId="{77F71017-60E5-402A-9836-5DFE8D3B97F6}" type="presParOf" srcId="{DD1337DA-0D94-4BF8-B352-3B3EA06F55F0}" destId="{B6448842-99EC-4F12-9853-928439CE1525}" srcOrd="6" destOrd="0" presId="urn:microsoft.com/office/officeart/2017/3/layout/DropPinTimeline"/>
    <dgm:cxn modelId="{B2D9C17A-9512-4EA0-B679-975794A1788F}" type="presParOf" srcId="{B6448842-99EC-4F12-9853-928439CE1525}" destId="{C6A867E9-40DF-46F4-ACFA-28A8E481B069}" srcOrd="0" destOrd="0" presId="urn:microsoft.com/office/officeart/2017/3/layout/DropPinTimeline"/>
    <dgm:cxn modelId="{DC7BD3D3-C4F5-4752-97A0-18F726FAD6B8}" type="presParOf" srcId="{B6448842-99EC-4F12-9853-928439CE1525}" destId="{DD4A19BB-06D7-4794-AF2D-1ACC9D59ED04}" srcOrd="1" destOrd="0" presId="urn:microsoft.com/office/officeart/2017/3/layout/DropPinTimeline"/>
    <dgm:cxn modelId="{A9EC98EC-766D-4C57-B4D7-E93EA15BAC53}" type="presParOf" srcId="{DD4A19BB-06D7-4794-AF2D-1ACC9D59ED04}" destId="{38F3DB4B-9303-4B78-9809-2FC0BB455800}" srcOrd="0" destOrd="0" presId="urn:microsoft.com/office/officeart/2017/3/layout/DropPinTimeline"/>
    <dgm:cxn modelId="{1C927EF7-E9DC-4E99-AEFA-B6E3C3783741}" type="presParOf" srcId="{DD4A19BB-06D7-4794-AF2D-1ACC9D59ED04}" destId="{605C18C8-13A2-4E80-9C7E-139A3BCE9D68}" srcOrd="1" destOrd="0" presId="urn:microsoft.com/office/officeart/2017/3/layout/DropPinTimeline"/>
    <dgm:cxn modelId="{80E4C257-13B8-45DF-B292-1E89858FACC1}" type="presParOf" srcId="{B6448842-99EC-4F12-9853-928439CE1525}" destId="{837F0CFE-D247-4A94-8648-D9CE14914332}" srcOrd="2" destOrd="0" presId="urn:microsoft.com/office/officeart/2017/3/layout/DropPinTimeline"/>
    <dgm:cxn modelId="{D26B242A-9C62-4D59-8997-1C42B250D0AB}" type="presParOf" srcId="{B6448842-99EC-4F12-9853-928439CE1525}" destId="{F82C0223-B9A7-4AA0-B038-AF25367E5A65}" srcOrd="3" destOrd="0" presId="urn:microsoft.com/office/officeart/2017/3/layout/DropPinTimeline"/>
    <dgm:cxn modelId="{C992FCF0-52D3-42E4-AC76-0515A8BCD2AD}" type="presParOf" srcId="{B6448842-99EC-4F12-9853-928439CE1525}" destId="{B96E885A-D00E-46A9-82F3-E29BEBFAD497}" srcOrd="4" destOrd="0" presId="urn:microsoft.com/office/officeart/2017/3/layout/DropPinTimeline"/>
    <dgm:cxn modelId="{BE671E44-15FA-4A39-AA1D-E9A594B2D745}" type="presParOf" srcId="{B6448842-99EC-4F12-9853-928439CE1525}" destId="{0413B5DE-6A26-4F7F-BCA3-5D1B80B6E602}" srcOrd="5" destOrd="0" presId="urn:microsoft.com/office/officeart/2017/3/layout/DropPinTimeline"/>
    <dgm:cxn modelId="{F55794B7-F20A-409A-BE76-FB772D99BCED}" type="presParOf" srcId="{DD1337DA-0D94-4BF8-B352-3B3EA06F55F0}" destId="{105A478F-9D3C-437B-AE5D-F1E9BF2CB8D5}" srcOrd="7" destOrd="0" presId="urn:microsoft.com/office/officeart/2017/3/layout/DropPinTimeline"/>
    <dgm:cxn modelId="{417C984B-FA3A-485B-A6F0-B0F3CAD7835E}" type="presParOf" srcId="{DD1337DA-0D94-4BF8-B352-3B3EA06F55F0}" destId="{508C5917-844A-41D2-B883-752F27A6206C}" srcOrd="8" destOrd="0" presId="urn:microsoft.com/office/officeart/2017/3/layout/DropPinTimeline"/>
    <dgm:cxn modelId="{489E7FCB-9A8B-4D4E-9EB9-4E0A86CAC0AC}" type="presParOf" srcId="{508C5917-844A-41D2-B883-752F27A6206C}" destId="{1A165FD5-E9EE-4186-AE4E-276B2CF0E8A1}" srcOrd="0" destOrd="0" presId="urn:microsoft.com/office/officeart/2017/3/layout/DropPinTimeline"/>
    <dgm:cxn modelId="{254AECC4-66A2-42A3-B487-BF95601E039F}" type="presParOf" srcId="{508C5917-844A-41D2-B883-752F27A6206C}" destId="{D285487C-E13E-436A-A124-B97EE494B193}" srcOrd="1" destOrd="0" presId="urn:microsoft.com/office/officeart/2017/3/layout/DropPinTimeline"/>
    <dgm:cxn modelId="{D42DC436-9242-4784-9D58-B8FE494EFB8B}" type="presParOf" srcId="{D285487C-E13E-436A-A124-B97EE494B193}" destId="{F3125141-8B55-4BC4-A7D7-B6EF4BC11539}" srcOrd="0" destOrd="0" presId="urn:microsoft.com/office/officeart/2017/3/layout/DropPinTimeline"/>
    <dgm:cxn modelId="{6D578D39-7B1A-426A-B8F8-55A95A5D52A0}" type="presParOf" srcId="{D285487C-E13E-436A-A124-B97EE494B193}" destId="{657C43AD-993E-4309-B678-487393CE1ED7}" srcOrd="1" destOrd="0" presId="urn:microsoft.com/office/officeart/2017/3/layout/DropPinTimeline"/>
    <dgm:cxn modelId="{4EE85042-5A32-4D33-AD1A-DA7ADA46733F}" type="presParOf" srcId="{508C5917-844A-41D2-B883-752F27A6206C}" destId="{210C9818-B244-47E2-8D88-7CBF0E4E663C}" srcOrd="2" destOrd="0" presId="urn:microsoft.com/office/officeart/2017/3/layout/DropPinTimeline"/>
    <dgm:cxn modelId="{1B3D7864-0205-4B61-B02A-9403FFE8376B}" type="presParOf" srcId="{508C5917-844A-41D2-B883-752F27A6206C}" destId="{25D26BAA-9E67-465A-BEAD-556E5669D9BC}" srcOrd="3" destOrd="0" presId="urn:microsoft.com/office/officeart/2017/3/layout/DropPinTimeline"/>
    <dgm:cxn modelId="{A63873CA-4233-4169-B6FD-B2FBA23036B8}" type="presParOf" srcId="{508C5917-844A-41D2-B883-752F27A6206C}" destId="{85B69357-91A7-4A39-BA26-247CE224C7D1}" srcOrd="4" destOrd="0" presId="urn:microsoft.com/office/officeart/2017/3/layout/DropPinTimeline"/>
    <dgm:cxn modelId="{3BF00C7C-90AF-41C9-937A-CAD1BF754DF0}" type="presParOf" srcId="{508C5917-844A-41D2-B883-752F27A6206C}" destId="{9664B2CD-9474-4BCD-B6EF-5CDCF6A51DC9}" srcOrd="5" destOrd="0" presId="urn:microsoft.com/office/officeart/2017/3/layout/DropPinTimeline"/>
    <dgm:cxn modelId="{7EA3F68C-F2A2-4614-B592-3DDDA0F27CC3}" type="presParOf" srcId="{DD1337DA-0D94-4BF8-B352-3B3EA06F55F0}" destId="{469C749E-D335-4690-BB71-350AA25106CD}" srcOrd="9" destOrd="0" presId="urn:microsoft.com/office/officeart/2017/3/layout/DropPinTimeline"/>
    <dgm:cxn modelId="{0D12E179-B274-4657-9DCD-675EAB9D9AC7}" type="presParOf" srcId="{DD1337DA-0D94-4BF8-B352-3B3EA06F55F0}" destId="{5E7C5744-1718-4D3A-BBAB-5525087AF357}" srcOrd="10" destOrd="0" presId="urn:microsoft.com/office/officeart/2017/3/layout/DropPinTimeline"/>
    <dgm:cxn modelId="{C04CEE97-C807-46CC-93AA-FE4FFD8D4FF0}" type="presParOf" srcId="{5E7C5744-1718-4D3A-BBAB-5525087AF357}" destId="{4322EAD5-EB47-43CC-B7F7-22E2429445EA}" srcOrd="0" destOrd="0" presId="urn:microsoft.com/office/officeart/2017/3/layout/DropPinTimeline"/>
    <dgm:cxn modelId="{84A9F987-7A7C-460E-9E73-8F933420F37F}" type="presParOf" srcId="{5E7C5744-1718-4D3A-BBAB-5525087AF357}" destId="{0D14E382-A98E-4957-A282-5850F582B1A0}" srcOrd="1" destOrd="0" presId="urn:microsoft.com/office/officeart/2017/3/layout/DropPinTimeline"/>
    <dgm:cxn modelId="{5D96DB49-171B-41D3-AB0F-6EA488867744}" type="presParOf" srcId="{0D14E382-A98E-4957-A282-5850F582B1A0}" destId="{CE8C1CA5-6595-40F3-83D9-1CC1ABBF8B9B}" srcOrd="0" destOrd="0" presId="urn:microsoft.com/office/officeart/2017/3/layout/DropPinTimeline"/>
    <dgm:cxn modelId="{8634F527-810C-4623-9BB8-A244D5425298}" type="presParOf" srcId="{0D14E382-A98E-4957-A282-5850F582B1A0}" destId="{47BBFD5B-92EA-403C-9BB0-BE958183AC99}" srcOrd="1" destOrd="0" presId="urn:microsoft.com/office/officeart/2017/3/layout/DropPinTimeline"/>
    <dgm:cxn modelId="{1D06036C-0485-4E7C-940F-E7AB309C455E}" type="presParOf" srcId="{5E7C5744-1718-4D3A-BBAB-5525087AF357}" destId="{CE410064-4DC9-4FA0-B308-8EEB3331E5C8}" srcOrd="2" destOrd="0" presId="urn:microsoft.com/office/officeart/2017/3/layout/DropPinTimeline"/>
    <dgm:cxn modelId="{30309B24-30BD-44B5-A17A-710B0F0C3FC9}" type="presParOf" srcId="{5E7C5744-1718-4D3A-BBAB-5525087AF357}" destId="{3FCAE112-427B-49E8-9B67-F4A55E169FE6}" srcOrd="3" destOrd="0" presId="urn:microsoft.com/office/officeart/2017/3/layout/DropPinTimeline"/>
    <dgm:cxn modelId="{A1035A43-AC03-4E0B-9D89-9E1EDFE8F384}" type="presParOf" srcId="{5E7C5744-1718-4D3A-BBAB-5525087AF357}" destId="{8985CFB6-45E7-4FA0-8EF8-E7BC01020CB0}" srcOrd="4" destOrd="0" presId="urn:microsoft.com/office/officeart/2017/3/layout/DropPinTimeline"/>
    <dgm:cxn modelId="{33C7F4C0-3D22-4316-AE87-CF40D504A4A2}" type="presParOf" srcId="{5E7C5744-1718-4D3A-BBAB-5525087AF357}" destId="{D26914AA-AB70-48DD-83E5-1E1EB91B99A3}" srcOrd="5" destOrd="0" presId="urn:microsoft.com/office/officeart/2017/3/layout/DropPinTimeline"/>
    <dgm:cxn modelId="{CD867C2B-5DFF-4697-807A-AF59A67F0667}" type="presParOf" srcId="{DD1337DA-0D94-4BF8-B352-3B3EA06F55F0}" destId="{BC8A101B-D930-47F0-88BD-EA370E6EE6DA}" srcOrd="11" destOrd="0" presId="urn:microsoft.com/office/officeart/2017/3/layout/DropPinTimeline"/>
    <dgm:cxn modelId="{68F47C77-9365-4DE7-9F55-940703E50C17}" type="presParOf" srcId="{DD1337DA-0D94-4BF8-B352-3B3EA06F55F0}" destId="{68C3C80D-AE9E-47EB-9BFF-AC666CE8B0D7}" srcOrd="12" destOrd="0" presId="urn:microsoft.com/office/officeart/2017/3/layout/DropPinTimeline"/>
    <dgm:cxn modelId="{47A64215-A16F-4DEB-A74C-CCB17EE6E42E}" type="presParOf" srcId="{68C3C80D-AE9E-47EB-9BFF-AC666CE8B0D7}" destId="{96A649C8-9E9F-42A1-8A38-902A4A2A8309}" srcOrd="0" destOrd="0" presId="urn:microsoft.com/office/officeart/2017/3/layout/DropPinTimeline"/>
    <dgm:cxn modelId="{F8DA8161-A8DA-40F3-8A88-0F4D0C02F8F5}" type="presParOf" srcId="{68C3C80D-AE9E-47EB-9BFF-AC666CE8B0D7}" destId="{31F9832D-C17B-4028-82CF-B9298FCA364F}" srcOrd="1" destOrd="0" presId="urn:microsoft.com/office/officeart/2017/3/layout/DropPinTimeline"/>
    <dgm:cxn modelId="{DAAA5A35-E804-4D77-B829-5CA02B7E4405}" type="presParOf" srcId="{31F9832D-C17B-4028-82CF-B9298FCA364F}" destId="{88A81C77-20A6-4502-826E-AEC59620516A}" srcOrd="0" destOrd="0" presId="urn:microsoft.com/office/officeart/2017/3/layout/DropPinTimeline"/>
    <dgm:cxn modelId="{99929821-A11F-4BA7-A793-A14AFD4885A9}" type="presParOf" srcId="{31F9832D-C17B-4028-82CF-B9298FCA364F}" destId="{3DD92C1F-1358-4C6D-A6CA-4FB116D08AFF}" srcOrd="1" destOrd="0" presId="urn:microsoft.com/office/officeart/2017/3/layout/DropPinTimeline"/>
    <dgm:cxn modelId="{2A3EC6B4-4861-4300-830A-8511E6E945CF}" type="presParOf" srcId="{68C3C80D-AE9E-47EB-9BFF-AC666CE8B0D7}" destId="{6965260B-0F1B-4BCE-B184-58B6B49C9013}" srcOrd="2" destOrd="0" presId="urn:microsoft.com/office/officeart/2017/3/layout/DropPinTimeline"/>
    <dgm:cxn modelId="{E7E33D32-28B8-40E3-86E1-01982B79DD4A}" type="presParOf" srcId="{68C3C80D-AE9E-47EB-9BFF-AC666CE8B0D7}" destId="{DC0A364D-BB49-49D4-BE3C-998C7CF9B1EB}" srcOrd="3" destOrd="0" presId="urn:microsoft.com/office/officeart/2017/3/layout/DropPinTimeline"/>
    <dgm:cxn modelId="{DAC74AC6-96B3-4B0C-8524-04912FEE722C}" type="presParOf" srcId="{68C3C80D-AE9E-47EB-9BFF-AC666CE8B0D7}" destId="{8DD68156-EFD3-4C8B-A4DB-1C108D02FEDE}" srcOrd="4" destOrd="0" presId="urn:microsoft.com/office/officeart/2017/3/layout/DropPinTimeline"/>
    <dgm:cxn modelId="{AC319255-2E90-4F36-B393-D1CF908EA03B}" type="presParOf" srcId="{68C3C80D-AE9E-47EB-9BFF-AC666CE8B0D7}" destId="{163EE12A-8B19-4FCF-A103-CD5EB1C69FEF}" srcOrd="5" destOrd="0" presId="urn:microsoft.com/office/officeart/2017/3/layout/DropPinTimeline"/>
    <dgm:cxn modelId="{2A039BE7-5BBA-406D-8BCA-4E418CE23D31}" type="presParOf" srcId="{DD1337DA-0D94-4BF8-B352-3B3EA06F55F0}" destId="{7801DE5F-4D13-4684-90B4-EB3515F6420A}" srcOrd="13" destOrd="0" presId="urn:microsoft.com/office/officeart/2017/3/layout/DropPinTimeline"/>
    <dgm:cxn modelId="{D7AD943D-61F7-47AD-BD76-25616064580E}" type="presParOf" srcId="{DD1337DA-0D94-4BF8-B352-3B3EA06F55F0}" destId="{1DD45B9F-0253-4C12-900C-D7BED6E07C0C}" srcOrd="14" destOrd="0" presId="urn:microsoft.com/office/officeart/2017/3/layout/DropPinTimeline"/>
    <dgm:cxn modelId="{3C1BD77F-3C87-4793-AFB9-236B293790F9}" type="presParOf" srcId="{1DD45B9F-0253-4C12-900C-D7BED6E07C0C}" destId="{3284C3C0-1282-4176-8883-AF3FF69A6395}" srcOrd="0" destOrd="0" presId="urn:microsoft.com/office/officeart/2017/3/layout/DropPinTimeline"/>
    <dgm:cxn modelId="{5FD95048-BD1A-4E29-B78C-29716CA84B09}" type="presParOf" srcId="{1DD45B9F-0253-4C12-900C-D7BED6E07C0C}" destId="{62F80C8B-99C8-472A-B0E7-CED894EBCDDA}" srcOrd="1" destOrd="0" presId="urn:microsoft.com/office/officeart/2017/3/layout/DropPinTimeline"/>
    <dgm:cxn modelId="{4A802AC2-EC96-40AF-94AD-315B32B3D85C}" type="presParOf" srcId="{62F80C8B-99C8-472A-B0E7-CED894EBCDDA}" destId="{BDE15B71-86E3-493A-B3D2-68257A565C33}" srcOrd="0" destOrd="0" presId="urn:microsoft.com/office/officeart/2017/3/layout/DropPinTimeline"/>
    <dgm:cxn modelId="{133CF5C1-8012-4AE8-9ABF-AD84DDA80FD7}" type="presParOf" srcId="{62F80C8B-99C8-472A-B0E7-CED894EBCDDA}" destId="{4C297E61-6122-4031-B0DB-7D6103443E5B}" srcOrd="1" destOrd="0" presId="urn:microsoft.com/office/officeart/2017/3/layout/DropPinTimeline"/>
    <dgm:cxn modelId="{99C96053-D036-4509-826F-7AB67282E67D}" type="presParOf" srcId="{1DD45B9F-0253-4C12-900C-D7BED6E07C0C}" destId="{E730DD6C-D0A3-4A6A-8BED-6716626AD504}" srcOrd="2" destOrd="0" presId="urn:microsoft.com/office/officeart/2017/3/layout/DropPinTimeline"/>
    <dgm:cxn modelId="{3777306D-FB8E-439D-B074-A78486D84D09}" type="presParOf" srcId="{1DD45B9F-0253-4C12-900C-D7BED6E07C0C}" destId="{869F97A6-4726-41B9-99DD-65CF054C0C7A}" srcOrd="3" destOrd="0" presId="urn:microsoft.com/office/officeart/2017/3/layout/DropPinTimeline"/>
    <dgm:cxn modelId="{122B51D0-74A7-4E08-A66A-7C5C262780FD}" type="presParOf" srcId="{1DD45B9F-0253-4C12-900C-D7BED6E07C0C}" destId="{D530916C-F43D-46A2-A317-6149B8ACC3C6}" srcOrd="4" destOrd="0" presId="urn:microsoft.com/office/officeart/2017/3/layout/DropPinTimeline"/>
    <dgm:cxn modelId="{B1A16779-E987-4CAD-A46D-623825B244B8}" type="presParOf" srcId="{1DD45B9F-0253-4C12-900C-D7BED6E07C0C}" destId="{0761D031-6CD5-450C-9A77-5B2EFE38F7E6}" srcOrd="5" destOrd="0" presId="urn:microsoft.com/office/officeart/2017/3/layout/DropPinTimeline"/>
    <dgm:cxn modelId="{1099E0EC-8EC0-49D3-9E29-E0812FEB5D00}" type="presParOf" srcId="{DD1337DA-0D94-4BF8-B352-3B3EA06F55F0}" destId="{A0BB0302-9CBB-4229-9329-2D2071CA87FD}" srcOrd="15" destOrd="0" presId="urn:microsoft.com/office/officeart/2017/3/layout/DropPinTimeline"/>
    <dgm:cxn modelId="{44136BF1-562D-4AC1-8A0E-EDA47C4937CA}" type="presParOf" srcId="{DD1337DA-0D94-4BF8-B352-3B3EA06F55F0}" destId="{D477B410-9800-4649-A243-2CA4A7C5572E}" srcOrd="16" destOrd="0" presId="urn:microsoft.com/office/officeart/2017/3/layout/DropPinTimeline"/>
    <dgm:cxn modelId="{DD9A1AB4-5160-48A3-873E-C4D3CEA837DB}" type="presParOf" srcId="{D477B410-9800-4649-A243-2CA4A7C5572E}" destId="{1ECBCC4E-4D35-4D74-B1AB-3E285AA124FB}" srcOrd="0" destOrd="0" presId="urn:microsoft.com/office/officeart/2017/3/layout/DropPinTimeline"/>
    <dgm:cxn modelId="{351F85EC-6CA3-44A2-AE0D-9AC61A3A6697}" type="presParOf" srcId="{D477B410-9800-4649-A243-2CA4A7C5572E}" destId="{57A23027-8923-4EBB-9CB0-2EDD4A7C914F}" srcOrd="1" destOrd="0" presId="urn:microsoft.com/office/officeart/2017/3/layout/DropPinTimeline"/>
    <dgm:cxn modelId="{5F20FBD7-DB1A-4C1F-93CF-393517B40DDD}" type="presParOf" srcId="{57A23027-8923-4EBB-9CB0-2EDD4A7C914F}" destId="{F15F5D59-C853-4657-93B6-735FB1A6E2DB}" srcOrd="0" destOrd="0" presId="urn:microsoft.com/office/officeart/2017/3/layout/DropPinTimeline"/>
    <dgm:cxn modelId="{FF2ECE84-8D8E-4346-8157-E100E796B0C5}" type="presParOf" srcId="{57A23027-8923-4EBB-9CB0-2EDD4A7C914F}" destId="{467EDFF3-2593-4739-A880-FF8BC25F39B3}" srcOrd="1" destOrd="0" presId="urn:microsoft.com/office/officeart/2017/3/layout/DropPinTimeline"/>
    <dgm:cxn modelId="{66605438-D05C-4AAB-B73C-1158C955D913}" type="presParOf" srcId="{D477B410-9800-4649-A243-2CA4A7C5572E}" destId="{3BFEC543-99D4-4ADC-A0F4-82E1E4E4ED6F}" srcOrd="2" destOrd="0" presId="urn:microsoft.com/office/officeart/2017/3/layout/DropPinTimeline"/>
    <dgm:cxn modelId="{897850BF-D843-4729-81EA-8CB8EE99246A}" type="presParOf" srcId="{D477B410-9800-4649-A243-2CA4A7C5572E}" destId="{95DC33A9-FD3E-405D-B04D-58228AC7840A}" srcOrd="3" destOrd="0" presId="urn:microsoft.com/office/officeart/2017/3/layout/DropPinTimeline"/>
    <dgm:cxn modelId="{AC9D65B3-6E17-4218-B2E2-92DD91874032}" type="presParOf" srcId="{D477B410-9800-4649-A243-2CA4A7C5572E}" destId="{3F41B3E1-FA55-4AEF-B28B-B2DAE9307A28}" srcOrd="4" destOrd="0" presId="urn:microsoft.com/office/officeart/2017/3/layout/DropPinTimeline"/>
    <dgm:cxn modelId="{17609A11-EAF4-41F0-941F-D5142C1BAE8E}" type="presParOf" srcId="{D477B410-9800-4649-A243-2CA4A7C5572E}" destId="{C638E54F-08B9-49C9-95A7-DF60D21A16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71341" y="693896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07976" y="730531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469422" y="1152582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Peter </a:t>
          </a:r>
          <a:r>
            <a:rPr lang="en-US" sz="1200" b="0" i="0" kern="1200" dirty="0" err="1"/>
            <a:t>Neubäcker</a:t>
          </a:r>
          <a:r>
            <a:rPr lang="en-US" sz="1200" b="0" i="0" kern="1200" dirty="0"/>
            <a:t> begins developing the </a:t>
          </a:r>
          <a:r>
            <a:rPr lang="en-US" sz="1200" b="0" i="0" kern="1200" dirty="0" err="1"/>
            <a:t>Melodyne</a:t>
          </a:r>
          <a:r>
            <a:rPr lang="en-US" sz="1200" b="0" i="0" kern="1200" dirty="0"/>
            <a:t> concept</a:t>
          </a:r>
          <a:endParaRPr lang="en-US" sz="1200" kern="1200" dirty="0"/>
        </a:p>
      </dsp:txBody>
      <dsp:txXfrm>
        <a:off x="469422" y="1152582"/>
        <a:ext cx="900444" cy="1672373"/>
      </dsp:txXfrm>
    </dsp:sp>
    <dsp:sp modelId="{9A7C4BC5-8408-4A9F-95F6-2C530BD76C90}">
      <dsp:nvSpPr>
        <dsp:cNvPr id="0" name=""/>
        <dsp:cNvSpPr/>
      </dsp:nvSpPr>
      <dsp:spPr>
        <a:xfrm>
          <a:off x="469422" y="564991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1997</a:t>
          </a:r>
        </a:p>
      </dsp:txBody>
      <dsp:txXfrm>
        <a:off x="469422" y="564991"/>
        <a:ext cx="900444" cy="587590"/>
      </dsp:txXfrm>
    </dsp:sp>
    <dsp:sp modelId="{7489FD9C-209C-450B-A153-25ECC5553CBF}">
      <dsp:nvSpPr>
        <dsp:cNvPr id="0" name=""/>
        <dsp:cNvSpPr/>
      </dsp:nvSpPr>
      <dsp:spPr>
        <a:xfrm>
          <a:off x="23623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54862" y="2772072"/>
          <a:ext cx="8394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749437" y="4626234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4419"/>
            <a:satOff val="-4311"/>
            <a:lumOff val="-221"/>
            <a:alphaOff val="0"/>
          </a:schemeClr>
        </a:solidFill>
        <a:ln w="15875" cap="flat" cmpd="sng" algn="ctr">
          <a:solidFill>
            <a:schemeClr val="accent2">
              <a:hueOff val="4419"/>
              <a:satOff val="-4311"/>
              <a:lumOff val="-2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786072" y="4662870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1147518" y="2824956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 dirty="0" err="1"/>
            <a:t>Celemony</a:t>
          </a:r>
          <a:r>
            <a:rPr lang="en-CA" sz="1200" b="0" i="0" kern="1200" dirty="0"/>
            <a:t> is founded</a:t>
          </a:r>
          <a:endParaRPr lang="en-US" sz="1200" kern="1200" dirty="0"/>
        </a:p>
      </dsp:txBody>
      <dsp:txXfrm>
        <a:off x="1147518" y="2824956"/>
        <a:ext cx="900444" cy="1672373"/>
      </dsp:txXfrm>
    </dsp:sp>
    <dsp:sp modelId="{D47FC92B-725F-4F7A-A74D-33B323102A1B}">
      <dsp:nvSpPr>
        <dsp:cNvPr id="0" name=""/>
        <dsp:cNvSpPr/>
      </dsp:nvSpPr>
      <dsp:spPr>
        <a:xfrm>
          <a:off x="1147518" y="4497329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2000</a:t>
          </a:r>
        </a:p>
      </dsp:txBody>
      <dsp:txXfrm>
        <a:off x="1147518" y="4497329"/>
        <a:ext cx="900444" cy="587590"/>
      </dsp:txXfrm>
    </dsp:sp>
    <dsp:sp modelId="{1E2ADF36-0ED9-4D0B-9DA8-76AB8AD57A13}">
      <dsp:nvSpPr>
        <dsp:cNvPr id="0" name=""/>
        <dsp:cNvSpPr/>
      </dsp:nvSpPr>
      <dsp:spPr>
        <a:xfrm>
          <a:off x="914327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928"/>
              <a:satOff val="-3832"/>
              <a:lumOff val="-19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932958" y="2772072"/>
          <a:ext cx="83948" cy="105766"/>
        </a:xfrm>
        <a:prstGeom prst="ellipse">
          <a:avLst/>
        </a:prstGeom>
        <a:solidFill>
          <a:schemeClr val="accent2">
            <a:hueOff val="3928"/>
            <a:satOff val="-3832"/>
            <a:lumOff val="-19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1427532" y="693896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8838"/>
            <a:satOff val="-8622"/>
            <a:lumOff val="-442"/>
            <a:alphaOff val="0"/>
          </a:schemeClr>
        </a:solidFill>
        <a:ln w="15875" cap="flat" cmpd="sng" algn="ctr">
          <a:solidFill>
            <a:schemeClr val="accent2">
              <a:hueOff val="8838"/>
              <a:satOff val="-8622"/>
              <a:lumOff val="-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1464168" y="730531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1825613" y="1152582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Melodyne</a:t>
          </a:r>
          <a:r>
            <a:rPr lang="en-US" sz="1200" b="0" i="0" kern="1200" dirty="0"/>
            <a:t> is presented for the first time at the Winter NAMM</a:t>
          </a:r>
          <a:endParaRPr lang="en-US" sz="1200" kern="1200" dirty="0"/>
        </a:p>
      </dsp:txBody>
      <dsp:txXfrm>
        <a:off x="1825613" y="1152582"/>
        <a:ext cx="900444" cy="1672373"/>
      </dsp:txXfrm>
    </dsp:sp>
    <dsp:sp modelId="{C964CC5F-AD31-46FE-B950-6FB1958FE6E6}">
      <dsp:nvSpPr>
        <dsp:cNvPr id="0" name=""/>
        <dsp:cNvSpPr/>
      </dsp:nvSpPr>
      <dsp:spPr>
        <a:xfrm>
          <a:off x="1825613" y="564991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2001</a:t>
          </a:r>
        </a:p>
      </dsp:txBody>
      <dsp:txXfrm>
        <a:off x="1825613" y="564991"/>
        <a:ext cx="900444" cy="587590"/>
      </dsp:txXfrm>
    </dsp:sp>
    <dsp:sp modelId="{190034F2-01B6-4E29-94D7-2881B6E05652}">
      <dsp:nvSpPr>
        <dsp:cNvPr id="0" name=""/>
        <dsp:cNvSpPr/>
      </dsp:nvSpPr>
      <dsp:spPr>
        <a:xfrm>
          <a:off x="1592423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7856"/>
              <a:satOff val="-7664"/>
              <a:lumOff val="-39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1611054" y="2772072"/>
          <a:ext cx="83948" cy="105766"/>
        </a:xfrm>
        <a:prstGeom prst="ellipse">
          <a:avLst/>
        </a:prstGeom>
        <a:solidFill>
          <a:schemeClr val="accent2">
            <a:hueOff val="7856"/>
            <a:satOff val="-7664"/>
            <a:lumOff val="-39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DB4B-9303-4B78-9809-2FC0BB455800}">
      <dsp:nvSpPr>
        <dsp:cNvPr id="0" name=""/>
        <dsp:cNvSpPr/>
      </dsp:nvSpPr>
      <dsp:spPr>
        <a:xfrm rot="18900000">
          <a:off x="2105628" y="4626234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13257"/>
            <a:satOff val="-12933"/>
            <a:lumOff val="-662"/>
            <a:alphaOff val="0"/>
          </a:schemeClr>
        </a:solidFill>
        <a:ln w="15875" cap="flat" cmpd="sng" algn="ctr">
          <a:solidFill>
            <a:schemeClr val="accent2">
              <a:hueOff val="13257"/>
              <a:satOff val="-12933"/>
              <a:lumOff val="-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18C8-13A2-4E80-9C7E-139A3BCE9D68}">
      <dsp:nvSpPr>
        <dsp:cNvPr id="0" name=""/>
        <dsp:cNvSpPr/>
      </dsp:nvSpPr>
      <dsp:spPr>
        <a:xfrm>
          <a:off x="2142264" y="4662870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F0CFE-D247-4A94-8648-D9CE14914332}">
      <dsp:nvSpPr>
        <dsp:cNvPr id="0" name=""/>
        <dsp:cNvSpPr/>
      </dsp:nvSpPr>
      <dsp:spPr>
        <a:xfrm>
          <a:off x="2503709" y="2824956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Single-track version of </a:t>
          </a:r>
          <a:r>
            <a:rPr lang="en-US" sz="1200" b="0" i="0" kern="1200" dirty="0" err="1"/>
            <a:t>Melodyne</a:t>
          </a:r>
          <a:r>
            <a:rPr lang="en-US" sz="1200" b="0" i="0" kern="1200" dirty="0"/>
            <a:t> is released as a plug-in</a:t>
          </a:r>
          <a:endParaRPr lang="en-US" sz="1200" kern="1200" dirty="0"/>
        </a:p>
      </dsp:txBody>
      <dsp:txXfrm>
        <a:off x="2503709" y="2824956"/>
        <a:ext cx="900444" cy="1672373"/>
      </dsp:txXfrm>
    </dsp:sp>
    <dsp:sp modelId="{F82C0223-B9A7-4AA0-B038-AF25367E5A65}">
      <dsp:nvSpPr>
        <dsp:cNvPr id="0" name=""/>
        <dsp:cNvSpPr/>
      </dsp:nvSpPr>
      <dsp:spPr>
        <a:xfrm>
          <a:off x="2503709" y="4497329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2007</a:t>
          </a:r>
        </a:p>
      </dsp:txBody>
      <dsp:txXfrm>
        <a:off x="2503709" y="4497329"/>
        <a:ext cx="900444" cy="587590"/>
      </dsp:txXfrm>
    </dsp:sp>
    <dsp:sp modelId="{B96E885A-D00E-46A9-82F3-E29BEBFAD497}">
      <dsp:nvSpPr>
        <dsp:cNvPr id="0" name=""/>
        <dsp:cNvSpPr/>
      </dsp:nvSpPr>
      <dsp:spPr>
        <a:xfrm>
          <a:off x="2270519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867E9-40DF-46F4-ACFA-28A8E481B069}">
      <dsp:nvSpPr>
        <dsp:cNvPr id="0" name=""/>
        <dsp:cNvSpPr/>
      </dsp:nvSpPr>
      <dsp:spPr>
        <a:xfrm>
          <a:off x="2289150" y="2772072"/>
          <a:ext cx="83948" cy="105766"/>
        </a:xfrm>
        <a:prstGeom prst="ellipse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25141-8B55-4BC4-A7D7-B6EF4BC11539}">
      <dsp:nvSpPr>
        <dsp:cNvPr id="0" name=""/>
        <dsp:cNvSpPr/>
      </dsp:nvSpPr>
      <dsp:spPr>
        <a:xfrm rot="8100000">
          <a:off x="2783724" y="693896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C43AD-993E-4309-B678-487393CE1ED7}">
      <dsp:nvSpPr>
        <dsp:cNvPr id="0" name=""/>
        <dsp:cNvSpPr/>
      </dsp:nvSpPr>
      <dsp:spPr>
        <a:xfrm>
          <a:off x="2820360" y="730531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C9818-B244-47E2-8D88-7CBF0E4E663C}">
      <dsp:nvSpPr>
        <dsp:cNvPr id="0" name=""/>
        <dsp:cNvSpPr/>
      </dsp:nvSpPr>
      <dsp:spPr>
        <a:xfrm>
          <a:off x="3181805" y="1152582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Melodyne editor with DNA Direct Note Access™ is released</a:t>
          </a:r>
          <a:endParaRPr lang="en-US" sz="1200" kern="1200" dirty="0"/>
        </a:p>
      </dsp:txBody>
      <dsp:txXfrm>
        <a:off x="3181805" y="1152582"/>
        <a:ext cx="900444" cy="1672373"/>
      </dsp:txXfrm>
    </dsp:sp>
    <dsp:sp modelId="{25D26BAA-9E67-465A-BEAD-556E5669D9BC}">
      <dsp:nvSpPr>
        <dsp:cNvPr id="0" name=""/>
        <dsp:cNvSpPr/>
      </dsp:nvSpPr>
      <dsp:spPr>
        <a:xfrm>
          <a:off x="3181805" y="564991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2009</a:t>
          </a:r>
        </a:p>
      </dsp:txBody>
      <dsp:txXfrm>
        <a:off x="3181805" y="564991"/>
        <a:ext cx="900444" cy="587590"/>
      </dsp:txXfrm>
    </dsp:sp>
    <dsp:sp modelId="{85B69357-91A7-4A39-BA26-247CE224C7D1}">
      <dsp:nvSpPr>
        <dsp:cNvPr id="0" name=""/>
        <dsp:cNvSpPr/>
      </dsp:nvSpPr>
      <dsp:spPr>
        <a:xfrm>
          <a:off x="2948615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5712"/>
              <a:satOff val="-15328"/>
              <a:lumOff val="-78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65FD5-E9EE-4186-AE4E-276B2CF0E8A1}">
      <dsp:nvSpPr>
        <dsp:cNvPr id="0" name=""/>
        <dsp:cNvSpPr/>
      </dsp:nvSpPr>
      <dsp:spPr>
        <a:xfrm>
          <a:off x="2967246" y="2772072"/>
          <a:ext cx="83948" cy="105766"/>
        </a:xfrm>
        <a:prstGeom prst="ellipse">
          <a:avLst/>
        </a:prstGeom>
        <a:solidFill>
          <a:schemeClr val="accent2">
            <a:hueOff val="15712"/>
            <a:satOff val="-15328"/>
            <a:lumOff val="-78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C1CA5-6595-40F3-83D9-1CC1ABBF8B9B}">
      <dsp:nvSpPr>
        <dsp:cNvPr id="0" name=""/>
        <dsp:cNvSpPr/>
      </dsp:nvSpPr>
      <dsp:spPr>
        <a:xfrm rot="18900000">
          <a:off x="3461820" y="4626234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22096"/>
            <a:satOff val="-21554"/>
            <a:lumOff val="-1104"/>
            <a:alphaOff val="0"/>
          </a:schemeClr>
        </a:solidFill>
        <a:ln w="15875" cap="flat" cmpd="sng" algn="ctr">
          <a:solidFill>
            <a:schemeClr val="accent2">
              <a:hueOff val="22096"/>
              <a:satOff val="-21554"/>
              <a:lumOff val="-1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BFD5B-92EA-403C-9BB0-BE958183AC99}">
      <dsp:nvSpPr>
        <dsp:cNvPr id="0" name=""/>
        <dsp:cNvSpPr/>
      </dsp:nvSpPr>
      <dsp:spPr>
        <a:xfrm>
          <a:off x="3498456" y="4662870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10064-4DC9-4FA0-B308-8EEB3331E5C8}">
      <dsp:nvSpPr>
        <dsp:cNvPr id="0" name=""/>
        <dsp:cNvSpPr/>
      </dsp:nvSpPr>
      <dsp:spPr>
        <a:xfrm>
          <a:off x="3859901" y="2824956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Release of Capstan software for removing wow and flutter</a:t>
          </a:r>
          <a:endParaRPr lang="en-US" sz="1200" kern="1200" dirty="0"/>
        </a:p>
      </dsp:txBody>
      <dsp:txXfrm>
        <a:off x="3859901" y="2824956"/>
        <a:ext cx="900444" cy="1672373"/>
      </dsp:txXfrm>
    </dsp:sp>
    <dsp:sp modelId="{3FCAE112-427B-49E8-9B67-F4A55E169FE6}">
      <dsp:nvSpPr>
        <dsp:cNvPr id="0" name=""/>
        <dsp:cNvSpPr/>
      </dsp:nvSpPr>
      <dsp:spPr>
        <a:xfrm>
          <a:off x="3859901" y="4497329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2011</a:t>
          </a:r>
        </a:p>
      </dsp:txBody>
      <dsp:txXfrm>
        <a:off x="3859901" y="4497329"/>
        <a:ext cx="900444" cy="587590"/>
      </dsp:txXfrm>
    </dsp:sp>
    <dsp:sp modelId="{8985CFB6-45E7-4FA0-8EF8-E7BC01020CB0}">
      <dsp:nvSpPr>
        <dsp:cNvPr id="0" name=""/>
        <dsp:cNvSpPr/>
      </dsp:nvSpPr>
      <dsp:spPr>
        <a:xfrm>
          <a:off x="3626711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9641"/>
              <a:satOff val="-19159"/>
              <a:lumOff val="-981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2EAD5-EB47-43CC-B7F7-22E2429445EA}">
      <dsp:nvSpPr>
        <dsp:cNvPr id="0" name=""/>
        <dsp:cNvSpPr/>
      </dsp:nvSpPr>
      <dsp:spPr>
        <a:xfrm>
          <a:off x="3645341" y="2772072"/>
          <a:ext cx="83948" cy="105766"/>
        </a:xfrm>
        <a:prstGeom prst="ellipse">
          <a:avLst/>
        </a:prstGeom>
        <a:solidFill>
          <a:schemeClr val="accent2">
            <a:hueOff val="19641"/>
            <a:satOff val="-19159"/>
            <a:lumOff val="-9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1C77-20A6-4502-826E-AEC59620516A}">
      <dsp:nvSpPr>
        <dsp:cNvPr id="0" name=""/>
        <dsp:cNvSpPr/>
      </dsp:nvSpPr>
      <dsp:spPr>
        <a:xfrm rot="8100000">
          <a:off x="4139916" y="693896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26515"/>
            <a:satOff val="-25865"/>
            <a:lumOff val="-1325"/>
            <a:alphaOff val="0"/>
          </a:schemeClr>
        </a:solidFill>
        <a:ln w="15875" cap="flat" cmpd="sng" algn="ctr">
          <a:solidFill>
            <a:schemeClr val="accent2">
              <a:hueOff val="26515"/>
              <a:satOff val="-25865"/>
              <a:lumOff val="-1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92C1F-1358-4C6D-A6CA-4FB116D08AFF}">
      <dsp:nvSpPr>
        <dsp:cNvPr id="0" name=""/>
        <dsp:cNvSpPr/>
      </dsp:nvSpPr>
      <dsp:spPr>
        <a:xfrm>
          <a:off x="4176552" y="730531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5260B-0F1B-4BCE-B184-58B6B49C9013}">
      <dsp:nvSpPr>
        <dsp:cNvPr id="0" name=""/>
        <dsp:cNvSpPr/>
      </dsp:nvSpPr>
      <dsp:spPr>
        <a:xfrm>
          <a:off x="4537997" y="1152582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Celemony</a:t>
          </a:r>
          <a:r>
            <a:rPr lang="en-US" sz="1200" b="0" i="0" kern="1200" dirty="0"/>
            <a:t> &amp; </a:t>
          </a:r>
          <a:r>
            <a:rPr lang="en-US" sz="1200" b="0" i="0" kern="1200" dirty="0" err="1"/>
            <a:t>Presonus</a:t>
          </a:r>
          <a:r>
            <a:rPr lang="en-US" sz="1200" b="0" i="0" kern="1200" dirty="0"/>
            <a:t> present the ARA Audio Random Access™ interface extension</a:t>
          </a:r>
          <a:endParaRPr lang="en-US" sz="1200" kern="1200" dirty="0"/>
        </a:p>
      </dsp:txBody>
      <dsp:txXfrm>
        <a:off x="4537997" y="1152582"/>
        <a:ext cx="900444" cy="1672373"/>
      </dsp:txXfrm>
    </dsp:sp>
    <dsp:sp modelId="{DC0A364D-BB49-49D4-BE3C-998C7CF9B1EB}">
      <dsp:nvSpPr>
        <dsp:cNvPr id="0" name=""/>
        <dsp:cNvSpPr/>
      </dsp:nvSpPr>
      <dsp:spPr>
        <a:xfrm>
          <a:off x="4537997" y="564991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2011</a:t>
          </a:r>
        </a:p>
      </dsp:txBody>
      <dsp:txXfrm>
        <a:off x="4537997" y="564991"/>
        <a:ext cx="900444" cy="587590"/>
      </dsp:txXfrm>
    </dsp:sp>
    <dsp:sp modelId="{8DD68156-EFD3-4C8B-A4DB-1C108D02FEDE}">
      <dsp:nvSpPr>
        <dsp:cNvPr id="0" name=""/>
        <dsp:cNvSpPr/>
      </dsp:nvSpPr>
      <dsp:spPr>
        <a:xfrm>
          <a:off x="4304807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27497"/>
              <a:satOff val="-26823"/>
              <a:lumOff val="-137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649C8-9E9F-42A1-8A38-902A4A2A8309}">
      <dsp:nvSpPr>
        <dsp:cNvPr id="0" name=""/>
        <dsp:cNvSpPr/>
      </dsp:nvSpPr>
      <dsp:spPr>
        <a:xfrm>
          <a:off x="4323437" y="2772072"/>
          <a:ext cx="83948" cy="105766"/>
        </a:xfrm>
        <a:prstGeom prst="ellipse">
          <a:avLst/>
        </a:prstGeom>
        <a:solidFill>
          <a:schemeClr val="accent2">
            <a:hueOff val="27497"/>
            <a:satOff val="-26823"/>
            <a:lumOff val="-137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5B71-86E3-493A-B3D2-68257A565C33}">
      <dsp:nvSpPr>
        <dsp:cNvPr id="0" name=""/>
        <dsp:cNvSpPr/>
      </dsp:nvSpPr>
      <dsp:spPr>
        <a:xfrm rot="18900000">
          <a:off x="4818012" y="4626234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30934"/>
            <a:satOff val="-30176"/>
            <a:lumOff val="-1545"/>
            <a:alphaOff val="0"/>
          </a:schemeClr>
        </a:solidFill>
        <a:ln w="15875" cap="flat" cmpd="sng" algn="ctr">
          <a:solidFill>
            <a:schemeClr val="accent2">
              <a:hueOff val="30934"/>
              <a:satOff val="-30176"/>
              <a:lumOff val="-15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7E61-6122-4031-B0DB-7D6103443E5B}">
      <dsp:nvSpPr>
        <dsp:cNvPr id="0" name=""/>
        <dsp:cNvSpPr/>
      </dsp:nvSpPr>
      <dsp:spPr>
        <a:xfrm>
          <a:off x="4854648" y="4662870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0DD6C-D0A3-4A6A-8BED-6716626AD504}">
      <dsp:nvSpPr>
        <dsp:cNvPr id="0" name=""/>
        <dsp:cNvSpPr/>
      </dsp:nvSpPr>
      <dsp:spPr>
        <a:xfrm>
          <a:off x="5216093" y="2824956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Celemony</a:t>
          </a:r>
          <a:r>
            <a:rPr lang="en-US" sz="1200" kern="1200" dirty="0"/>
            <a:t> wins Technical Grammy Award</a:t>
          </a:r>
        </a:p>
      </dsp:txBody>
      <dsp:txXfrm>
        <a:off x="5216093" y="2824956"/>
        <a:ext cx="900444" cy="1672373"/>
      </dsp:txXfrm>
    </dsp:sp>
    <dsp:sp modelId="{869F97A6-4726-41B9-99DD-65CF054C0C7A}">
      <dsp:nvSpPr>
        <dsp:cNvPr id="0" name=""/>
        <dsp:cNvSpPr/>
      </dsp:nvSpPr>
      <dsp:spPr>
        <a:xfrm>
          <a:off x="5216093" y="4497329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2012</a:t>
          </a:r>
        </a:p>
      </dsp:txBody>
      <dsp:txXfrm>
        <a:off x="5216093" y="4497329"/>
        <a:ext cx="900444" cy="587590"/>
      </dsp:txXfrm>
    </dsp:sp>
    <dsp:sp modelId="{D530916C-F43D-46A2-A317-6149B8ACC3C6}">
      <dsp:nvSpPr>
        <dsp:cNvPr id="0" name=""/>
        <dsp:cNvSpPr/>
      </dsp:nvSpPr>
      <dsp:spPr>
        <a:xfrm>
          <a:off x="4982903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27497"/>
              <a:satOff val="-26823"/>
              <a:lumOff val="-137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C3C0-1282-4176-8883-AF3FF69A6395}">
      <dsp:nvSpPr>
        <dsp:cNvPr id="0" name=""/>
        <dsp:cNvSpPr/>
      </dsp:nvSpPr>
      <dsp:spPr>
        <a:xfrm>
          <a:off x="5001533" y="2772072"/>
          <a:ext cx="83948" cy="105766"/>
        </a:xfrm>
        <a:prstGeom prst="ellipse">
          <a:avLst/>
        </a:prstGeom>
        <a:solidFill>
          <a:schemeClr val="accent2">
            <a:hueOff val="27497"/>
            <a:satOff val="-26823"/>
            <a:lumOff val="-137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5D59-C853-4657-93B6-735FB1A6E2DB}">
      <dsp:nvSpPr>
        <dsp:cNvPr id="0" name=""/>
        <dsp:cNvSpPr/>
      </dsp:nvSpPr>
      <dsp:spPr>
        <a:xfrm rot="8100000">
          <a:off x="5496108" y="693896"/>
          <a:ext cx="329781" cy="329781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DFF3-2593-4739-A880-FF8BC25F39B3}">
      <dsp:nvSpPr>
        <dsp:cNvPr id="0" name=""/>
        <dsp:cNvSpPr/>
      </dsp:nvSpPr>
      <dsp:spPr>
        <a:xfrm>
          <a:off x="5532744" y="730531"/>
          <a:ext cx="256509" cy="2565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EC543-99D4-4ADC-A0F4-82E1E4E4ED6F}">
      <dsp:nvSpPr>
        <dsp:cNvPr id="0" name=""/>
        <dsp:cNvSpPr/>
      </dsp:nvSpPr>
      <dsp:spPr>
        <a:xfrm>
          <a:off x="5894189" y="1152582"/>
          <a:ext cx="900444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Melodyne</a:t>
          </a:r>
          <a:r>
            <a:rPr lang="en-US" sz="1200" kern="1200" dirty="0"/>
            <a:t> 4 with Multitrack Note Editing, Sound Editor and DNA-based temp detection</a:t>
          </a:r>
        </a:p>
      </dsp:txBody>
      <dsp:txXfrm>
        <a:off x="5894189" y="1152582"/>
        <a:ext cx="900444" cy="1672373"/>
      </dsp:txXfrm>
    </dsp:sp>
    <dsp:sp modelId="{95DC33A9-FD3E-405D-B04D-58228AC7840A}">
      <dsp:nvSpPr>
        <dsp:cNvPr id="0" name=""/>
        <dsp:cNvSpPr/>
      </dsp:nvSpPr>
      <dsp:spPr>
        <a:xfrm>
          <a:off x="5894189" y="564991"/>
          <a:ext cx="900444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2016</a:t>
          </a:r>
        </a:p>
      </dsp:txBody>
      <dsp:txXfrm>
        <a:off x="5894189" y="564991"/>
        <a:ext cx="900444" cy="587590"/>
      </dsp:txXfrm>
    </dsp:sp>
    <dsp:sp modelId="{3F41B3E1-FA55-4AEF-B28B-B2DAE9307A28}">
      <dsp:nvSpPr>
        <dsp:cNvPr id="0" name=""/>
        <dsp:cNvSpPr/>
      </dsp:nvSpPr>
      <dsp:spPr>
        <a:xfrm>
          <a:off x="56609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1425"/>
              <a:satOff val="-30655"/>
              <a:lumOff val="-157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BCC4E-4D35-4D74-B1AB-3E285AA124FB}">
      <dsp:nvSpPr>
        <dsp:cNvPr id="0" name=""/>
        <dsp:cNvSpPr/>
      </dsp:nvSpPr>
      <dsp:spPr>
        <a:xfrm>
          <a:off x="5679629" y="2772072"/>
          <a:ext cx="83948" cy="105766"/>
        </a:xfrm>
        <a:prstGeom prst="ellipse">
          <a:avLst/>
        </a:prstGeom>
        <a:solidFill>
          <a:schemeClr val="accent2">
            <a:hueOff val="31425"/>
            <a:satOff val="-30655"/>
            <a:lumOff val="-157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melodyne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Omri </a:t>
            </a:r>
            <a:r>
              <a:rPr lang="en-US" sz="1600" dirty="0" err="1"/>
              <a:t>cundangan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44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BCACB-1C06-44FD-85CC-D889003A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Pricing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10789A-B53E-4D94-B167-AA432F69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948" y="783210"/>
            <a:ext cx="7225198" cy="56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CACB-1C06-44FD-85CC-D889003A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CB777-3668-4BBC-96CD-6EDACC78C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330" y="2237433"/>
            <a:ext cx="100393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F91D-D634-4470-8849-70141148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U E S T I O N S ? ? ? ? ? ! ! ! !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A16D-9644-4B28-AD9E-F2BA28D1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Helping Students Ask Better Questions by Creating a Culture of Inquiry | by  John Spencer | The Synapse | Medium">
            <a:extLst>
              <a:ext uri="{FF2B5EF4-FFF2-40B4-BE49-F238E27FC236}">
                <a16:creationId xmlns:a16="http://schemas.microsoft.com/office/drawing/2014/main" id="{329984DB-56DE-4D7B-B905-9A85E048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21" y="2204631"/>
            <a:ext cx="5078866" cy="35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nswer interview question “What stresses you out?” - ProViso  Consulting">
            <a:extLst>
              <a:ext uri="{FF2B5EF4-FFF2-40B4-BE49-F238E27FC236}">
                <a16:creationId xmlns:a16="http://schemas.microsoft.com/office/drawing/2014/main" id="{943A6A25-D4D1-453C-B36D-F47B0B0D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2" y="3240388"/>
            <a:ext cx="3990703" cy="14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66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5" y="2023418"/>
            <a:ext cx="3084844" cy="554319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Celemony</a:t>
            </a:r>
            <a:r>
              <a:rPr lang="en-US" sz="3600" dirty="0">
                <a:solidFill>
                  <a:schemeClr val="bg1"/>
                </a:solidFill>
              </a:rPr>
              <a:t> Software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427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B954270-B88E-4364-BAA5-FC65B2FF9313}"/>
              </a:ext>
            </a:extLst>
          </p:cNvPr>
          <p:cNvSpPr txBox="1">
            <a:spLocks/>
          </p:cNvSpPr>
          <p:nvPr/>
        </p:nvSpPr>
        <p:spPr>
          <a:xfrm>
            <a:off x="335615" y="2799225"/>
            <a:ext cx="3304567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solidFill>
                  <a:schemeClr val="bg1"/>
                </a:solidFill>
              </a:rPr>
              <a:t>Based in Munich, Germany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solidFill>
                  <a:schemeClr val="bg1"/>
                </a:solidFill>
              </a:rPr>
              <a:t>~25 employees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solidFill>
                  <a:schemeClr val="bg1"/>
                </a:solidFill>
              </a:rPr>
              <a:t>Two main products: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CA" dirty="0" err="1">
                <a:solidFill>
                  <a:schemeClr val="bg1"/>
                </a:solidFill>
              </a:rPr>
              <a:t>Melodyne</a:t>
            </a:r>
            <a:endParaRPr lang="en-CA" dirty="0">
              <a:solidFill>
                <a:schemeClr val="bg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solidFill>
                  <a:schemeClr val="bg1"/>
                </a:solidFill>
              </a:rPr>
              <a:t>Capstan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solidFill>
                  <a:schemeClr val="bg1"/>
                </a:solidFill>
              </a:rPr>
              <a:t>Helped create ARA extension for DAWs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5AA5A-5106-40E7-AE95-00FF3F00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 is </a:t>
            </a:r>
            <a:r>
              <a:rPr lang="en-CA" dirty="0" err="1">
                <a:solidFill>
                  <a:srgbClr val="FFFFFF"/>
                </a:solidFill>
              </a:rPr>
              <a:t>Melodyne</a:t>
            </a:r>
            <a:r>
              <a:rPr lang="en-CA" dirty="0">
                <a:solidFill>
                  <a:srgbClr val="FFFFFF"/>
                </a:solidFill>
              </a:rPr>
              <a:t>??????????!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C4D2-C64F-44CC-9822-BC012449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23963"/>
            <a:ext cx="10058400" cy="42091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Very expensive software/DAW plugin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Vocal performance tuning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Refine vocal performances by modifying subtleties in the performance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Adjust pitches, timings, modulation of individual notes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Polyphonic instrument performance tuning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See individual notes being played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Adjust, omit, add individual notes of recordings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General recording adjustment/analysis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Equalize/adjust tempo across recording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Extract scales, keys, notes from recorded audio, detect BPM etc.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dirty="0"/>
              <a:t>Made for musicians, intuitive note-based interface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597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BCACB-1C06-44FD-85CC-D889003A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Raving Reviews!!!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5D851-2EA5-4A1B-AD08-C9E56D7A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8" y="238416"/>
            <a:ext cx="9802464" cy="40435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62478-ABB0-4334-BB81-DA616519D635}"/>
              </a:ext>
            </a:extLst>
          </p:cNvPr>
          <p:cNvSpPr txBox="1"/>
          <p:nvPr/>
        </p:nvSpPr>
        <p:spPr>
          <a:xfrm rot="20742863">
            <a:off x="289127" y="4516123"/>
            <a:ext cx="2679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“Using </a:t>
            </a:r>
            <a:r>
              <a:rPr lang="en-US" i="1" dirty="0" err="1"/>
              <a:t>Melodyne</a:t>
            </a:r>
            <a:r>
              <a:rPr lang="en-US" i="1" dirty="0"/>
              <a:t>, you quickly realize it is just as much an instrument as it is a tuning tool.”</a:t>
            </a:r>
          </a:p>
          <a:p>
            <a:pPr algn="r"/>
            <a:r>
              <a:rPr lang="en-US" dirty="0"/>
              <a:t>- Renowned producer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24A5-90F0-49F0-8C91-BC877A72B013}"/>
              </a:ext>
            </a:extLst>
          </p:cNvPr>
          <p:cNvSpPr txBox="1"/>
          <p:nvPr/>
        </p:nvSpPr>
        <p:spPr>
          <a:xfrm rot="785037">
            <a:off x="9419384" y="4615683"/>
            <a:ext cx="2679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</a:t>
            </a:r>
            <a:r>
              <a:rPr lang="en-US" i="1" dirty="0" err="1"/>
              <a:t>Melodyne</a:t>
            </a:r>
            <a:r>
              <a:rPr lang="en-US" i="1" dirty="0"/>
              <a:t> is hands down the best software for manipulating pitch and timing.”</a:t>
            </a:r>
          </a:p>
          <a:p>
            <a:pPr algn="r"/>
            <a:r>
              <a:rPr lang="en-US" dirty="0"/>
              <a:t>-  User of </a:t>
            </a:r>
            <a:r>
              <a:rPr lang="en-US" dirty="0" err="1"/>
              <a:t>melodyne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AEEB4-DBE7-4B7C-B168-C2AAA3F613ED}"/>
              </a:ext>
            </a:extLst>
          </p:cNvPr>
          <p:cNvSpPr txBox="1"/>
          <p:nvPr/>
        </p:nvSpPr>
        <p:spPr>
          <a:xfrm rot="21435028">
            <a:off x="3949092" y="5196703"/>
            <a:ext cx="479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“After using </a:t>
            </a:r>
            <a:r>
              <a:rPr lang="en-US" i="1" dirty="0" err="1"/>
              <a:t>Melodyne</a:t>
            </a:r>
            <a:r>
              <a:rPr lang="en-US" i="1" dirty="0"/>
              <a:t> it doesn't feel like it's a processed track. It feels like the original track – just been taken to a good place.”</a:t>
            </a:r>
          </a:p>
          <a:p>
            <a:pPr algn="r"/>
            <a:r>
              <a:rPr lang="en-US" dirty="0"/>
              <a:t>- Another producer</a:t>
            </a:r>
          </a:p>
        </p:txBody>
      </p:sp>
    </p:spTree>
    <p:extLst>
      <p:ext uri="{BB962C8B-B14F-4D97-AF65-F5344CB8AC3E}">
        <p14:creationId xmlns:p14="http://schemas.microsoft.com/office/powerpoint/2010/main" val="3651279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3B31-3A27-43A9-B115-DD472988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Competitors/Alternatives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8B20-44ED-4C7D-861B-F7E5DC26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Auto Tune Pro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better at quick vocal tuning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works in live environments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better for noticeable artistic effects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Waves Tune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Good pricing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Newtone</a:t>
            </a:r>
            <a:endParaRPr lang="en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Good for FL Studio users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Flex Pitch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Good for Logic Pro users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None of the above support polyphonic instruments editing!</a:t>
            </a:r>
          </a:p>
        </p:txBody>
      </p:sp>
    </p:spTree>
    <p:extLst>
      <p:ext uri="{BB962C8B-B14F-4D97-AF65-F5344CB8AC3E}">
        <p14:creationId xmlns:p14="http://schemas.microsoft.com/office/powerpoint/2010/main" val="3269832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84D-CAAE-4C7A-B0F1-DEC37016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!!!!!!!!!!!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3EBB2-847D-410C-B8A3-22FE5F33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499" y="2108200"/>
            <a:ext cx="683132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4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84D-CAAE-4C7A-B0F1-DEC3701698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080" y="157543"/>
            <a:ext cx="10058400" cy="831469"/>
          </a:xfrm>
        </p:spPr>
        <p:txBody>
          <a:bodyPr/>
          <a:lstStyle/>
          <a:p>
            <a:r>
              <a:rPr lang="en-CA" dirty="0"/>
              <a:t>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E259A-338C-4D27-B4FF-69E21FE84C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080" y="892048"/>
            <a:ext cx="10058400" cy="3760788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Pitch: </a:t>
            </a:r>
            <a:r>
              <a:rPr lang="en-CA" dirty="0"/>
              <a:t>Pitch center, pitch transitions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Vibrato: </a:t>
            </a:r>
            <a:r>
              <a:rPr lang="en-CA" dirty="0"/>
              <a:t>Intensity/direction of vibrato and trills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Pitch drift: </a:t>
            </a:r>
            <a:r>
              <a:rPr lang="en-CA" dirty="0"/>
              <a:t>Intensity/direction of pitch drift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Formants: </a:t>
            </a:r>
            <a:r>
              <a:rPr lang="en-CA" dirty="0"/>
              <a:t>Shift formants, control formant transitions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Sibilants: </a:t>
            </a:r>
            <a:r>
              <a:rPr lang="en-CA" dirty="0"/>
              <a:t>Attenuate/emphasise sibilants, treated separately from pitch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Amplitude: </a:t>
            </a:r>
            <a:r>
              <a:rPr lang="en-CA" dirty="0"/>
              <a:t>Control amplitude of notes, amplitude transitions, muting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Timing: </a:t>
            </a:r>
            <a:r>
              <a:rPr lang="en-CA" dirty="0"/>
              <a:t>Control position, length, and quantization of notes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Time handles</a:t>
            </a:r>
            <a:r>
              <a:rPr lang="en-CA" dirty="0"/>
              <a:t>: Vary pace of developments within a note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Attack speed: </a:t>
            </a:r>
            <a:r>
              <a:rPr lang="en-CA" dirty="0"/>
              <a:t>Control starting transients and percussiveness of notes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Note separation: </a:t>
            </a:r>
            <a:r>
              <a:rPr lang="en-CA" dirty="0"/>
              <a:t>Insert, delete, move note separations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CB063-D22A-4C23-AC11-D7E5A1F0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" y="3943009"/>
            <a:ext cx="10768584" cy="20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3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84D-CAAE-4C7A-B0F1-DEC37016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E259A-338C-4D27-B4FF-69E21FE8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Sound Editor: </a:t>
            </a:r>
            <a:r>
              <a:rPr lang="en-CA" dirty="0"/>
              <a:t>Change timbre by adjusting balance between partials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Tempo detection/Tempo editor: </a:t>
            </a:r>
            <a:r>
              <a:rPr lang="en-CA" dirty="0"/>
              <a:t>Map &amp; edit tempos changes within 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Save audio notes as MIDI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Scale correction:</a:t>
            </a:r>
            <a:r>
              <a:rPr lang="en-CA" dirty="0"/>
              <a:t> Move or quantize notes in accordance with a selected scale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Scale Detective: </a:t>
            </a:r>
            <a:r>
              <a:rPr lang="en-CA" dirty="0"/>
              <a:t>Extract scales from audio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Macros for pitch and timing: </a:t>
            </a:r>
            <a:r>
              <a:rPr lang="en-CA" dirty="0"/>
              <a:t>Automatic intelligent correction of notes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Quantize to reference track:</a:t>
            </a:r>
            <a:r>
              <a:rPr lang="en-CA" dirty="0"/>
              <a:t> Carry over timing of one track to another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49852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84D-CAAE-4C7A-B0F1-DEC37016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 compatibility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0985B-2560-455C-B957-BC386BA2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8" y="2516292"/>
            <a:ext cx="6638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8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melodyne</vt:lpstr>
      <vt:lpstr>Celemony Software</vt:lpstr>
      <vt:lpstr>What is Melodyne??????????!</vt:lpstr>
      <vt:lpstr>Raving Reviews!!!</vt:lpstr>
      <vt:lpstr>Competitors/Alternatives</vt:lpstr>
      <vt:lpstr>DEMO !!!!!!!!!!!</vt:lpstr>
      <vt:lpstr>Tools</vt:lpstr>
      <vt:lpstr>Functions</vt:lpstr>
      <vt:lpstr>DAW compatibility</vt:lpstr>
      <vt:lpstr>Pricing</vt:lpstr>
      <vt:lpstr>Pricing</vt:lpstr>
      <vt:lpstr>Q U E S T I O N S ? ? ? ? ? ! ! ! !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2020-10-13T19:16:05Z</dcterms:created>
  <dcterms:modified xsi:type="dcterms:W3CDTF">2020-10-13T23:05:18Z</dcterms:modified>
</cp:coreProperties>
</file>