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00"/>
    <a:srgbClr val="8F27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7" autoAdjust="0"/>
    <p:restoredTop sz="81185" autoAdjust="0"/>
  </p:normalViewPr>
  <p:slideViewPr>
    <p:cSldViewPr snapToGrid="0">
      <p:cViewPr>
        <p:scale>
          <a:sx n="75" d="100"/>
          <a:sy n="75" d="100"/>
        </p:scale>
        <p:origin x="-198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24FD-74FD-4C14-8267-6A8BB5DBCE35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7F3FA-42EC-4FE2-BD05-9A5419BB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767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Mechanism/Technique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Helps</a:t>
            </a:r>
            <a:r>
              <a:rPr lang="en-US" baseline="0" dirty="0" smtClean="0"/>
              <a:t> us accomplish SOLID principle of dependency injection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7F3FA-42EC-4FE2-BD05-9A5419BB96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387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get all the robustness we are used to in an IOC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is a lot like Unity which per Jeff Fritz that project/team</a:t>
            </a:r>
            <a:r>
              <a:rPr lang="en-US" baseline="0" dirty="0" smtClean="0"/>
              <a:t> has disbanded at 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Work on-going in open source to try and port but seems to have 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7F3FA-42EC-4FE2-BD05-9A5419BB96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05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Strongly consider a project specific to dependency injection activities</a:t>
            </a:r>
          </a:p>
          <a:p>
            <a:pPr lvl="1"/>
            <a:r>
              <a:rPr lang="en-US" dirty="0" smtClean="0"/>
              <a:t>Build extension method classes for registrations</a:t>
            </a:r>
          </a:p>
          <a:p>
            <a:pPr lvl="1"/>
            <a:r>
              <a:rPr lang="en-US" dirty="0" smtClean="0"/>
              <a:t>**BOTH KEEPS STARTUP.CS SIZE DOWN**</a:t>
            </a:r>
          </a:p>
          <a:p>
            <a:pPr lvl="1"/>
            <a:r>
              <a:rPr lang="en-US" dirty="0" smtClean="0"/>
              <a:t>Out of box strengths in conjunction with full-fledged IOC library (best of both worlds)</a:t>
            </a:r>
          </a:p>
          <a:p>
            <a:pPr lvl="2"/>
            <a:r>
              <a:rPr lang="en-US" dirty="0" smtClean="0"/>
              <a:t>Ex: All the framework registration activities</a:t>
            </a:r>
          </a:p>
          <a:p>
            <a:pPr lvl="2"/>
            <a:r>
              <a:rPr lang="en-US" dirty="0" smtClean="0"/>
              <a:t>**EXAMPLES</a:t>
            </a:r>
            <a:r>
              <a:rPr lang="en-US" baseline="0" dirty="0" smtClean="0"/>
              <a:t> TYPICALLY WORK WITH OUT OF BOX IOC, LEVERAGE THAT REMEMBERING LightInject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BOLT ON TO OUT OF BOX**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7F3FA-42EC-4FE2-BD05-9A5419BB96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59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all seen</a:t>
            </a:r>
            <a:r>
              <a:rPr lang="en-US" baseline="0" dirty="0" smtClean="0"/>
              <a:t> the above registration which would give us the ability to inject a </a:t>
            </a:r>
            <a:r>
              <a:rPr lang="en-US" baseline="0" dirty="0" err="1" smtClean="0"/>
              <a:t>dbcontext</a:t>
            </a:r>
            <a:r>
              <a:rPr lang="en-US" baseline="0" dirty="0" smtClean="0"/>
              <a:t> to a consumer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DbContext</a:t>
            </a:r>
            <a:r>
              <a:rPr lang="en-US" baseline="0" dirty="0" smtClean="0"/>
              <a:t> is inherently difficult to test or mock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Repositories introduced to get around this/make life easier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Generic Repositories reduce duplication of “standard” database 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if my application uses multiple database I don’t want to couple the repository just to </a:t>
            </a:r>
            <a:r>
              <a:rPr lang="en-US" baseline="0" dirty="0" err="1" smtClean="0"/>
              <a:t>RecipesDb</a:t>
            </a:r>
            <a:r>
              <a:rPr lang="en-US" baseline="0" dirty="0" smtClean="0"/>
              <a:t> in this case.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 use named registrations to have multiple registrations for a single type and tell the repository for a given registration what database to use that is registered in the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7F3FA-42EC-4FE2-BD05-9A5419BB96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9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sharper/LightInject.Microsoft.DependencyInjection" TargetMode="External"/><Relationship Id="rId2" Type="http://schemas.openxmlformats.org/officeDocument/2006/relationships/hyperlink" Target="https://github.com/napalm684/ReciPiBookC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cid:9BCC30E8-0C4B-4A1F-8B04-6FCCD10EA75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LightInject for Asp.Net Core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Shawn Vause</a:t>
            </a:r>
          </a:p>
          <a:p>
            <a:r>
              <a:rPr lang="en-US" dirty="0" smtClean="0"/>
              <a:t>Senior Web Applications Engineer @ ZOLL LifeVest</a:t>
            </a:r>
          </a:p>
          <a:p>
            <a:r>
              <a:rPr lang="en-US" dirty="0" smtClean="0"/>
              <a:t>January 10, 2017</a:t>
            </a:r>
          </a:p>
        </p:txBody>
      </p:sp>
    </p:spTree>
    <p:extLst>
      <p:ext uri="{BB962C8B-B14F-4D97-AF65-F5344CB8AC3E}">
        <p14:creationId xmlns:p14="http://schemas.microsoft.com/office/powerpoint/2010/main" xmlns="" val="32554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Strongly consider a project specific to dependency injection activities</a:t>
            </a:r>
          </a:p>
          <a:p>
            <a:pPr lvl="1"/>
            <a:r>
              <a:rPr lang="en-US" dirty="0" smtClean="0"/>
              <a:t>Build extension method classes for registrations</a:t>
            </a:r>
          </a:p>
          <a:p>
            <a:pPr lvl="1"/>
            <a:r>
              <a:rPr lang="en-US" dirty="0" smtClean="0"/>
              <a:t>Out of box strengths in conjunction with full-fledged IOC library (best of both worlds)</a:t>
            </a:r>
          </a:p>
          <a:p>
            <a:pPr lvl="2"/>
            <a:r>
              <a:rPr lang="en-US" dirty="0" smtClean="0"/>
              <a:t>Ex: All the framework registration activities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6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6176" y="1905000"/>
            <a:ext cx="9421370" cy="1133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176" y="3435960"/>
            <a:ext cx="94202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8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Project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github.com/napalm684/ReciPiBookCore</a:t>
            </a:r>
            <a:endParaRPr lang="en-US" dirty="0" smtClean="0"/>
          </a:p>
          <a:p>
            <a:r>
              <a:rPr lang="en-US" dirty="0" smtClean="0"/>
              <a:t>LightInject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github.com/seesharper/LightInject.Microsoft.DependencyInjection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933450"/>
            <a:ext cx="31051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5101908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-&gt;</a:t>
            </a:r>
          </a:p>
          <a:p>
            <a:pPr marL="0" indent="0">
              <a:buNone/>
            </a:pPr>
            <a:r>
              <a:rPr lang="en-US" dirty="0" smtClean="0"/>
              <a:t>@SuperVause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Blog -&gt;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/>
              <a:t>://</a:t>
            </a:r>
            <a:r>
              <a:rPr lang="en-US" smtClean="0"/>
              <a:t>svause.azurewebsites.net/</a:t>
            </a:r>
            <a:endParaRPr lang="en-US" dirty="0" smtClean="0"/>
          </a:p>
        </p:txBody>
      </p:sp>
      <p:pic>
        <p:nvPicPr>
          <p:cNvPr id="6" name="Picture 5" descr="Image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87615" y="1915138"/>
            <a:ext cx="4008486" cy="3032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29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r>
              <a:rPr lang="en-US" dirty="0" smtClean="0"/>
              <a:t>Out of the Box</a:t>
            </a:r>
          </a:p>
          <a:p>
            <a:r>
              <a:rPr lang="en-US" dirty="0" smtClean="0"/>
              <a:t>Replacements for Asp.Net Core</a:t>
            </a:r>
          </a:p>
          <a:p>
            <a:r>
              <a:rPr lang="en-US" dirty="0" smtClean="0"/>
              <a:t>LightInject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5442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Mechanism/Technique</a:t>
            </a:r>
          </a:p>
          <a:p>
            <a:r>
              <a:rPr lang="en-US" dirty="0" smtClean="0"/>
              <a:t>Dependency instances bound at runtime</a:t>
            </a:r>
          </a:p>
          <a:p>
            <a:r>
              <a:rPr lang="en-US" dirty="0" smtClean="0"/>
              <a:t>Instances/implementations of abstractions not known at compilation time</a:t>
            </a:r>
          </a:p>
          <a:p>
            <a:r>
              <a:rPr lang="en-US" dirty="0" smtClean="0"/>
              <a:t>Loose coupling of dependencies</a:t>
            </a:r>
          </a:p>
          <a:p>
            <a:pPr lvl="1"/>
            <a:r>
              <a:rPr lang="en-US" dirty="0" smtClean="0"/>
              <a:t>Maintenance/Modification</a:t>
            </a:r>
          </a:p>
          <a:p>
            <a:pPr lvl="1"/>
            <a:r>
              <a:rPr lang="en-US" dirty="0" smtClean="0"/>
              <a:t>Testability</a:t>
            </a:r>
          </a:p>
          <a:p>
            <a:endParaRPr lang="en-US" dirty="0" smtClean="0"/>
          </a:p>
        </p:txBody>
      </p:sp>
      <p:sp>
        <p:nvSpPr>
          <p:cNvPr id="9" name="Flowchart: Off-page Connector 8"/>
          <p:cNvSpPr/>
          <p:nvPr/>
        </p:nvSpPr>
        <p:spPr>
          <a:xfrm rot="16200000">
            <a:off x="9222705" y="234793"/>
            <a:ext cx="698740" cy="3933645"/>
          </a:xfrm>
          <a:prstGeom prst="flowChartOffpageConnector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9222705" y="1162132"/>
            <a:ext cx="698740" cy="3933645"/>
          </a:xfrm>
          <a:prstGeom prst="flowChartOffpage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Off-page Connector 10"/>
          <p:cNvSpPr/>
          <p:nvPr/>
        </p:nvSpPr>
        <p:spPr>
          <a:xfrm rot="16200000">
            <a:off x="9222705" y="2089470"/>
            <a:ext cx="698740" cy="3933645"/>
          </a:xfrm>
          <a:prstGeom prst="flowChartOffpage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Off-page Connector 11"/>
          <p:cNvSpPr/>
          <p:nvPr/>
        </p:nvSpPr>
        <p:spPr>
          <a:xfrm rot="16200000">
            <a:off x="9222706" y="3016807"/>
            <a:ext cx="698740" cy="3933645"/>
          </a:xfrm>
          <a:prstGeom prst="flowChartOffpageConnector">
            <a:avLst/>
          </a:prstGeom>
          <a:solidFill>
            <a:srgbClr val="8F2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Off-page Connector 12"/>
          <p:cNvSpPr/>
          <p:nvPr/>
        </p:nvSpPr>
        <p:spPr>
          <a:xfrm rot="16200000">
            <a:off x="9222704" y="3944143"/>
            <a:ext cx="698740" cy="3933645"/>
          </a:xfrm>
          <a:prstGeom prst="flowChartOffpage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29976" y="1997901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– Single Responsibility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9976" y="2934305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 – Open/Closed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9976" y="387162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 – Liskov Substitution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9976" y="480479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– Interface Segregation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9975" y="5726299"/>
            <a:ext cx="31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 –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5252" y="1328371"/>
            <a:ext cx="30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SOLID Principles</a:t>
            </a:r>
            <a:endParaRPr lang="en-US" b="1" u="sng" dirty="0"/>
          </a:p>
        </p:txBody>
      </p:sp>
      <p:sp>
        <p:nvSpPr>
          <p:cNvPr id="20" name="Rectangle 19"/>
          <p:cNvSpPr/>
          <p:nvPr/>
        </p:nvSpPr>
        <p:spPr>
          <a:xfrm>
            <a:off x="7453364" y="5386910"/>
            <a:ext cx="4152901" cy="1018286"/>
          </a:xfrm>
          <a:prstGeom prst="rect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78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321"/>
          </a:xfrm>
        </p:spPr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10781519"/>
              </p:ext>
            </p:extLst>
          </p:nvPr>
        </p:nvGraphicFramePr>
        <p:xfrm>
          <a:off x="2358101" y="1570892"/>
          <a:ext cx="8915400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4062"/>
                <a:gridCol w="25113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IServiceProvider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 Provided Services</a:t>
                      </a:r>
                    </a:p>
                    <a:p>
                      <a:r>
                        <a:rPr lang="en-US" sz="1200" i="1" dirty="0" smtClean="0"/>
                        <a:t>(MVC,</a:t>
                      </a:r>
                      <a:r>
                        <a:rPr lang="en-US" sz="1200" i="1" baseline="0" dirty="0" smtClean="0"/>
                        <a:t> Entity Framework, Identity, etc.)</a:t>
                      </a:r>
                      <a:endParaRPr lang="en-US" sz="12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Transient</a:t>
                      </a:r>
                      <a:r>
                        <a:rPr lang="en-US" sz="1800" i="0" baseline="0" dirty="0" smtClean="0"/>
                        <a:t> Lifetimes</a:t>
                      </a:r>
                      <a:endParaRPr lang="en-US" sz="180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Singleton</a:t>
                      </a:r>
                      <a:r>
                        <a:rPr lang="en-US" sz="1800" i="0" baseline="0" dirty="0" smtClean="0"/>
                        <a:t> Lifetimes</a:t>
                      </a:r>
                      <a:endParaRPr lang="en-US" sz="180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Scoped Lifetimes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Named Type Injections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Explicit</a:t>
                      </a:r>
                      <a:r>
                        <a:rPr lang="en-US" sz="1800" i="0" baseline="0" dirty="0" smtClean="0"/>
                        <a:t> use of r</a:t>
                      </a:r>
                      <a:r>
                        <a:rPr lang="en-US" sz="1800" i="0" dirty="0" smtClean="0"/>
                        <a:t>esolved</a:t>
                      </a:r>
                      <a:r>
                        <a:rPr lang="en-US" sz="1800" i="0" baseline="0" dirty="0" smtClean="0"/>
                        <a:t> constructor parameters</a:t>
                      </a:r>
                      <a:endParaRPr lang="en-US" sz="180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Registration Fallbacks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Custom Lifetimes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Property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More…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500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Replacements for Asp.Net 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190747" y="2836984"/>
            <a:ext cx="4313864" cy="3777622"/>
          </a:xfrm>
        </p:spPr>
        <p:txBody>
          <a:bodyPr/>
          <a:lstStyle/>
          <a:p>
            <a:r>
              <a:rPr lang="en-US" dirty="0" smtClean="0"/>
              <a:t>AutoFac</a:t>
            </a:r>
          </a:p>
          <a:p>
            <a:r>
              <a:rPr lang="en-US" dirty="0"/>
              <a:t>Simple </a:t>
            </a:r>
            <a:r>
              <a:rPr lang="en-US" dirty="0" smtClean="0"/>
              <a:t>Injector</a:t>
            </a:r>
          </a:p>
          <a:p>
            <a:r>
              <a:rPr lang="en-US" dirty="0" smtClean="0"/>
              <a:t>StructureMap</a:t>
            </a:r>
          </a:p>
          <a:p>
            <a:r>
              <a:rPr lang="en-US" dirty="0" smtClean="0"/>
              <a:t>LightInject</a:t>
            </a:r>
          </a:p>
          <a:p>
            <a:endParaRPr lang="en-US" dirty="0"/>
          </a:p>
        </p:txBody>
      </p:sp>
      <p:pic>
        <p:nvPicPr>
          <p:cNvPr id="1026" name="Picture 2" descr="Image result for repla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10" y="1905000"/>
            <a:ext cx="377825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34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88241153"/>
              </p:ext>
            </p:extLst>
          </p:nvPr>
        </p:nvGraphicFramePr>
        <p:xfrm>
          <a:off x="2592925" y="1450311"/>
          <a:ext cx="7455426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145"/>
                <a:gridCol w="1979950"/>
                <a:gridCol w="19393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IServiceProvider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LightInject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 Provided Services</a:t>
                      </a:r>
                    </a:p>
                    <a:p>
                      <a:r>
                        <a:rPr lang="en-US" sz="1200" i="1" dirty="0" smtClean="0"/>
                        <a:t>(MVC,</a:t>
                      </a:r>
                      <a:r>
                        <a:rPr lang="en-US" sz="1200" i="1" baseline="0" dirty="0" smtClean="0"/>
                        <a:t> Entity Framework, Identity, etc.)</a:t>
                      </a:r>
                      <a:endParaRPr lang="en-US" sz="12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Transient</a:t>
                      </a:r>
                      <a:r>
                        <a:rPr lang="en-US" sz="1800" i="0" baseline="0" dirty="0" smtClean="0"/>
                        <a:t> Lifetimes</a:t>
                      </a:r>
                      <a:endParaRPr lang="en-US" sz="180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Singleton</a:t>
                      </a:r>
                      <a:r>
                        <a:rPr lang="en-US" sz="1800" i="0" baseline="0" dirty="0" smtClean="0"/>
                        <a:t> Lifetimes</a:t>
                      </a:r>
                      <a:endParaRPr lang="en-US" sz="180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Scoped Lifetimes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Named Type Injections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Explicit</a:t>
                      </a:r>
                      <a:r>
                        <a:rPr lang="en-US" sz="1800" i="0" baseline="0" dirty="0" smtClean="0"/>
                        <a:t> use of r</a:t>
                      </a:r>
                      <a:r>
                        <a:rPr lang="en-US" sz="1800" i="0" dirty="0" smtClean="0"/>
                        <a:t>esolved</a:t>
                      </a:r>
                      <a:r>
                        <a:rPr lang="en-US" sz="1800" i="0" baseline="0" dirty="0" smtClean="0"/>
                        <a:t> constructor parameters</a:t>
                      </a:r>
                      <a:endParaRPr lang="en-US" sz="180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Registration Fallbacks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Custom Lifetimes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Property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More…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FF00"/>
                          </a:solidFill>
                        </a:rPr>
                        <a:t>+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218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project.json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67" y="3155767"/>
            <a:ext cx="8237089" cy="1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83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</a:t>
            </a:r>
            <a:r>
              <a:rPr lang="en-US" dirty="0" err="1" smtClean="0"/>
              <a:t>Startup.cs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94" y="2808235"/>
            <a:ext cx="7193106" cy="1243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894" y="4852478"/>
            <a:ext cx="7193106" cy="1287344"/>
          </a:xfrm>
          <a:prstGeom prst="rect">
            <a:avLst/>
          </a:prstGeom>
        </p:spPr>
      </p:pic>
      <p:sp>
        <p:nvSpPr>
          <p:cNvPr id="6" name="Up-Down Arrow 5"/>
          <p:cNvSpPr/>
          <p:nvPr/>
        </p:nvSpPr>
        <p:spPr>
          <a:xfrm>
            <a:off x="6488473" y="4167109"/>
            <a:ext cx="403947" cy="6245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31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995328"/>
            <a:ext cx="9273425" cy="20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66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2209</TotalTime>
  <Words>503</Words>
  <Application>Microsoft Office PowerPoint</Application>
  <PresentationFormat>Custom</PresentationFormat>
  <Paragraphs>144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LightInject for Asp.Net Core</vt:lpstr>
      <vt:lpstr>Overview</vt:lpstr>
      <vt:lpstr>Inversion of Control</vt:lpstr>
      <vt:lpstr>Out of the Box</vt:lpstr>
      <vt:lpstr>Replacements for Asp.Net Core</vt:lpstr>
      <vt:lpstr>LightInject</vt:lpstr>
      <vt:lpstr>LightInject</vt:lpstr>
      <vt:lpstr>LightInject</vt:lpstr>
      <vt:lpstr>LightInject</vt:lpstr>
      <vt:lpstr>LightInject</vt:lpstr>
      <vt:lpstr>LightInject</vt:lpstr>
      <vt:lpstr>References</vt:lpstr>
      <vt:lpstr>Slide 13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LightInject for Asp.Net Core</dc:title>
  <dc:creator>Shawn Vause</dc:creator>
  <cp:lastModifiedBy>Alam</cp:lastModifiedBy>
  <cp:revision>16</cp:revision>
  <dcterms:created xsi:type="dcterms:W3CDTF">2017-01-08T14:08:21Z</dcterms:created>
  <dcterms:modified xsi:type="dcterms:W3CDTF">2017-02-06T03:48:37Z</dcterms:modified>
</cp:coreProperties>
</file>