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69891-96DF-4B29-B387-51AC8BA6B5C5}" v="77" dt="2021-04-14T19:35:37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Bhargava" userId="a74e5a9ab117a631" providerId="LiveId" clId="{68869891-96DF-4B29-B387-51AC8BA6B5C5}"/>
    <pc:docChg chg="undo redo custSel addSld delSld modSld sldOrd modMainMaster">
      <pc:chgData name="Aditi Bhargava" userId="a74e5a9ab117a631" providerId="LiveId" clId="{68869891-96DF-4B29-B387-51AC8BA6B5C5}" dt="2021-04-14T19:35:51.061" v="2220" actId="2711"/>
      <pc:docMkLst>
        <pc:docMk/>
      </pc:docMkLst>
      <pc:sldChg chg="addSp delSp modSp new mod setBg addAnim modAnim setClrOvrMap delDesignElem">
        <pc:chgData name="Aditi Bhargava" userId="a74e5a9ab117a631" providerId="LiveId" clId="{68869891-96DF-4B29-B387-51AC8BA6B5C5}" dt="2021-04-14T19:26:38.066" v="1853"/>
        <pc:sldMkLst>
          <pc:docMk/>
          <pc:sldMk cId="396020150" sldId="256"/>
        </pc:sldMkLst>
        <pc:spChg chg="mod">
          <ac:chgData name="Aditi Bhargava" userId="a74e5a9ab117a631" providerId="LiveId" clId="{68869891-96DF-4B29-B387-51AC8BA6B5C5}" dt="2021-04-14T19:08:23.779" v="1006" actId="20577"/>
          <ac:spMkLst>
            <pc:docMk/>
            <pc:sldMk cId="396020150" sldId="256"/>
            <ac:spMk id="2" creationId="{092C7BCE-3EEC-48D9-B907-63FB1D29B31F}"/>
          </ac:spMkLst>
        </pc:spChg>
        <pc:spChg chg="mod">
          <ac:chgData name="Aditi Bhargava" userId="a74e5a9ab117a631" providerId="LiveId" clId="{68869891-96DF-4B29-B387-51AC8BA6B5C5}" dt="2021-04-14T19:07:56.784" v="991" actId="2711"/>
          <ac:spMkLst>
            <pc:docMk/>
            <pc:sldMk cId="396020150" sldId="256"/>
            <ac:spMk id="3" creationId="{86838B8A-DDA0-41BF-AB5F-88FAE1133E24}"/>
          </ac:spMkLst>
        </pc:spChg>
        <pc:spChg chg="add del">
          <ac:chgData name="Aditi Bhargava" userId="a74e5a9ab117a631" providerId="LiveId" clId="{68869891-96DF-4B29-B387-51AC8BA6B5C5}" dt="2021-04-14T19:05:50.401" v="964"/>
          <ac:spMkLst>
            <pc:docMk/>
            <pc:sldMk cId="396020150" sldId="256"/>
            <ac:spMk id="5" creationId="{FBDCECDC-EEE3-4128-AA5E-82A8C08796E8}"/>
          </ac:spMkLst>
        </pc:spChg>
        <pc:spChg chg="add del">
          <ac:chgData name="Aditi Bhargava" userId="a74e5a9ab117a631" providerId="LiveId" clId="{68869891-96DF-4B29-B387-51AC8BA6B5C5}" dt="2021-04-14T19:05:50.401" v="964"/>
          <ac:spMkLst>
            <pc:docMk/>
            <pc:sldMk cId="396020150" sldId="256"/>
            <ac:spMk id="6" creationId="{4260EDE0-989C-4E16-AF94-F652294D828E}"/>
          </ac:spMkLst>
        </pc:spChg>
        <pc:spChg chg="add del">
          <ac:chgData name="Aditi Bhargava" userId="a74e5a9ab117a631" providerId="LiveId" clId="{68869891-96DF-4B29-B387-51AC8BA6B5C5}" dt="2021-04-14T19:02:41.696" v="913" actId="26606"/>
          <ac:spMkLst>
            <pc:docMk/>
            <pc:sldMk cId="396020150" sldId="256"/>
            <ac:spMk id="8" creationId="{7E134C76-7FB4-4BB7-9322-DD8A4B179ACD}"/>
          </ac:spMkLst>
        </pc:spChg>
        <pc:spChg chg="add del">
          <ac:chgData name="Aditi Bhargava" userId="a74e5a9ab117a631" providerId="LiveId" clId="{68869891-96DF-4B29-B387-51AC8BA6B5C5}" dt="2021-04-14T19:02:41.696" v="913" actId="26606"/>
          <ac:spMkLst>
            <pc:docMk/>
            <pc:sldMk cId="396020150" sldId="256"/>
            <ac:spMk id="10" creationId="{C0C57804-4F33-4D85-AA3E-DA0F214BBD91}"/>
          </ac:spMkLst>
        </pc:spChg>
        <pc:spChg chg="add del">
          <ac:chgData name="Aditi Bhargava" userId="a74e5a9ab117a631" providerId="LiveId" clId="{68869891-96DF-4B29-B387-51AC8BA6B5C5}" dt="2021-04-14T19:05:50.401" v="964"/>
          <ac:spMkLst>
            <pc:docMk/>
            <pc:sldMk cId="396020150" sldId="256"/>
            <ac:spMk id="12" creationId="{1F3985C0-E548-44D2-B30E-F3E42DADE133}"/>
          </ac:spMkLst>
        </pc:spChg>
        <pc:spChg chg="add del">
          <ac:chgData name="Aditi Bhargava" userId="a74e5a9ab117a631" providerId="LiveId" clId="{68869891-96DF-4B29-B387-51AC8BA6B5C5}" dt="2021-04-14T19:03:23.418" v="922"/>
          <ac:spMkLst>
            <pc:docMk/>
            <pc:sldMk cId="396020150" sldId="256"/>
            <ac:spMk id="15" creationId="{4609862E-48F9-45AC-8D44-67A0268A7935}"/>
          </ac:spMkLst>
        </pc:spChg>
        <pc:grpChg chg="add del">
          <ac:chgData name="Aditi Bhargava" userId="a74e5a9ab117a631" providerId="LiveId" clId="{68869891-96DF-4B29-B387-51AC8BA6B5C5}" dt="2021-04-14T19:03:23.418" v="922"/>
          <ac:grpSpMkLst>
            <pc:docMk/>
            <pc:sldMk cId="396020150" sldId="256"/>
            <ac:grpSpMk id="17" creationId="{C97986E7-0E3C-4F64-886E-935DDCB83AA7}"/>
          </ac:grpSpMkLst>
        </pc:grpChg>
      </pc:sldChg>
      <pc:sldChg chg="addSp delSp modSp new mod setBg setClrOvrMap delDesignElem">
        <pc:chgData name="Aditi Bhargava" userId="a74e5a9ab117a631" providerId="LiveId" clId="{68869891-96DF-4B29-B387-51AC8BA6B5C5}" dt="2021-04-14T19:29:38.891" v="2042" actId="20577"/>
        <pc:sldMkLst>
          <pc:docMk/>
          <pc:sldMk cId="197706690" sldId="257"/>
        </pc:sldMkLst>
        <pc:spChg chg="mod">
          <ac:chgData name="Aditi Bhargava" userId="a74e5a9ab117a631" providerId="LiveId" clId="{68869891-96DF-4B29-B387-51AC8BA6B5C5}" dt="2021-04-14T19:28:46.760" v="1917" actId="1076"/>
          <ac:spMkLst>
            <pc:docMk/>
            <pc:sldMk cId="197706690" sldId="257"/>
            <ac:spMk id="2" creationId="{0480C5F1-E444-4FF6-9519-1A73E1C17E36}"/>
          </ac:spMkLst>
        </pc:spChg>
        <pc:spChg chg="mod">
          <ac:chgData name="Aditi Bhargava" userId="a74e5a9ab117a631" providerId="LiveId" clId="{68869891-96DF-4B29-B387-51AC8BA6B5C5}" dt="2021-04-14T19:29:38.891" v="2042" actId="20577"/>
          <ac:spMkLst>
            <pc:docMk/>
            <pc:sldMk cId="197706690" sldId="257"/>
            <ac:spMk id="3" creationId="{301C4345-6793-463F-AE33-19485150D70D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197706690" sldId="257"/>
            <ac:spMk id="5" creationId="{3741B58E-3B65-4A01-A276-975AB2CF8A08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197706690" sldId="257"/>
            <ac:spMk id="6" creationId="{7AAC67C3-831B-4AB1-A259-DFB839CAFAFC}"/>
          </ac:spMkLst>
        </pc:spChg>
        <pc:spChg chg="add del">
          <ac:chgData name="Aditi Bhargava" userId="a74e5a9ab117a631" providerId="LiveId" clId="{68869891-96DF-4B29-B387-51AC8BA6B5C5}" dt="2021-04-14T19:02:35.202" v="912" actId="26606"/>
          <ac:spMkLst>
            <pc:docMk/>
            <pc:sldMk cId="197706690" sldId="257"/>
            <ac:spMk id="8" creationId="{AD2D45C7-2E37-44FD-AC77-116CD14B9ED9}"/>
          </ac:spMkLst>
        </pc:spChg>
        <pc:spChg chg="add del">
          <ac:chgData name="Aditi Bhargava" userId="a74e5a9ab117a631" providerId="LiveId" clId="{68869891-96DF-4B29-B387-51AC8BA6B5C5}" dt="2021-04-14T19:02:35.202" v="912" actId="26606"/>
          <ac:spMkLst>
            <pc:docMk/>
            <pc:sldMk cId="197706690" sldId="257"/>
            <ac:spMk id="10" creationId="{1FF88480-2CF1-4C54-8CE3-2CA9CD9FF896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197706690" sldId="257"/>
            <ac:spMk id="12" creationId="{054B3F04-9EAC-45C0-B3CE-0387EEA10A0C}"/>
          </ac:spMkLst>
        </pc:spChg>
        <pc:spChg chg="add del">
          <ac:chgData name="Aditi Bhargava" userId="a74e5a9ab117a631" providerId="LiveId" clId="{68869891-96DF-4B29-B387-51AC8BA6B5C5}" dt="2021-04-14T19:03:23.418" v="922"/>
          <ac:spMkLst>
            <pc:docMk/>
            <pc:sldMk cId="197706690" sldId="257"/>
            <ac:spMk id="15" creationId="{CADF2543-1B6F-4FBC-A7AF-53A0430E05AB}"/>
          </ac:spMkLst>
        </pc:spChg>
        <pc:grpChg chg="add del">
          <ac:chgData name="Aditi Bhargava" userId="a74e5a9ab117a631" providerId="LiveId" clId="{68869891-96DF-4B29-B387-51AC8BA6B5C5}" dt="2021-04-14T19:03:23.418" v="922"/>
          <ac:grpSpMkLst>
            <pc:docMk/>
            <pc:sldMk cId="197706690" sldId="257"/>
            <ac:grpSpMk id="17" creationId="{A80A6E81-6B71-43DF-877B-E964A9A4CB68}"/>
          </ac:grpSpMkLst>
        </pc:grpChg>
      </pc:sldChg>
      <pc:sldChg chg="addSp delSp modSp new mod ord setBg delDesignElem">
        <pc:chgData name="Aditi Bhargava" userId="a74e5a9ab117a631" providerId="LiveId" clId="{68869891-96DF-4B29-B387-51AC8BA6B5C5}" dt="2021-04-14T19:31:47.260" v="2080" actId="403"/>
        <pc:sldMkLst>
          <pc:docMk/>
          <pc:sldMk cId="3034378678" sldId="258"/>
        </pc:sldMkLst>
        <pc:spChg chg="add mod ord">
          <ac:chgData name="Aditi Bhargava" userId="a74e5a9ab117a631" providerId="LiveId" clId="{68869891-96DF-4B29-B387-51AC8BA6B5C5}" dt="2021-04-14T19:31:47.260" v="2080" actId="403"/>
          <ac:spMkLst>
            <pc:docMk/>
            <pc:sldMk cId="3034378678" sldId="258"/>
            <ac:spMk id="3" creationId="{2835B125-3F1F-464E-A982-35D98821BD98}"/>
          </ac:spMkLst>
        </pc:spChg>
        <pc:spChg chg="add del">
          <ac:chgData name="Aditi Bhargava" userId="a74e5a9ab117a631" providerId="LiveId" clId="{68869891-96DF-4B29-B387-51AC8BA6B5C5}" dt="2021-04-14T19:03:23.418" v="922"/>
          <ac:spMkLst>
            <pc:docMk/>
            <pc:sldMk cId="3034378678" sldId="258"/>
            <ac:spMk id="7" creationId="{B1ECD48A-A6CE-48F3-8E89-3399C99382F1}"/>
          </ac:spMkLst>
        </pc:spChg>
        <pc:spChg chg="add del">
          <ac:chgData name="Aditi Bhargava" userId="a74e5a9ab117a631" providerId="LiveId" clId="{68869891-96DF-4B29-B387-51AC8BA6B5C5}" dt="2021-04-14T19:15:33.108" v="1215" actId="26606"/>
          <ac:spMkLst>
            <pc:docMk/>
            <pc:sldMk cId="3034378678" sldId="258"/>
            <ac:spMk id="8" creationId="{7D379150-F6B4-45C8-BE10-6B278AD400EB}"/>
          </ac:spMkLst>
        </pc:spChg>
        <pc:spChg chg="add del">
          <ac:chgData name="Aditi Bhargava" userId="a74e5a9ab117a631" providerId="LiveId" clId="{68869891-96DF-4B29-B387-51AC8BA6B5C5}" dt="2021-04-14T19:03:23.418" v="922"/>
          <ac:spMkLst>
            <pc:docMk/>
            <pc:sldMk cId="3034378678" sldId="258"/>
            <ac:spMk id="9" creationId="{0A3F7A1B-3080-4A65-A240-2E1A6EF84567}"/>
          </ac:spMkLst>
        </pc:spChg>
        <pc:spChg chg="add del">
          <ac:chgData name="Aditi Bhargava" userId="a74e5a9ab117a631" providerId="LiveId" clId="{68869891-96DF-4B29-B387-51AC8BA6B5C5}" dt="2021-04-14T19:15:33.108" v="1215" actId="26606"/>
          <ac:spMkLst>
            <pc:docMk/>
            <pc:sldMk cId="3034378678" sldId="258"/>
            <ac:spMk id="10" creationId="{5FFCF544-A370-4A5D-A95F-CA6E0E7191E6}"/>
          </ac:spMkLst>
        </pc:spChg>
        <pc:spChg chg="add del">
          <ac:chgData name="Aditi Bhargava" userId="a74e5a9ab117a631" providerId="LiveId" clId="{68869891-96DF-4B29-B387-51AC8BA6B5C5}" dt="2021-04-14T19:15:33.108" v="1215" actId="26606"/>
          <ac:spMkLst>
            <pc:docMk/>
            <pc:sldMk cId="3034378678" sldId="258"/>
            <ac:spMk id="14" creationId="{44CC594A-A820-450F-B363-C19201FCFEC6}"/>
          </ac:spMkLst>
        </pc:spChg>
        <pc:spChg chg="add del">
          <ac:chgData name="Aditi Bhargava" userId="a74e5a9ab117a631" providerId="LiveId" clId="{68869891-96DF-4B29-B387-51AC8BA6B5C5}" dt="2021-04-14T19:15:33.108" v="1215" actId="26606"/>
          <ac:spMkLst>
            <pc:docMk/>
            <pc:sldMk cId="3034378678" sldId="258"/>
            <ac:spMk id="16" creationId="{59FAB3DA-E9ED-4574-ABCC-378BC0FF1BBC}"/>
          </ac:spMkLst>
        </pc:spChg>
        <pc:spChg chg="add del">
          <ac:chgData name="Aditi Bhargava" userId="a74e5a9ab117a631" providerId="LiveId" clId="{68869891-96DF-4B29-B387-51AC8BA6B5C5}" dt="2021-04-14T19:15:33.108" v="1215" actId="26606"/>
          <ac:spMkLst>
            <pc:docMk/>
            <pc:sldMk cId="3034378678" sldId="258"/>
            <ac:spMk id="18" creationId="{53B8D6B0-55D6-48DC-86D8-FD95D5F118AB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034378678" sldId="258"/>
            <ac:spMk id="23" creationId="{7D379150-F6B4-45C8-BE10-6B278AD400EB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034378678" sldId="258"/>
            <ac:spMk id="25" creationId="{5FFCF544-A370-4A5D-A95F-CA6E0E7191E6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034378678" sldId="258"/>
            <ac:spMk id="29" creationId="{284B70D5-875B-433D-BDBD-1522A85D6C1D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034378678" sldId="258"/>
            <ac:spMk id="33" creationId="{1E299956-A9E7-4FC1-A0B1-D590CA9730E8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034378678" sldId="258"/>
            <ac:spMk id="35" creationId="{17FC539C-B783-4B03-9F9E-D13430F3F64F}"/>
          </ac:spMkLst>
        </pc:spChg>
        <pc:picChg chg="add mod ord">
          <ac:chgData name="Aditi Bhargava" userId="a74e5a9ab117a631" providerId="LiveId" clId="{68869891-96DF-4B29-B387-51AC8BA6B5C5}" dt="2021-04-14T19:15:33.108" v="1215" actId="26606"/>
          <ac:picMkLst>
            <pc:docMk/>
            <pc:sldMk cId="3034378678" sldId="258"/>
            <ac:picMk id="2" creationId="{7A2B663F-62E6-4960-B25A-DE1B65F4004B}"/>
          </ac:picMkLst>
        </pc:picChg>
        <pc:cxnChg chg="add del">
          <ac:chgData name="Aditi Bhargava" userId="a74e5a9ab117a631" providerId="LiveId" clId="{68869891-96DF-4B29-B387-51AC8BA6B5C5}" dt="2021-04-14T19:15:33.108" v="1215" actId="26606"/>
          <ac:cxnSpMkLst>
            <pc:docMk/>
            <pc:sldMk cId="3034378678" sldId="258"/>
            <ac:cxnSpMk id="12" creationId="{6EEB3B97-A638-498B-8083-54191CE71E01}"/>
          </ac:cxnSpMkLst>
        </pc:cxnChg>
        <pc:cxnChg chg="add del">
          <ac:chgData name="Aditi Bhargava" userId="a74e5a9ab117a631" providerId="LiveId" clId="{68869891-96DF-4B29-B387-51AC8BA6B5C5}" dt="2021-04-14T19:16:08.774" v="1225"/>
          <ac:cxnSpMkLst>
            <pc:docMk/>
            <pc:sldMk cId="3034378678" sldId="258"/>
            <ac:cxnSpMk id="27" creationId="{6EEB3B97-A638-498B-8083-54191CE71E01}"/>
          </ac:cxnSpMkLst>
        </pc:cxnChg>
        <pc:cxnChg chg="add del">
          <ac:chgData name="Aditi Bhargava" userId="a74e5a9ab117a631" providerId="LiveId" clId="{68869891-96DF-4B29-B387-51AC8BA6B5C5}" dt="2021-04-14T19:16:08.774" v="1225"/>
          <ac:cxnSpMkLst>
            <pc:docMk/>
            <pc:sldMk cId="3034378678" sldId="258"/>
            <ac:cxnSpMk id="31" creationId="{C947DF4A-614C-4B4C-8B80-E5B9D8E8CFED}"/>
          </ac:cxnSpMkLst>
        </pc:cxnChg>
      </pc:sldChg>
      <pc:sldChg chg="addSp delSp modSp new mod ord setBg delDesignElem">
        <pc:chgData name="Aditi Bhargava" userId="a74e5a9ab117a631" providerId="LiveId" clId="{68869891-96DF-4B29-B387-51AC8BA6B5C5}" dt="2021-04-14T19:32:16.009" v="2092" actId="27636"/>
        <pc:sldMkLst>
          <pc:docMk/>
          <pc:sldMk cId="3698674305" sldId="259"/>
        </pc:sldMkLst>
        <pc:spChg chg="del mod">
          <ac:chgData name="Aditi Bhargava" userId="a74e5a9ab117a631" providerId="LiveId" clId="{68869891-96DF-4B29-B387-51AC8BA6B5C5}" dt="2021-04-14T18:58:31.186" v="632" actId="478"/>
          <ac:spMkLst>
            <pc:docMk/>
            <pc:sldMk cId="3698674305" sldId="259"/>
            <ac:spMk id="2" creationId="{73999CE4-8A02-4E3C-9EF8-280A722A7641}"/>
          </ac:spMkLst>
        </pc:spChg>
        <pc:spChg chg="del">
          <ac:chgData name="Aditi Bhargava" userId="a74e5a9ab117a631" providerId="LiveId" clId="{68869891-96DF-4B29-B387-51AC8BA6B5C5}" dt="2021-04-14T17:34:53.671" v="62"/>
          <ac:spMkLst>
            <pc:docMk/>
            <pc:sldMk cId="3698674305" sldId="259"/>
            <ac:spMk id="3" creationId="{26664414-108D-4253-9451-A489D01782A5}"/>
          </ac:spMkLst>
        </pc:spChg>
        <pc:spChg chg="add mod ord">
          <ac:chgData name="Aditi Bhargava" userId="a74e5a9ab117a631" providerId="LiveId" clId="{68869891-96DF-4B29-B387-51AC8BA6B5C5}" dt="2021-04-14T19:32:16.009" v="2092" actId="27636"/>
          <ac:spMkLst>
            <pc:docMk/>
            <pc:sldMk cId="3698674305" sldId="259"/>
            <ac:spMk id="8" creationId="{D0CA61DB-7A8F-4F32-A232-1A1F84BA375E}"/>
          </ac:spMkLst>
        </pc:spChg>
        <pc:spChg chg="add del">
          <ac:chgData name="Aditi Bhargava" userId="a74e5a9ab117a631" providerId="LiveId" clId="{68869891-96DF-4B29-B387-51AC8BA6B5C5}" dt="2021-04-14T19:15:28.831" v="1214" actId="26606"/>
          <ac:spMkLst>
            <pc:docMk/>
            <pc:sldMk cId="3698674305" sldId="259"/>
            <ac:spMk id="10" creationId="{44CC594A-A820-450F-B363-C19201FCFEC6}"/>
          </ac:spMkLst>
        </pc:spChg>
        <pc:spChg chg="add del">
          <ac:chgData name="Aditi Bhargava" userId="a74e5a9ab117a631" providerId="LiveId" clId="{68869891-96DF-4B29-B387-51AC8BA6B5C5}" dt="2021-04-14T19:03:23.418" v="922"/>
          <ac:spMkLst>
            <pc:docMk/>
            <pc:sldMk cId="3698674305" sldId="259"/>
            <ac:spMk id="11" creationId="{434E5E5E-DB94-4CBF-8085-902395B4F942}"/>
          </ac:spMkLst>
        </pc:spChg>
        <pc:spChg chg="add del">
          <ac:chgData name="Aditi Bhargava" userId="a74e5a9ab117a631" providerId="LiveId" clId="{68869891-96DF-4B29-B387-51AC8BA6B5C5}" dt="2021-04-14T19:15:28.831" v="1214" actId="26606"/>
          <ac:spMkLst>
            <pc:docMk/>
            <pc:sldMk cId="3698674305" sldId="259"/>
            <ac:spMk id="12" creationId="{59FAB3DA-E9ED-4574-ABCC-378BC0FF1BBC}"/>
          </ac:spMkLst>
        </pc:spChg>
        <pc:spChg chg="add del">
          <ac:chgData name="Aditi Bhargava" userId="a74e5a9ab117a631" providerId="LiveId" clId="{68869891-96DF-4B29-B387-51AC8BA6B5C5}" dt="2021-04-14T19:03:23.418" v="922"/>
          <ac:spMkLst>
            <pc:docMk/>
            <pc:sldMk cId="3698674305" sldId="259"/>
            <ac:spMk id="13" creationId="{10DBDEAA-A78F-46AE-9FBC-55A32049A6C8}"/>
          </ac:spMkLst>
        </pc:spChg>
        <pc:spChg chg="add">
          <ac:chgData name="Aditi Bhargava" userId="a74e5a9ab117a631" providerId="LiveId" clId="{68869891-96DF-4B29-B387-51AC8BA6B5C5}" dt="2021-04-14T19:27:01.131" v="1854" actId="26606"/>
          <ac:spMkLst>
            <pc:docMk/>
            <pc:sldMk cId="3698674305" sldId="259"/>
            <ac:spMk id="14" creationId="{284B70D5-875B-433D-BDBD-1522A85D6C1D}"/>
          </ac:spMkLst>
        </pc:spChg>
        <pc:spChg chg="add del">
          <ac:chgData name="Aditi Bhargava" userId="a74e5a9ab117a631" providerId="LiveId" clId="{68869891-96DF-4B29-B387-51AC8BA6B5C5}" dt="2021-04-14T19:15:28.831" v="1214" actId="26606"/>
          <ac:spMkLst>
            <pc:docMk/>
            <pc:sldMk cId="3698674305" sldId="259"/>
            <ac:spMk id="17" creationId="{53B8D6B0-55D6-48DC-86D8-FD95D5F118AB}"/>
          </ac:spMkLst>
        </pc:spChg>
        <pc:spChg chg="add">
          <ac:chgData name="Aditi Bhargava" userId="a74e5a9ab117a631" providerId="LiveId" clId="{68869891-96DF-4B29-B387-51AC8BA6B5C5}" dt="2021-04-14T19:27:01.131" v="1854" actId="26606"/>
          <ac:spMkLst>
            <pc:docMk/>
            <pc:sldMk cId="3698674305" sldId="259"/>
            <ac:spMk id="18" creationId="{1E299956-A9E7-4FC1-A0B1-D590CA9730E8}"/>
          </ac:spMkLst>
        </pc:spChg>
        <pc:spChg chg="add">
          <ac:chgData name="Aditi Bhargava" userId="a74e5a9ab117a631" providerId="LiveId" clId="{68869891-96DF-4B29-B387-51AC8BA6B5C5}" dt="2021-04-14T19:27:01.131" v="1854" actId="26606"/>
          <ac:spMkLst>
            <pc:docMk/>
            <pc:sldMk cId="3698674305" sldId="259"/>
            <ac:spMk id="19" creationId="{17FC539C-B783-4B03-9F9E-D13430F3F64F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698674305" sldId="259"/>
            <ac:spMk id="22" creationId="{52ABB703-2B0E-4C3B-B4A2-F3973548E561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698674305" sldId="259"/>
            <ac:spMk id="26" creationId="{E95DA498-D9A2-4DA9-B9DA-B3776E08CF7E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698674305" sldId="259"/>
            <ac:spMk id="28" creationId="{82A73093-4B9D-420D-B17E-52293703A1D4}"/>
          </ac:spMkLst>
        </pc:spChg>
        <pc:grpChg chg="add del">
          <ac:chgData name="Aditi Bhargava" userId="a74e5a9ab117a631" providerId="LiveId" clId="{68869891-96DF-4B29-B387-51AC8BA6B5C5}" dt="2021-04-14T19:03:23.418" v="922"/>
          <ac:grpSpMkLst>
            <pc:docMk/>
            <pc:sldMk cId="3698674305" sldId="259"/>
            <ac:grpSpMk id="15" creationId="{C2BCF48E-8F80-43E2-BA8A-7750CE782C18}"/>
          </ac:grpSpMkLst>
        </pc:grpChg>
        <pc:picChg chg="add mod ord">
          <ac:chgData name="Aditi Bhargava" userId="a74e5a9ab117a631" providerId="LiveId" clId="{68869891-96DF-4B29-B387-51AC8BA6B5C5}" dt="2021-04-14T19:27:01.131" v="1854" actId="26606"/>
          <ac:picMkLst>
            <pc:docMk/>
            <pc:sldMk cId="3698674305" sldId="259"/>
            <ac:picMk id="4" creationId="{DB6E28A3-FB1F-4A20-A52B-9B1C43CEA81B}"/>
          </ac:picMkLst>
        </pc:picChg>
        <pc:cxnChg chg="add">
          <ac:chgData name="Aditi Bhargava" userId="a74e5a9ab117a631" providerId="LiveId" clId="{68869891-96DF-4B29-B387-51AC8BA6B5C5}" dt="2021-04-14T19:27:01.131" v="1854" actId="26606"/>
          <ac:cxnSpMkLst>
            <pc:docMk/>
            <pc:sldMk cId="3698674305" sldId="259"/>
            <ac:cxnSpMk id="16" creationId="{C947DF4A-614C-4B4C-8B80-E5B9D8E8CFED}"/>
          </ac:cxnSpMkLst>
        </pc:cxnChg>
        <pc:cxnChg chg="add del">
          <ac:chgData name="Aditi Bhargava" userId="a74e5a9ab117a631" providerId="LiveId" clId="{68869891-96DF-4B29-B387-51AC8BA6B5C5}" dt="2021-04-14T19:16:08.774" v="1225"/>
          <ac:cxnSpMkLst>
            <pc:docMk/>
            <pc:sldMk cId="3698674305" sldId="259"/>
            <ac:cxnSpMk id="24" creationId="{9C21570E-E159-49A6-9891-FA397B7A92D3}"/>
          </ac:cxnSpMkLst>
        </pc:cxnChg>
      </pc:sldChg>
      <pc:sldChg chg="addSp delSp modSp new mod ord setBg delDesignElem">
        <pc:chgData name="Aditi Bhargava" userId="a74e5a9ab117a631" providerId="LiveId" clId="{68869891-96DF-4B29-B387-51AC8BA6B5C5}" dt="2021-04-14T19:32:24.441" v="2093" actId="403"/>
        <pc:sldMkLst>
          <pc:docMk/>
          <pc:sldMk cId="1632054082" sldId="260"/>
        </pc:sldMkLst>
        <pc:spChg chg="del mod">
          <ac:chgData name="Aditi Bhargava" userId="a74e5a9ab117a631" providerId="LiveId" clId="{68869891-96DF-4B29-B387-51AC8BA6B5C5}" dt="2021-04-14T19:04:08.211" v="927" actId="478"/>
          <ac:spMkLst>
            <pc:docMk/>
            <pc:sldMk cId="1632054082" sldId="260"/>
            <ac:spMk id="2" creationId="{09CE7900-D463-4693-AC79-93DA5B878124}"/>
          </ac:spMkLst>
        </pc:spChg>
        <pc:spChg chg="add del">
          <ac:chgData name="Aditi Bhargava" userId="a74e5a9ab117a631" providerId="LiveId" clId="{68869891-96DF-4B29-B387-51AC8BA6B5C5}" dt="2021-04-14T17:35:31.622" v="72"/>
          <ac:spMkLst>
            <pc:docMk/>
            <pc:sldMk cId="1632054082" sldId="260"/>
            <ac:spMk id="3" creationId="{694086A9-2CA4-4A63-AF08-E914F8DB2B28}"/>
          </ac:spMkLst>
        </pc:spChg>
        <pc:spChg chg="add mod ord">
          <ac:chgData name="Aditi Bhargava" userId="a74e5a9ab117a631" providerId="LiveId" clId="{68869891-96DF-4B29-B387-51AC8BA6B5C5}" dt="2021-04-14T19:32:24.441" v="2093" actId="403"/>
          <ac:spMkLst>
            <pc:docMk/>
            <pc:sldMk cId="1632054082" sldId="260"/>
            <ac:spMk id="9" creationId="{04537803-5A37-4D0F-812D-00C1B3440743}"/>
          </ac:spMkLst>
        </pc:spChg>
        <pc:spChg chg="add del">
          <ac:chgData name="Aditi Bhargava" userId="a74e5a9ab117a631" providerId="LiveId" clId="{68869891-96DF-4B29-B387-51AC8BA6B5C5}" dt="2021-04-14T19:15:37.371" v="1216" actId="26606"/>
          <ac:spMkLst>
            <pc:docMk/>
            <pc:sldMk cId="1632054082" sldId="260"/>
            <ac:spMk id="11" creationId="{44CC594A-A820-450F-B363-C19201FCFEC6}"/>
          </ac:spMkLst>
        </pc:spChg>
        <pc:spChg chg="add del">
          <ac:chgData name="Aditi Bhargava" userId="a74e5a9ab117a631" providerId="LiveId" clId="{68869891-96DF-4B29-B387-51AC8BA6B5C5}" dt="2021-04-14T19:03:23.418" v="922"/>
          <ac:spMkLst>
            <pc:docMk/>
            <pc:sldMk cId="1632054082" sldId="260"/>
            <ac:spMk id="12" creationId="{F3E2CEFD-DAD8-4E42-85AE-A2348F0ED9FA}"/>
          </ac:spMkLst>
        </pc:spChg>
        <pc:spChg chg="add del">
          <ac:chgData name="Aditi Bhargava" userId="a74e5a9ab117a631" providerId="LiveId" clId="{68869891-96DF-4B29-B387-51AC8BA6B5C5}" dt="2021-04-14T19:15:37.371" v="1216" actId="26606"/>
          <ac:spMkLst>
            <pc:docMk/>
            <pc:sldMk cId="1632054082" sldId="260"/>
            <ac:spMk id="13" creationId="{59FAB3DA-E9ED-4574-ABCC-378BC0FF1BBC}"/>
          </ac:spMkLst>
        </pc:spChg>
        <pc:spChg chg="add del">
          <ac:chgData name="Aditi Bhargava" userId="a74e5a9ab117a631" providerId="LiveId" clId="{68869891-96DF-4B29-B387-51AC8BA6B5C5}" dt="2021-04-14T19:03:23.418" v="922"/>
          <ac:spMkLst>
            <pc:docMk/>
            <pc:sldMk cId="1632054082" sldId="260"/>
            <ac:spMk id="14" creationId="{575456DB-773E-47C0-8793-03BB417BF814}"/>
          </ac:spMkLst>
        </pc:spChg>
        <pc:spChg chg="add">
          <ac:chgData name="Aditi Bhargava" userId="a74e5a9ab117a631" providerId="LiveId" clId="{68869891-96DF-4B29-B387-51AC8BA6B5C5}" dt="2021-04-14T19:26:08.378" v="1848" actId="26606"/>
          <ac:spMkLst>
            <pc:docMk/>
            <pc:sldMk cId="1632054082" sldId="260"/>
            <ac:spMk id="15" creationId="{5CF81D86-BDBA-477C-B7DD-8D359BB9965B}"/>
          </ac:spMkLst>
        </pc:spChg>
        <pc:spChg chg="add del">
          <ac:chgData name="Aditi Bhargava" userId="a74e5a9ab117a631" providerId="LiveId" clId="{68869891-96DF-4B29-B387-51AC8BA6B5C5}" dt="2021-04-14T19:15:37.371" v="1216" actId="26606"/>
          <ac:spMkLst>
            <pc:docMk/>
            <pc:sldMk cId="1632054082" sldId="260"/>
            <ac:spMk id="18" creationId="{53B8D6B0-55D6-48DC-86D8-FD95D5F118AB}"/>
          </ac:spMkLst>
        </pc:spChg>
        <pc:spChg chg="add">
          <ac:chgData name="Aditi Bhargava" userId="a74e5a9ab117a631" providerId="LiveId" clId="{68869891-96DF-4B29-B387-51AC8BA6B5C5}" dt="2021-04-14T19:26:08.378" v="1848" actId="26606"/>
          <ac:spMkLst>
            <pc:docMk/>
            <pc:sldMk cId="1632054082" sldId="260"/>
            <ac:spMk id="19" creationId="{88AA064E-5F6E-4024-BC28-EDDC3DFC70E1}"/>
          </ac:spMkLst>
        </pc:spChg>
        <pc:spChg chg="add">
          <ac:chgData name="Aditi Bhargava" userId="a74e5a9ab117a631" providerId="LiveId" clId="{68869891-96DF-4B29-B387-51AC8BA6B5C5}" dt="2021-04-14T19:26:08.378" v="1848" actId="26606"/>
          <ac:spMkLst>
            <pc:docMk/>
            <pc:sldMk cId="1632054082" sldId="260"/>
            <ac:spMk id="20" creationId="{03B29638-4838-4B9B-B9DB-96E542BAF3E6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1632054082" sldId="260"/>
            <ac:spMk id="23" creationId="{52ABB703-2B0E-4C3B-B4A2-F3973548E561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1632054082" sldId="260"/>
            <ac:spMk id="27" creationId="{E95DA498-D9A2-4DA9-B9DA-B3776E08CF7E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1632054082" sldId="260"/>
            <ac:spMk id="29" creationId="{82A73093-4B9D-420D-B17E-52293703A1D4}"/>
          </ac:spMkLst>
        </pc:spChg>
        <pc:grpChg chg="add del">
          <ac:chgData name="Aditi Bhargava" userId="a74e5a9ab117a631" providerId="LiveId" clId="{68869891-96DF-4B29-B387-51AC8BA6B5C5}" dt="2021-04-14T19:03:23.418" v="922"/>
          <ac:grpSpMkLst>
            <pc:docMk/>
            <pc:sldMk cId="1632054082" sldId="260"/>
            <ac:grpSpMk id="16" creationId="{CABA5D76-C74D-47C8-9688-B877C915D749}"/>
          </ac:grpSpMkLst>
        </pc:grpChg>
        <pc:picChg chg="add mod">
          <ac:chgData name="Aditi Bhargava" userId="a74e5a9ab117a631" providerId="LiveId" clId="{68869891-96DF-4B29-B387-51AC8BA6B5C5}" dt="2021-04-14T17:35:31.515" v="71"/>
          <ac:picMkLst>
            <pc:docMk/>
            <pc:sldMk cId="1632054082" sldId="260"/>
            <ac:picMk id="4" creationId="{DA222D5F-2E04-4F50-8BD1-E8821F00F2B6}"/>
          </ac:picMkLst>
        </pc:picChg>
        <pc:picChg chg="add mod">
          <ac:chgData name="Aditi Bhargava" userId="a74e5a9ab117a631" providerId="LiveId" clId="{68869891-96DF-4B29-B387-51AC8BA6B5C5}" dt="2021-04-14T19:26:08.378" v="1848" actId="26606"/>
          <ac:picMkLst>
            <pc:docMk/>
            <pc:sldMk cId="1632054082" sldId="260"/>
            <ac:picMk id="5" creationId="{6BCD48E0-0CA3-4F9D-A516-567CF92471A8}"/>
          </ac:picMkLst>
        </pc:picChg>
        <pc:cxnChg chg="add">
          <ac:chgData name="Aditi Bhargava" userId="a74e5a9ab117a631" providerId="LiveId" clId="{68869891-96DF-4B29-B387-51AC8BA6B5C5}" dt="2021-04-14T19:26:08.378" v="1848" actId="26606"/>
          <ac:cxnSpMkLst>
            <pc:docMk/>
            <pc:sldMk cId="1632054082" sldId="260"/>
            <ac:cxnSpMk id="17" creationId="{C65F3E9C-EF11-4F8F-A621-399C7A3E6401}"/>
          </ac:cxnSpMkLst>
        </pc:cxnChg>
        <pc:cxnChg chg="add del">
          <ac:chgData name="Aditi Bhargava" userId="a74e5a9ab117a631" providerId="LiveId" clId="{68869891-96DF-4B29-B387-51AC8BA6B5C5}" dt="2021-04-14T19:16:08.774" v="1225"/>
          <ac:cxnSpMkLst>
            <pc:docMk/>
            <pc:sldMk cId="1632054082" sldId="260"/>
            <ac:cxnSpMk id="25" creationId="{9C21570E-E159-49A6-9891-FA397B7A92D3}"/>
          </ac:cxnSpMkLst>
        </pc:cxnChg>
      </pc:sldChg>
      <pc:sldChg chg="addSp delSp modSp new mod ord setBg delDesignElem">
        <pc:chgData name="Aditi Bhargava" userId="a74e5a9ab117a631" providerId="LiveId" clId="{68869891-96DF-4B29-B387-51AC8BA6B5C5}" dt="2021-04-14T19:32:08.732" v="2089" actId="1076"/>
        <pc:sldMkLst>
          <pc:docMk/>
          <pc:sldMk cId="3040072915" sldId="261"/>
        </pc:sldMkLst>
        <pc:spChg chg="add del mod">
          <ac:chgData name="Aditi Bhargava" userId="a74e5a9ab117a631" providerId="LiveId" clId="{68869891-96DF-4B29-B387-51AC8BA6B5C5}" dt="2021-04-14T18:54:55.886" v="459"/>
          <ac:spMkLst>
            <pc:docMk/>
            <pc:sldMk cId="3040072915" sldId="261"/>
            <ac:spMk id="4" creationId="{85A9C4A4-3745-4635-9AE5-F9DE8C1AB401}"/>
          </ac:spMkLst>
        </pc:spChg>
        <pc:spChg chg="add mod ord">
          <ac:chgData name="Aditi Bhargava" userId="a74e5a9ab117a631" providerId="LiveId" clId="{68869891-96DF-4B29-B387-51AC8BA6B5C5}" dt="2021-04-14T19:32:08.732" v="2089" actId="1076"/>
          <ac:spMkLst>
            <pc:docMk/>
            <pc:sldMk cId="3040072915" sldId="261"/>
            <ac:spMk id="5" creationId="{9DE460CD-B0D0-463F-B72E-F573CB998D19}"/>
          </ac:spMkLst>
        </pc:spChg>
        <pc:spChg chg="add del">
          <ac:chgData name="Aditi Bhargava" userId="a74e5a9ab117a631" providerId="LiveId" clId="{68869891-96DF-4B29-B387-51AC8BA6B5C5}" dt="2021-04-14T19:06:44.584" v="975" actId="26606"/>
          <ac:spMkLst>
            <pc:docMk/>
            <pc:sldMk cId="3040072915" sldId="261"/>
            <ac:spMk id="10" creationId="{7C2DC10F-CD76-43DC-9E0B-CB291F740C0F}"/>
          </ac:spMkLst>
        </pc:spChg>
        <pc:spChg chg="add del">
          <ac:chgData name="Aditi Bhargava" userId="a74e5a9ab117a631" providerId="LiveId" clId="{68869891-96DF-4B29-B387-51AC8BA6B5C5}" dt="2021-04-14T19:06:44.584" v="975" actId="26606"/>
          <ac:spMkLst>
            <pc:docMk/>
            <pc:sldMk cId="3040072915" sldId="261"/>
            <ac:spMk id="12" creationId="{1C18170A-08B7-4230-A012-B24C20E39391}"/>
          </ac:spMkLst>
        </pc:spChg>
        <pc:spChg chg="add del">
          <ac:chgData name="Aditi Bhargava" userId="a74e5a9ab117a631" providerId="LiveId" clId="{68869891-96DF-4B29-B387-51AC8BA6B5C5}" dt="2021-04-14T19:06:44.584" v="975" actId="26606"/>
          <ac:spMkLst>
            <pc:docMk/>
            <pc:sldMk cId="3040072915" sldId="261"/>
            <ac:spMk id="16" creationId="{4CFCD50F-4BF3-4733-BD42-5567080A7017}"/>
          </ac:spMkLst>
        </pc:spChg>
        <pc:spChg chg="add del">
          <ac:chgData name="Aditi Bhargava" userId="a74e5a9ab117a631" providerId="LiveId" clId="{68869891-96DF-4B29-B387-51AC8BA6B5C5}" dt="2021-04-14T19:06:44.584" v="975" actId="26606"/>
          <ac:spMkLst>
            <pc:docMk/>
            <pc:sldMk cId="3040072915" sldId="261"/>
            <ac:spMk id="18" creationId="{97C2466A-2320-4205-BDC2-056CD8BC2C53}"/>
          </ac:spMkLst>
        </pc:spChg>
        <pc:spChg chg="add del">
          <ac:chgData name="Aditi Bhargava" userId="a74e5a9ab117a631" providerId="LiveId" clId="{68869891-96DF-4B29-B387-51AC8BA6B5C5}" dt="2021-04-14T19:06:44.584" v="975" actId="26606"/>
          <ac:spMkLst>
            <pc:docMk/>
            <pc:sldMk cId="3040072915" sldId="261"/>
            <ac:spMk id="20" creationId="{C24F77B6-3AFC-4981-A39A-15994073E10F}"/>
          </ac:spMkLst>
        </pc:spChg>
        <pc:spChg chg="add del">
          <ac:chgData name="Aditi Bhargava" userId="a74e5a9ab117a631" providerId="LiveId" clId="{68869891-96DF-4B29-B387-51AC8BA6B5C5}" dt="2021-04-14T19:06:44.584" v="975" actId="26606"/>
          <ac:spMkLst>
            <pc:docMk/>
            <pc:sldMk cId="3040072915" sldId="261"/>
            <ac:spMk id="24" creationId="{B7D21A87-2874-4438-84BA-E02F7C632784}"/>
          </ac:spMkLst>
        </pc:spChg>
        <pc:spChg chg="add del">
          <ac:chgData name="Aditi Bhargava" userId="a74e5a9ab117a631" providerId="LiveId" clId="{68869891-96DF-4B29-B387-51AC8BA6B5C5}" dt="2021-04-14T19:06:44.584" v="975" actId="26606"/>
          <ac:spMkLst>
            <pc:docMk/>
            <pc:sldMk cId="3040072915" sldId="261"/>
            <ac:spMk id="26" creationId="{0B0A69F5-520C-404C-9614-071AAE13870F}"/>
          </ac:spMkLst>
        </pc:spChg>
        <pc:spChg chg="add del">
          <ac:chgData name="Aditi Bhargava" userId="a74e5a9ab117a631" providerId="LiveId" clId="{68869891-96DF-4B29-B387-51AC8BA6B5C5}" dt="2021-04-14T19:06:44.584" v="975" actId="26606"/>
          <ac:spMkLst>
            <pc:docMk/>
            <pc:sldMk cId="3040072915" sldId="261"/>
            <ac:spMk id="28" creationId="{54D683B1-E7B7-4AF5-8BF1-00757F13FBE1}"/>
          </ac:spMkLst>
        </pc:spChg>
        <pc:spChg chg="add del">
          <ac:chgData name="Aditi Bhargava" userId="a74e5a9ab117a631" providerId="LiveId" clId="{68869891-96DF-4B29-B387-51AC8BA6B5C5}" dt="2021-04-14T19:06:44.584" v="975" actId="26606"/>
          <ac:spMkLst>
            <pc:docMk/>
            <pc:sldMk cId="3040072915" sldId="261"/>
            <ac:spMk id="30" creationId="{7B07ECB0-AC96-4F4F-AB0C-44EA1353CE09}"/>
          </ac:spMkLst>
        </pc:spChg>
        <pc:spChg chg="add del">
          <ac:chgData name="Aditi Bhargava" userId="a74e5a9ab117a631" providerId="LiveId" clId="{68869891-96DF-4B29-B387-51AC8BA6B5C5}" dt="2021-04-14T19:06:28.178" v="970" actId="26606"/>
          <ac:spMkLst>
            <pc:docMk/>
            <pc:sldMk cId="3040072915" sldId="261"/>
            <ac:spMk id="35" creationId="{796CD800-C8BF-41B5-983A-3B3D95FA99E5}"/>
          </ac:spMkLst>
        </pc:spChg>
        <pc:spChg chg="add del">
          <ac:chgData name="Aditi Bhargava" userId="a74e5a9ab117a631" providerId="LiveId" clId="{68869891-96DF-4B29-B387-51AC8BA6B5C5}" dt="2021-04-14T19:06:28.178" v="970" actId="26606"/>
          <ac:spMkLst>
            <pc:docMk/>
            <pc:sldMk cId="3040072915" sldId="261"/>
            <ac:spMk id="37" creationId="{ED36A27B-61AE-4AA1-8BD6-7310E072D89D}"/>
          </ac:spMkLst>
        </pc:spChg>
        <pc:spChg chg="add del">
          <ac:chgData name="Aditi Bhargava" userId="a74e5a9ab117a631" providerId="LiveId" clId="{68869891-96DF-4B29-B387-51AC8BA6B5C5}" dt="2021-04-14T19:06:28.178" v="970" actId="26606"/>
          <ac:spMkLst>
            <pc:docMk/>
            <pc:sldMk cId="3040072915" sldId="261"/>
            <ac:spMk id="41" creationId="{2F888C18-7E74-4A98-A7B4-A5C43583A482}"/>
          </ac:spMkLst>
        </pc:spChg>
        <pc:spChg chg="add del">
          <ac:chgData name="Aditi Bhargava" userId="a74e5a9ab117a631" providerId="LiveId" clId="{68869891-96DF-4B29-B387-51AC8BA6B5C5}" dt="2021-04-14T19:06:28.178" v="970" actId="26606"/>
          <ac:spMkLst>
            <pc:docMk/>
            <pc:sldMk cId="3040072915" sldId="261"/>
            <ac:spMk id="43" creationId="{20436840-698D-4B5F-A7C0-101AD48D861E}"/>
          </ac:spMkLst>
        </pc:spChg>
        <pc:spChg chg="add del">
          <ac:chgData name="Aditi Bhargava" userId="a74e5a9ab117a631" providerId="LiveId" clId="{68869891-96DF-4B29-B387-51AC8BA6B5C5}" dt="2021-04-14T19:06:28.178" v="970" actId="26606"/>
          <ac:spMkLst>
            <pc:docMk/>
            <pc:sldMk cId="3040072915" sldId="261"/>
            <ac:spMk id="45" creationId="{3682BE5A-770A-4799-BE6D-CE0BD0AD28C0}"/>
          </ac:spMkLst>
        </pc:spChg>
        <pc:spChg chg="add del">
          <ac:chgData name="Aditi Bhargava" userId="a74e5a9ab117a631" providerId="LiveId" clId="{68869891-96DF-4B29-B387-51AC8BA6B5C5}" dt="2021-04-14T19:06:28.178" v="970" actId="26606"/>
          <ac:spMkLst>
            <pc:docMk/>
            <pc:sldMk cId="3040072915" sldId="261"/>
            <ac:spMk id="47" creationId="{85B58713-80A3-4F72-8ADA-A63E6BA8BC00}"/>
          </ac:spMkLst>
        </pc:spChg>
        <pc:spChg chg="add del">
          <ac:chgData name="Aditi Bhargava" userId="a74e5a9ab117a631" providerId="LiveId" clId="{68869891-96DF-4B29-B387-51AC8BA6B5C5}" dt="2021-04-14T19:06:39.187" v="972" actId="26606"/>
          <ac:spMkLst>
            <pc:docMk/>
            <pc:sldMk cId="3040072915" sldId="261"/>
            <ac:spMk id="49" creationId="{7C2DC10F-CD76-43DC-9E0B-CB291F740C0F}"/>
          </ac:spMkLst>
        </pc:spChg>
        <pc:spChg chg="add del">
          <ac:chgData name="Aditi Bhargava" userId="a74e5a9ab117a631" providerId="LiveId" clId="{68869891-96DF-4B29-B387-51AC8BA6B5C5}" dt="2021-04-14T19:06:39.187" v="972" actId="26606"/>
          <ac:spMkLst>
            <pc:docMk/>
            <pc:sldMk cId="3040072915" sldId="261"/>
            <ac:spMk id="50" creationId="{1C18170A-08B7-4230-A012-B24C20E39391}"/>
          </ac:spMkLst>
        </pc:spChg>
        <pc:spChg chg="add del">
          <ac:chgData name="Aditi Bhargava" userId="a74e5a9ab117a631" providerId="LiveId" clId="{68869891-96DF-4B29-B387-51AC8BA6B5C5}" dt="2021-04-14T19:06:39.187" v="972" actId="26606"/>
          <ac:spMkLst>
            <pc:docMk/>
            <pc:sldMk cId="3040072915" sldId="261"/>
            <ac:spMk id="52" creationId="{F207E69B-0F6F-4D15-A988-616519F68BEF}"/>
          </ac:spMkLst>
        </pc:spChg>
        <pc:spChg chg="add del">
          <ac:chgData name="Aditi Bhargava" userId="a74e5a9ab117a631" providerId="LiveId" clId="{68869891-96DF-4B29-B387-51AC8BA6B5C5}" dt="2021-04-14T19:06:39.187" v="972" actId="26606"/>
          <ac:spMkLst>
            <pc:docMk/>
            <pc:sldMk cId="3040072915" sldId="261"/>
            <ac:spMk id="53" creationId="{24113C24-A97F-448E-BE2B-73E74A61D80A}"/>
          </ac:spMkLst>
        </pc:spChg>
        <pc:spChg chg="add del">
          <ac:chgData name="Aditi Bhargava" userId="a74e5a9ab117a631" providerId="LiveId" clId="{68869891-96DF-4B29-B387-51AC8BA6B5C5}" dt="2021-04-14T19:06:39.187" v="972" actId="26606"/>
          <ac:spMkLst>
            <pc:docMk/>
            <pc:sldMk cId="3040072915" sldId="261"/>
            <ac:spMk id="54" creationId="{D0EA43E2-C9E1-4415-824D-FC15F7E61EFB}"/>
          </ac:spMkLst>
        </pc:spChg>
        <pc:spChg chg="add del">
          <ac:chgData name="Aditi Bhargava" userId="a74e5a9ab117a631" providerId="LiveId" clId="{68869891-96DF-4B29-B387-51AC8BA6B5C5}" dt="2021-04-14T19:06:44.573" v="974" actId="26606"/>
          <ac:spMkLst>
            <pc:docMk/>
            <pc:sldMk cId="3040072915" sldId="261"/>
            <ac:spMk id="55" creationId="{7B07ECB0-AC96-4F4F-AB0C-44EA1353CE09}"/>
          </ac:spMkLst>
        </pc:spChg>
        <pc:spChg chg="add del">
          <ac:chgData name="Aditi Bhargava" userId="a74e5a9ab117a631" providerId="LiveId" clId="{68869891-96DF-4B29-B387-51AC8BA6B5C5}" dt="2021-04-14T19:06:44.573" v="974" actId="26606"/>
          <ac:spMkLst>
            <pc:docMk/>
            <pc:sldMk cId="3040072915" sldId="261"/>
            <ac:spMk id="56" creationId="{7C2DC10F-CD76-43DC-9E0B-CB291F740C0F}"/>
          </ac:spMkLst>
        </pc:spChg>
        <pc:spChg chg="add del">
          <ac:chgData name="Aditi Bhargava" userId="a74e5a9ab117a631" providerId="LiveId" clId="{68869891-96DF-4B29-B387-51AC8BA6B5C5}" dt="2021-04-14T19:06:44.573" v="974" actId="26606"/>
          <ac:spMkLst>
            <pc:docMk/>
            <pc:sldMk cId="3040072915" sldId="261"/>
            <ac:spMk id="57" creationId="{1C18170A-08B7-4230-A012-B24C20E39391}"/>
          </ac:spMkLst>
        </pc:spChg>
        <pc:spChg chg="add del">
          <ac:chgData name="Aditi Bhargava" userId="a74e5a9ab117a631" providerId="LiveId" clId="{68869891-96DF-4B29-B387-51AC8BA6B5C5}" dt="2021-04-14T19:06:44.573" v="974" actId="26606"/>
          <ac:spMkLst>
            <pc:docMk/>
            <pc:sldMk cId="3040072915" sldId="261"/>
            <ac:spMk id="59" creationId="{4CFCD50F-4BF3-4733-BD42-5567080A7017}"/>
          </ac:spMkLst>
        </pc:spChg>
        <pc:spChg chg="add del">
          <ac:chgData name="Aditi Bhargava" userId="a74e5a9ab117a631" providerId="LiveId" clId="{68869891-96DF-4B29-B387-51AC8BA6B5C5}" dt="2021-04-14T19:06:44.573" v="974" actId="26606"/>
          <ac:spMkLst>
            <pc:docMk/>
            <pc:sldMk cId="3040072915" sldId="261"/>
            <ac:spMk id="60" creationId="{97C2466A-2320-4205-BDC2-056CD8BC2C53}"/>
          </ac:spMkLst>
        </pc:spChg>
        <pc:spChg chg="add del">
          <ac:chgData name="Aditi Bhargava" userId="a74e5a9ab117a631" providerId="LiveId" clId="{68869891-96DF-4B29-B387-51AC8BA6B5C5}" dt="2021-04-14T19:06:44.573" v="974" actId="26606"/>
          <ac:spMkLst>
            <pc:docMk/>
            <pc:sldMk cId="3040072915" sldId="261"/>
            <ac:spMk id="61" creationId="{C24F77B6-3AFC-4981-A39A-15994073E10F}"/>
          </ac:spMkLst>
        </pc:spChg>
        <pc:spChg chg="add del">
          <ac:chgData name="Aditi Bhargava" userId="a74e5a9ab117a631" providerId="LiveId" clId="{68869891-96DF-4B29-B387-51AC8BA6B5C5}" dt="2021-04-14T19:06:44.573" v="974" actId="26606"/>
          <ac:spMkLst>
            <pc:docMk/>
            <pc:sldMk cId="3040072915" sldId="261"/>
            <ac:spMk id="63" creationId="{B7D21A87-2874-4438-84BA-E02F7C632784}"/>
          </ac:spMkLst>
        </pc:spChg>
        <pc:spChg chg="add del">
          <ac:chgData name="Aditi Bhargava" userId="a74e5a9ab117a631" providerId="LiveId" clId="{68869891-96DF-4B29-B387-51AC8BA6B5C5}" dt="2021-04-14T19:06:44.573" v="974" actId="26606"/>
          <ac:spMkLst>
            <pc:docMk/>
            <pc:sldMk cId="3040072915" sldId="261"/>
            <ac:spMk id="64" creationId="{0B0A69F5-520C-404C-9614-071AAE13870F}"/>
          </ac:spMkLst>
        </pc:spChg>
        <pc:spChg chg="add del">
          <ac:chgData name="Aditi Bhargava" userId="a74e5a9ab117a631" providerId="LiveId" clId="{68869891-96DF-4B29-B387-51AC8BA6B5C5}" dt="2021-04-14T19:06:44.573" v="974" actId="26606"/>
          <ac:spMkLst>
            <pc:docMk/>
            <pc:sldMk cId="3040072915" sldId="261"/>
            <ac:spMk id="65" creationId="{54D683B1-E7B7-4AF5-8BF1-00757F13FBE1}"/>
          </ac:spMkLst>
        </pc:spChg>
        <pc:spChg chg="add del">
          <ac:chgData name="Aditi Bhargava" userId="a74e5a9ab117a631" providerId="LiveId" clId="{68869891-96DF-4B29-B387-51AC8BA6B5C5}" dt="2021-04-14T19:06:55.633" v="977" actId="26606"/>
          <ac:spMkLst>
            <pc:docMk/>
            <pc:sldMk cId="3040072915" sldId="261"/>
            <ac:spMk id="67" creationId="{7C2DC10F-CD76-43DC-9E0B-CB291F740C0F}"/>
          </ac:spMkLst>
        </pc:spChg>
        <pc:spChg chg="add del">
          <ac:chgData name="Aditi Bhargava" userId="a74e5a9ab117a631" providerId="LiveId" clId="{68869891-96DF-4B29-B387-51AC8BA6B5C5}" dt="2021-04-14T19:06:55.633" v="977" actId="26606"/>
          <ac:spMkLst>
            <pc:docMk/>
            <pc:sldMk cId="3040072915" sldId="261"/>
            <ac:spMk id="68" creationId="{1C18170A-08B7-4230-A012-B24C20E39391}"/>
          </ac:spMkLst>
        </pc:spChg>
        <pc:spChg chg="add del">
          <ac:chgData name="Aditi Bhargava" userId="a74e5a9ab117a631" providerId="LiveId" clId="{68869891-96DF-4B29-B387-51AC8BA6B5C5}" dt="2021-04-14T19:06:55.633" v="977" actId="26606"/>
          <ac:spMkLst>
            <pc:docMk/>
            <pc:sldMk cId="3040072915" sldId="261"/>
            <ac:spMk id="70" creationId="{F207E69B-0F6F-4D15-A988-616519F68BEF}"/>
          </ac:spMkLst>
        </pc:spChg>
        <pc:spChg chg="add del">
          <ac:chgData name="Aditi Bhargava" userId="a74e5a9ab117a631" providerId="LiveId" clId="{68869891-96DF-4B29-B387-51AC8BA6B5C5}" dt="2021-04-14T19:06:55.633" v="977" actId="26606"/>
          <ac:spMkLst>
            <pc:docMk/>
            <pc:sldMk cId="3040072915" sldId="261"/>
            <ac:spMk id="71" creationId="{24113C24-A97F-448E-BE2B-73E74A61D80A}"/>
          </ac:spMkLst>
        </pc:spChg>
        <pc:spChg chg="add del">
          <ac:chgData name="Aditi Bhargava" userId="a74e5a9ab117a631" providerId="LiveId" clId="{68869891-96DF-4B29-B387-51AC8BA6B5C5}" dt="2021-04-14T19:06:55.633" v="977" actId="26606"/>
          <ac:spMkLst>
            <pc:docMk/>
            <pc:sldMk cId="3040072915" sldId="261"/>
            <ac:spMk id="72" creationId="{D0EA43E2-C9E1-4415-824D-FC15F7E61EFB}"/>
          </ac:spMkLst>
        </pc:spChg>
        <pc:spChg chg="add del">
          <ac:chgData name="Aditi Bhargava" userId="a74e5a9ab117a631" providerId="LiveId" clId="{68869891-96DF-4B29-B387-51AC8BA6B5C5}" dt="2021-04-14T19:07:02.756" v="980" actId="26606"/>
          <ac:spMkLst>
            <pc:docMk/>
            <pc:sldMk cId="3040072915" sldId="261"/>
            <ac:spMk id="77" creationId="{796CD800-C8BF-41B5-983A-3B3D95FA99E5}"/>
          </ac:spMkLst>
        </pc:spChg>
        <pc:spChg chg="add del">
          <ac:chgData name="Aditi Bhargava" userId="a74e5a9ab117a631" providerId="LiveId" clId="{68869891-96DF-4B29-B387-51AC8BA6B5C5}" dt="2021-04-14T19:07:02.756" v="980" actId="26606"/>
          <ac:spMkLst>
            <pc:docMk/>
            <pc:sldMk cId="3040072915" sldId="261"/>
            <ac:spMk id="79" creationId="{ED36A27B-61AE-4AA1-8BD6-7310E072D89D}"/>
          </ac:spMkLst>
        </pc:spChg>
        <pc:spChg chg="add del">
          <ac:chgData name="Aditi Bhargava" userId="a74e5a9ab117a631" providerId="LiveId" clId="{68869891-96DF-4B29-B387-51AC8BA6B5C5}" dt="2021-04-14T19:07:02.756" v="980" actId="26606"/>
          <ac:spMkLst>
            <pc:docMk/>
            <pc:sldMk cId="3040072915" sldId="261"/>
            <ac:spMk id="83" creationId="{20E9A622-9996-4927-BBCD-AEE2687BEDAD}"/>
          </ac:spMkLst>
        </pc:spChg>
        <pc:spChg chg="add del">
          <ac:chgData name="Aditi Bhargava" userId="a74e5a9ab117a631" providerId="LiveId" clId="{68869891-96DF-4B29-B387-51AC8BA6B5C5}" dt="2021-04-14T19:07:02.756" v="980" actId="26606"/>
          <ac:spMkLst>
            <pc:docMk/>
            <pc:sldMk cId="3040072915" sldId="261"/>
            <ac:spMk id="85" creationId="{51DE3FC3-BAC1-4105-9620-4FB64EDCE876}"/>
          </ac:spMkLst>
        </pc:spChg>
        <pc:spChg chg="add del">
          <ac:chgData name="Aditi Bhargava" userId="a74e5a9ab117a631" providerId="LiveId" clId="{68869891-96DF-4B29-B387-51AC8BA6B5C5}" dt="2021-04-14T19:07:02.756" v="980" actId="26606"/>
          <ac:spMkLst>
            <pc:docMk/>
            <pc:sldMk cId="3040072915" sldId="261"/>
            <ac:spMk id="87" creationId="{CEF02B21-6D04-4A6A-B03E-CF7642D59161}"/>
          </ac:spMkLst>
        </pc:spChg>
        <pc:spChg chg="add del">
          <ac:chgData name="Aditi Bhargava" userId="a74e5a9ab117a631" providerId="LiveId" clId="{68869891-96DF-4B29-B387-51AC8BA6B5C5}" dt="2021-04-14T19:07:02.756" v="980" actId="26606"/>
          <ac:spMkLst>
            <pc:docMk/>
            <pc:sldMk cId="3040072915" sldId="261"/>
            <ac:spMk id="89" creationId="{97E39010-823C-439A-B438-FEEDF549083C}"/>
          </ac:spMkLst>
        </pc:spChg>
        <pc:spChg chg="add del">
          <ac:chgData name="Aditi Bhargava" userId="a74e5a9ab117a631" providerId="LiveId" clId="{68869891-96DF-4B29-B387-51AC8BA6B5C5}" dt="2021-04-14T19:14:22.704" v="1210" actId="26606"/>
          <ac:spMkLst>
            <pc:docMk/>
            <pc:sldMk cId="3040072915" sldId="261"/>
            <ac:spMk id="94" creationId="{796CD800-C8BF-41B5-983A-3B3D95FA99E5}"/>
          </ac:spMkLst>
        </pc:spChg>
        <pc:spChg chg="add del">
          <ac:chgData name="Aditi Bhargava" userId="a74e5a9ab117a631" providerId="LiveId" clId="{68869891-96DF-4B29-B387-51AC8BA6B5C5}" dt="2021-04-14T19:14:22.704" v="1210" actId="26606"/>
          <ac:spMkLst>
            <pc:docMk/>
            <pc:sldMk cId="3040072915" sldId="261"/>
            <ac:spMk id="96" creationId="{ED36A27B-61AE-4AA1-8BD6-7310E072D89D}"/>
          </ac:spMkLst>
        </pc:spChg>
        <pc:spChg chg="add del">
          <ac:chgData name="Aditi Bhargava" userId="a74e5a9ab117a631" providerId="LiveId" clId="{68869891-96DF-4B29-B387-51AC8BA6B5C5}" dt="2021-04-14T19:14:22.704" v="1210" actId="26606"/>
          <ac:spMkLst>
            <pc:docMk/>
            <pc:sldMk cId="3040072915" sldId="261"/>
            <ac:spMk id="100" creationId="{2F888C18-7E74-4A98-A7B4-A5C43583A482}"/>
          </ac:spMkLst>
        </pc:spChg>
        <pc:spChg chg="add del">
          <ac:chgData name="Aditi Bhargava" userId="a74e5a9ab117a631" providerId="LiveId" clId="{68869891-96DF-4B29-B387-51AC8BA6B5C5}" dt="2021-04-14T19:14:22.704" v="1210" actId="26606"/>
          <ac:spMkLst>
            <pc:docMk/>
            <pc:sldMk cId="3040072915" sldId="261"/>
            <ac:spMk id="102" creationId="{20436840-698D-4B5F-A7C0-101AD48D861E}"/>
          </ac:spMkLst>
        </pc:spChg>
        <pc:spChg chg="add del">
          <ac:chgData name="Aditi Bhargava" userId="a74e5a9ab117a631" providerId="LiveId" clId="{68869891-96DF-4B29-B387-51AC8BA6B5C5}" dt="2021-04-14T19:14:22.704" v="1210" actId="26606"/>
          <ac:spMkLst>
            <pc:docMk/>
            <pc:sldMk cId="3040072915" sldId="261"/>
            <ac:spMk id="104" creationId="{3682BE5A-770A-4799-BE6D-CE0BD0AD28C0}"/>
          </ac:spMkLst>
        </pc:spChg>
        <pc:spChg chg="add del">
          <ac:chgData name="Aditi Bhargava" userId="a74e5a9ab117a631" providerId="LiveId" clId="{68869891-96DF-4B29-B387-51AC8BA6B5C5}" dt="2021-04-14T19:14:22.704" v="1210" actId="26606"/>
          <ac:spMkLst>
            <pc:docMk/>
            <pc:sldMk cId="3040072915" sldId="261"/>
            <ac:spMk id="106" creationId="{85B58713-80A3-4F72-8ADA-A63E6BA8BC00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040072915" sldId="261"/>
            <ac:spMk id="111" creationId="{796CD800-C8BF-41B5-983A-3B3D95FA99E5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040072915" sldId="261"/>
            <ac:spMk id="113" creationId="{ED36A27B-61AE-4AA1-8BD6-7310E072D89D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040072915" sldId="261"/>
            <ac:spMk id="117" creationId="{73B90B8B-F76B-4130-8370-38033EEACB93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040072915" sldId="261"/>
            <ac:spMk id="121" creationId="{91C67939-3FD0-4B45-8AA4-9FE55C7EE127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3040072915" sldId="261"/>
            <ac:spMk id="123" creationId="{0981A96A-A87C-4F87-845A-3B0A6529F543}"/>
          </ac:spMkLst>
        </pc:spChg>
        <pc:picChg chg="add del mod ord">
          <ac:chgData name="Aditi Bhargava" userId="a74e5a9ab117a631" providerId="LiveId" clId="{68869891-96DF-4B29-B387-51AC8BA6B5C5}" dt="2021-04-14T19:14:44.096" v="1212" actId="478"/>
          <ac:picMkLst>
            <pc:docMk/>
            <pc:sldMk cId="3040072915" sldId="261"/>
            <ac:picMk id="2" creationId="{803B1E75-91AC-4E00-AD6F-758B47E5C697}"/>
          </ac:picMkLst>
        </pc:picChg>
        <pc:picChg chg="add del mod ord">
          <ac:chgData name="Aditi Bhargava" userId="a74e5a9ab117a631" providerId="LiveId" clId="{68869891-96DF-4B29-B387-51AC8BA6B5C5}" dt="2021-04-14T19:14:46.004" v="1213" actId="478"/>
          <ac:picMkLst>
            <pc:docMk/>
            <pc:sldMk cId="3040072915" sldId="261"/>
            <ac:picMk id="3" creationId="{A42BCB5E-E1A6-41C9-8BC8-CD2EFDE4806B}"/>
          </ac:picMkLst>
        </pc:picChg>
        <pc:picChg chg="add mod">
          <ac:chgData name="Aditi Bhargava" userId="a74e5a9ab117a631" providerId="LiveId" clId="{68869891-96DF-4B29-B387-51AC8BA6B5C5}" dt="2021-04-14T19:26:17.070" v="1850" actId="1076"/>
          <ac:picMkLst>
            <pc:docMk/>
            <pc:sldMk cId="3040072915" sldId="261"/>
            <ac:picMk id="73" creationId="{20542E98-85E8-442B-9AD8-1FA3533112EB}"/>
          </ac:picMkLst>
        </pc:picChg>
        <pc:picChg chg="add mod">
          <ac:chgData name="Aditi Bhargava" userId="a74e5a9ab117a631" providerId="LiveId" clId="{68869891-96DF-4B29-B387-51AC8BA6B5C5}" dt="2021-04-14T19:26:14.895" v="1849" actId="1076"/>
          <ac:picMkLst>
            <pc:docMk/>
            <pc:sldMk cId="3040072915" sldId="261"/>
            <ac:picMk id="74" creationId="{F3BA77DD-44DD-4400-9FC6-A13FE7C400DF}"/>
          </ac:picMkLst>
        </pc:picChg>
        <pc:cxnChg chg="add del">
          <ac:chgData name="Aditi Bhargava" userId="a74e5a9ab117a631" providerId="LiveId" clId="{68869891-96DF-4B29-B387-51AC8BA6B5C5}" dt="2021-04-14T19:06:44.584" v="975" actId="26606"/>
          <ac:cxnSpMkLst>
            <pc:docMk/>
            <pc:sldMk cId="3040072915" sldId="261"/>
            <ac:cxnSpMk id="14" creationId="{52188B95-E375-4977-9E9C-E28CE956F6EB}"/>
          </ac:cxnSpMkLst>
        </pc:cxnChg>
        <pc:cxnChg chg="add del">
          <ac:chgData name="Aditi Bhargava" userId="a74e5a9ab117a631" providerId="LiveId" clId="{68869891-96DF-4B29-B387-51AC8BA6B5C5}" dt="2021-04-14T19:06:44.584" v="975" actId="26606"/>
          <ac:cxnSpMkLst>
            <pc:docMk/>
            <pc:sldMk cId="3040072915" sldId="261"/>
            <ac:cxnSpMk id="22" creationId="{E622A300-A12E-4C3D-A574-71AFFA8F2B51}"/>
          </ac:cxnSpMkLst>
        </pc:cxnChg>
        <pc:cxnChg chg="add del">
          <ac:chgData name="Aditi Bhargava" userId="a74e5a9ab117a631" providerId="LiveId" clId="{68869891-96DF-4B29-B387-51AC8BA6B5C5}" dt="2021-04-14T19:06:28.178" v="970" actId="26606"/>
          <ac:cxnSpMkLst>
            <pc:docMk/>
            <pc:sldMk cId="3040072915" sldId="261"/>
            <ac:cxnSpMk id="39" creationId="{511BC4C5-EB16-4C0B-83E6-96A39848CF19}"/>
          </ac:cxnSpMkLst>
        </pc:cxnChg>
        <pc:cxnChg chg="add del">
          <ac:chgData name="Aditi Bhargava" userId="a74e5a9ab117a631" providerId="LiveId" clId="{68869891-96DF-4B29-B387-51AC8BA6B5C5}" dt="2021-04-14T19:06:39.187" v="972" actId="26606"/>
          <ac:cxnSpMkLst>
            <pc:docMk/>
            <pc:sldMk cId="3040072915" sldId="261"/>
            <ac:cxnSpMk id="51" creationId="{52188B95-E375-4977-9E9C-E28CE956F6EB}"/>
          </ac:cxnSpMkLst>
        </pc:cxnChg>
        <pc:cxnChg chg="add del">
          <ac:chgData name="Aditi Bhargava" userId="a74e5a9ab117a631" providerId="LiveId" clId="{68869891-96DF-4B29-B387-51AC8BA6B5C5}" dt="2021-04-14T19:06:44.573" v="974" actId="26606"/>
          <ac:cxnSpMkLst>
            <pc:docMk/>
            <pc:sldMk cId="3040072915" sldId="261"/>
            <ac:cxnSpMk id="58" creationId="{52188B95-E375-4977-9E9C-E28CE956F6EB}"/>
          </ac:cxnSpMkLst>
        </pc:cxnChg>
        <pc:cxnChg chg="add del">
          <ac:chgData name="Aditi Bhargava" userId="a74e5a9ab117a631" providerId="LiveId" clId="{68869891-96DF-4B29-B387-51AC8BA6B5C5}" dt="2021-04-14T19:06:44.573" v="974" actId="26606"/>
          <ac:cxnSpMkLst>
            <pc:docMk/>
            <pc:sldMk cId="3040072915" sldId="261"/>
            <ac:cxnSpMk id="62" creationId="{E622A300-A12E-4C3D-A574-71AFFA8F2B51}"/>
          </ac:cxnSpMkLst>
        </pc:cxnChg>
        <pc:cxnChg chg="add del">
          <ac:chgData name="Aditi Bhargava" userId="a74e5a9ab117a631" providerId="LiveId" clId="{68869891-96DF-4B29-B387-51AC8BA6B5C5}" dt="2021-04-14T19:06:55.633" v="977" actId="26606"/>
          <ac:cxnSpMkLst>
            <pc:docMk/>
            <pc:sldMk cId="3040072915" sldId="261"/>
            <ac:cxnSpMk id="69" creationId="{52188B95-E375-4977-9E9C-E28CE956F6EB}"/>
          </ac:cxnSpMkLst>
        </pc:cxnChg>
        <pc:cxnChg chg="add del">
          <ac:chgData name="Aditi Bhargava" userId="a74e5a9ab117a631" providerId="LiveId" clId="{68869891-96DF-4B29-B387-51AC8BA6B5C5}" dt="2021-04-14T19:07:02.756" v="980" actId="26606"/>
          <ac:cxnSpMkLst>
            <pc:docMk/>
            <pc:sldMk cId="3040072915" sldId="261"/>
            <ac:cxnSpMk id="81" creationId="{511BC4C5-EB16-4C0B-83E6-96A39848CF19}"/>
          </ac:cxnSpMkLst>
        </pc:cxnChg>
        <pc:cxnChg chg="add del">
          <ac:chgData name="Aditi Bhargava" userId="a74e5a9ab117a631" providerId="LiveId" clId="{68869891-96DF-4B29-B387-51AC8BA6B5C5}" dt="2021-04-14T19:14:22.704" v="1210" actId="26606"/>
          <ac:cxnSpMkLst>
            <pc:docMk/>
            <pc:sldMk cId="3040072915" sldId="261"/>
            <ac:cxnSpMk id="98" creationId="{511BC4C5-EB16-4C0B-83E6-96A39848CF19}"/>
          </ac:cxnSpMkLst>
        </pc:cxnChg>
        <pc:cxnChg chg="add del">
          <ac:chgData name="Aditi Bhargava" userId="a74e5a9ab117a631" providerId="LiveId" clId="{68869891-96DF-4B29-B387-51AC8BA6B5C5}" dt="2021-04-14T19:16:08.774" v="1225"/>
          <ac:cxnSpMkLst>
            <pc:docMk/>
            <pc:sldMk cId="3040072915" sldId="261"/>
            <ac:cxnSpMk id="115" creationId="{511BC4C5-EB16-4C0B-83E6-96A39848CF19}"/>
          </ac:cxnSpMkLst>
        </pc:cxnChg>
        <pc:cxnChg chg="add del">
          <ac:chgData name="Aditi Bhargava" userId="a74e5a9ab117a631" providerId="LiveId" clId="{68869891-96DF-4B29-B387-51AC8BA6B5C5}" dt="2021-04-14T19:16:08.774" v="1225"/>
          <ac:cxnSpMkLst>
            <pc:docMk/>
            <pc:sldMk cId="3040072915" sldId="261"/>
            <ac:cxnSpMk id="119" creationId="{C2D93264-3FF9-4175-A7FA-F927F0F77AA0}"/>
          </ac:cxnSpMkLst>
        </pc:cxnChg>
      </pc:sldChg>
      <pc:sldChg chg="delSp new del mod">
        <pc:chgData name="Aditi Bhargava" userId="a74e5a9ab117a631" providerId="LiveId" clId="{68869891-96DF-4B29-B387-51AC8BA6B5C5}" dt="2021-04-14T17:35:59.909" v="75" actId="47"/>
        <pc:sldMkLst>
          <pc:docMk/>
          <pc:sldMk cId="4287428266" sldId="261"/>
        </pc:sldMkLst>
        <pc:spChg chg="del">
          <ac:chgData name="Aditi Bhargava" userId="a74e5a9ab117a631" providerId="LiveId" clId="{68869891-96DF-4B29-B387-51AC8BA6B5C5}" dt="2021-04-14T17:35:56.064" v="74" actId="478"/>
          <ac:spMkLst>
            <pc:docMk/>
            <pc:sldMk cId="4287428266" sldId="261"/>
            <ac:spMk id="2" creationId="{4A783E89-707B-444D-9C98-C7611925E798}"/>
          </ac:spMkLst>
        </pc:spChg>
      </pc:sldChg>
      <pc:sldChg chg="add del setBg">
        <pc:chgData name="Aditi Bhargava" userId="a74e5a9ab117a631" providerId="LiveId" clId="{68869891-96DF-4B29-B387-51AC8BA6B5C5}" dt="2021-04-14T17:50:05.575" v="104" actId="47"/>
        <pc:sldMkLst>
          <pc:docMk/>
          <pc:sldMk cId="0" sldId="262"/>
        </pc:sldMkLst>
      </pc:sldChg>
      <pc:sldChg chg="new del">
        <pc:chgData name="Aditi Bhargava" userId="a74e5a9ab117a631" providerId="LiveId" clId="{68869891-96DF-4B29-B387-51AC8BA6B5C5}" dt="2021-04-14T19:09:26.116" v="1012" actId="47"/>
        <pc:sldMkLst>
          <pc:docMk/>
          <pc:sldMk cId="1504413046" sldId="262"/>
        </pc:sldMkLst>
      </pc:sldChg>
      <pc:sldChg chg="new del">
        <pc:chgData name="Aditi Bhargava" userId="a74e5a9ab117a631" providerId="LiveId" clId="{68869891-96DF-4B29-B387-51AC8BA6B5C5}" dt="2021-04-14T18:51:24.620" v="298" actId="47"/>
        <pc:sldMkLst>
          <pc:docMk/>
          <pc:sldMk cId="2388931543" sldId="262"/>
        </pc:sldMkLst>
      </pc:sldChg>
      <pc:sldChg chg="delSp add del setBg delDesignElem">
        <pc:chgData name="Aditi Bhargava" userId="a74e5a9ab117a631" providerId="LiveId" clId="{68869891-96DF-4B29-B387-51AC8BA6B5C5}" dt="2021-04-14T19:02:26.886" v="911" actId="47"/>
        <pc:sldMkLst>
          <pc:docMk/>
          <pc:sldMk cId="2578748978" sldId="262"/>
        </pc:sldMkLst>
        <pc:spChg chg="del">
          <ac:chgData name="Aditi Bhargava" userId="a74e5a9ab117a631" providerId="LiveId" clId="{68869891-96DF-4B29-B387-51AC8BA6B5C5}" dt="2021-04-14T19:02:23.266" v="910"/>
          <ac:spMkLst>
            <pc:docMk/>
            <pc:sldMk cId="2578748978" sldId="262"/>
            <ac:spMk id="8" creationId="{AD2D45C7-2E37-44FD-AC77-116CD14B9ED9}"/>
          </ac:spMkLst>
        </pc:spChg>
        <pc:spChg chg="del">
          <ac:chgData name="Aditi Bhargava" userId="a74e5a9ab117a631" providerId="LiveId" clId="{68869891-96DF-4B29-B387-51AC8BA6B5C5}" dt="2021-04-14T19:02:23.266" v="910"/>
          <ac:spMkLst>
            <pc:docMk/>
            <pc:sldMk cId="2578748978" sldId="262"/>
            <ac:spMk id="10" creationId="{1FF88480-2CF1-4C54-8CE3-2CA9CD9FF896}"/>
          </ac:spMkLst>
        </pc:spChg>
      </pc:sldChg>
      <pc:sldChg chg="new del">
        <pc:chgData name="Aditi Bhargava" userId="a74e5a9ab117a631" providerId="LiveId" clId="{68869891-96DF-4B29-B387-51AC8BA6B5C5}" dt="2021-04-14T17:50:03.713" v="103" actId="47"/>
        <pc:sldMkLst>
          <pc:docMk/>
          <pc:sldMk cId="645510129" sldId="263"/>
        </pc:sldMkLst>
      </pc:sldChg>
      <pc:sldChg chg="addSp delSp modSp new mod ord setBg delDesignElem">
        <pc:chgData name="Aditi Bhargava" userId="a74e5a9ab117a631" providerId="LiveId" clId="{68869891-96DF-4B29-B387-51AC8BA6B5C5}" dt="2021-04-14T19:33:54.243" v="2208" actId="20577"/>
        <pc:sldMkLst>
          <pc:docMk/>
          <pc:sldMk cId="2041036783" sldId="263"/>
        </pc:sldMkLst>
        <pc:spChg chg="add del">
          <ac:chgData name="Aditi Bhargava" userId="a74e5a9ab117a631" providerId="LiveId" clId="{68869891-96DF-4B29-B387-51AC8BA6B5C5}" dt="2021-04-14T19:09:32.637" v="1014"/>
          <ac:spMkLst>
            <pc:docMk/>
            <pc:sldMk cId="2041036783" sldId="263"/>
            <ac:spMk id="2" creationId="{34DAEE98-75EC-4044-B8B8-901D04B26343}"/>
          </ac:spMkLst>
        </pc:spChg>
        <pc:spChg chg="add mod ord">
          <ac:chgData name="Aditi Bhargava" userId="a74e5a9ab117a631" providerId="LiveId" clId="{68869891-96DF-4B29-B387-51AC8BA6B5C5}" dt="2021-04-14T19:33:54.243" v="2208" actId="20577"/>
          <ac:spMkLst>
            <pc:docMk/>
            <pc:sldMk cId="2041036783" sldId="263"/>
            <ac:spMk id="4" creationId="{B9293793-AE0D-4ED2-870E-3783971434D4}"/>
          </ac:spMkLst>
        </pc:spChg>
        <pc:spChg chg="add del">
          <ac:chgData name="Aditi Bhargava" userId="a74e5a9ab117a631" providerId="LiveId" clId="{68869891-96DF-4B29-B387-51AC8BA6B5C5}" dt="2021-04-14T19:15:42.398" v="1217" actId="26606"/>
          <ac:spMkLst>
            <pc:docMk/>
            <pc:sldMk cId="2041036783" sldId="263"/>
            <ac:spMk id="9" creationId="{7D379150-F6B4-45C8-BE10-6B278AD400EB}"/>
          </ac:spMkLst>
        </pc:spChg>
        <pc:spChg chg="add del">
          <ac:chgData name="Aditi Bhargava" userId="a74e5a9ab117a631" providerId="LiveId" clId="{68869891-96DF-4B29-B387-51AC8BA6B5C5}" dt="2021-04-14T19:15:42.398" v="1217" actId="26606"/>
          <ac:spMkLst>
            <pc:docMk/>
            <pc:sldMk cId="2041036783" sldId="263"/>
            <ac:spMk id="11" creationId="{5FFCF544-A370-4A5D-A95F-CA6E0E7191E6}"/>
          </ac:spMkLst>
        </pc:spChg>
        <pc:spChg chg="add del">
          <ac:chgData name="Aditi Bhargava" userId="a74e5a9ab117a631" providerId="LiveId" clId="{68869891-96DF-4B29-B387-51AC8BA6B5C5}" dt="2021-04-14T19:15:42.398" v="1217" actId="26606"/>
          <ac:spMkLst>
            <pc:docMk/>
            <pc:sldMk cId="2041036783" sldId="263"/>
            <ac:spMk id="15" creationId="{44CC594A-A820-450F-B363-C19201FCFEC6}"/>
          </ac:spMkLst>
        </pc:spChg>
        <pc:spChg chg="add del">
          <ac:chgData name="Aditi Bhargava" userId="a74e5a9ab117a631" providerId="LiveId" clId="{68869891-96DF-4B29-B387-51AC8BA6B5C5}" dt="2021-04-14T19:15:42.398" v="1217" actId="26606"/>
          <ac:spMkLst>
            <pc:docMk/>
            <pc:sldMk cId="2041036783" sldId="263"/>
            <ac:spMk id="17" creationId="{59FAB3DA-E9ED-4574-ABCC-378BC0FF1BBC}"/>
          </ac:spMkLst>
        </pc:spChg>
        <pc:spChg chg="add del">
          <ac:chgData name="Aditi Bhargava" userId="a74e5a9ab117a631" providerId="LiveId" clId="{68869891-96DF-4B29-B387-51AC8BA6B5C5}" dt="2021-04-14T19:15:42.398" v="1217" actId="26606"/>
          <ac:spMkLst>
            <pc:docMk/>
            <pc:sldMk cId="2041036783" sldId="263"/>
            <ac:spMk id="19" creationId="{53B8D6B0-55D6-48DC-86D8-FD95D5F118AB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2041036783" sldId="263"/>
            <ac:spMk id="24" creationId="{7D379150-F6B4-45C8-BE10-6B278AD400EB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2041036783" sldId="263"/>
            <ac:spMk id="26" creationId="{5FFCF544-A370-4A5D-A95F-CA6E0E7191E6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2041036783" sldId="263"/>
            <ac:spMk id="30" creationId="{284B70D5-875B-433D-BDBD-1522A85D6C1D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2041036783" sldId="263"/>
            <ac:spMk id="34" creationId="{1E299956-A9E7-4FC1-A0B1-D590CA9730E8}"/>
          </ac:spMkLst>
        </pc:spChg>
        <pc:spChg chg="add del">
          <ac:chgData name="Aditi Bhargava" userId="a74e5a9ab117a631" providerId="LiveId" clId="{68869891-96DF-4B29-B387-51AC8BA6B5C5}" dt="2021-04-14T19:16:08.774" v="1225"/>
          <ac:spMkLst>
            <pc:docMk/>
            <pc:sldMk cId="2041036783" sldId="263"/>
            <ac:spMk id="36" creationId="{17FC539C-B783-4B03-9F9E-D13430F3F64F}"/>
          </ac:spMkLst>
        </pc:spChg>
        <pc:picChg chg="add mod ord">
          <ac:chgData name="Aditi Bhargava" userId="a74e5a9ab117a631" providerId="LiveId" clId="{68869891-96DF-4B29-B387-51AC8BA6B5C5}" dt="2021-04-14T19:15:46.179" v="1218" actId="27614"/>
          <ac:picMkLst>
            <pc:docMk/>
            <pc:sldMk cId="2041036783" sldId="263"/>
            <ac:picMk id="3" creationId="{9E315D2E-55BF-47B4-BB60-CD03B85EF5EF}"/>
          </ac:picMkLst>
        </pc:picChg>
        <pc:cxnChg chg="add del">
          <ac:chgData name="Aditi Bhargava" userId="a74e5a9ab117a631" providerId="LiveId" clId="{68869891-96DF-4B29-B387-51AC8BA6B5C5}" dt="2021-04-14T19:15:42.398" v="1217" actId="26606"/>
          <ac:cxnSpMkLst>
            <pc:docMk/>
            <pc:sldMk cId="2041036783" sldId="263"/>
            <ac:cxnSpMk id="13" creationId="{6EEB3B97-A638-498B-8083-54191CE71E01}"/>
          </ac:cxnSpMkLst>
        </pc:cxnChg>
        <pc:cxnChg chg="add del">
          <ac:chgData name="Aditi Bhargava" userId="a74e5a9ab117a631" providerId="LiveId" clId="{68869891-96DF-4B29-B387-51AC8BA6B5C5}" dt="2021-04-14T19:16:08.774" v="1225"/>
          <ac:cxnSpMkLst>
            <pc:docMk/>
            <pc:sldMk cId="2041036783" sldId="263"/>
            <ac:cxnSpMk id="28" creationId="{6EEB3B97-A638-498B-8083-54191CE71E01}"/>
          </ac:cxnSpMkLst>
        </pc:cxnChg>
        <pc:cxnChg chg="add del">
          <ac:chgData name="Aditi Bhargava" userId="a74e5a9ab117a631" providerId="LiveId" clId="{68869891-96DF-4B29-B387-51AC8BA6B5C5}" dt="2021-04-14T19:16:08.774" v="1225"/>
          <ac:cxnSpMkLst>
            <pc:docMk/>
            <pc:sldMk cId="2041036783" sldId="263"/>
            <ac:cxnSpMk id="32" creationId="{C947DF4A-614C-4B4C-8B80-E5B9D8E8CFED}"/>
          </ac:cxnSpMkLst>
        </pc:cxnChg>
      </pc:sldChg>
      <pc:sldChg chg="add del setBg">
        <pc:chgData name="Aditi Bhargava" userId="a74e5a9ab117a631" providerId="LiveId" clId="{68869891-96DF-4B29-B387-51AC8BA6B5C5}" dt="2021-04-14T19:17:23.087" v="1232" actId="47"/>
        <pc:sldMkLst>
          <pc:docMk/>
          <pc:sldMk cId="175202098" sldId="264"/>
        </pc:sldMkLst>
      </pc:sldChg>
      <pc:sldChg chg="addSp modSp new mod">
        <pc:chgData name="Aditi Bhargava" userId="a74e5a9ab117a631" providerId="LiveId" clId="{68869891-96DF-4B29-B387-51AC8BA6B5C5}" dt="2021-04-14T19:35:51.061" v="2220" actId="2711"/>
        <pc:sldMkLst>
          <pc:docMk/>
          <pc:sldMk cId="2280677102" sldId="264"/>
        </pc:sldMkLst>
        <pc:spChg chg="add mod">
          <ac:chgData name="Aditi Bhargava" userId="a74e5a9ab117a631" providerId="LiveId" clId="{68869891-96DF-4B29-B387-51AC8BA6B5C5}" dt="2021-04-14T19:35:51.061" v="2220" actId="2711"/>
          <ac:spMkLst>
            <pc:docMk/>
            <pc:sldMk cId="2280677102" sldId="264"/>
            <ac:spMk id="2" creationId="{F457E511-A193-4D6E-8C73-CD55C467E632}"/>
          </ac:spMkLst>
        </pc:spChg>
      </pc:sldChg>
      <pc:sldMasterChg chg="modSldLayout">
        <pc:chgData name="Aditi Bhargava" userId="a74e5a9ab117a631" providerId="LiveId" clId="{68869891-96DF-4B29-B387-51AC8BA6B5C5}" dt="2021-04-14T17:51:52.768" v="122"/>
        <pc:sldMasterMkLst>
          <pc:docMk/>
          <pc:sldMasterMk cId="1824468537" sldId="2147483762"/>
        </pc:sldMasterMkLst>
        <pc:sldLayoutChg chg="delSp">
          <pc:chgData name="Aditi Bhargava" userId="a74e5a9ab117a631" providerId="LiveId" clId="{68869891-96DF-4B29-B387-51AC8BA6B5C5}" dt="2021-04-14T17:51:52.768" v="122"/>
          <pc:sldLayoutMkLst>
            <pc:docMk/>
            <pc:sldMasterMk cId="1824468537" sldId="2147483762"/>
            <pc:sldLayoutMk cId="2055358370" sldId="2147483780"/>
          </pc:sldLayoutMkLst>
          <pc:spChg chg="del">
            <ac:chgData name="Aditi Bhargava" userId="a74e5a9ab117a631" providerId="LiveId" clId="{68869891-96DF-4B29-B387-51AC8BA6B5C5}" dt="2021-04-14T17:51:52.768" v="122"/>
            <ac:spMkLst>
              <pc:docMk/>
              <pc:sldMasterMk cId="1824468537" sldId="2147483762"/>
              <pc:sldLayoutMk cId="2055358370" sldId="2147483780"/>
              <ac:spMk id="17" creationId="{00000000-0000-0000-0000-000000000000}"/>
            </ac:spMkLst>
          </pc:spChg>
          <pc:spChg chg="del">
            <ac:chgData name="Aditi Bhargava" userId="a74e5a9ab117a631" providerId="LiveId" clId="{68869891-96DF-4B29-B387-51AC8BA6B5C5}" dt="2021-04-14T17:51:52.768" v="122"/>
            <ac:spMkLst>
              <pc:docMk/>
              <pc:sldMasterMk cId="1824468537" sldId="2147483762"/>
              <pc:sldLayoutMk cId="2055358370" sldId="2147483780"/>
              <ac:spMk id="18" creationId="{00000000-0000-0000-0000-000000000000}"/>
            </ac:spMkLst>
          </pc:spChg>
          <pc:picChg chg="del">
            <ac:chgData name="Aditi Bhargava" userId="a74e5a9ab117a631" providerId="LiveId" clId="{68869891-96DF-4B29-B387-51AC8BA6B5C5}" dt="2021-04-14T17:51:52.768" v="122"/>
            <ac:picMkLst>
              <pc:docMk/>
              <pc:sldMasterMk cId="1824468537" sldId="2147483762"/>
              <pc:sldLayoutMk cId="2055358370" sldId="2147483780"/>
              <ac:picMk id="15" creationId="{00000000-0000-0000-0000-000000000000}"/>
            </ac:picMkLst>
          </pc:picChg>
          <pc:picChg chg="del">
            <ac:chgData name="Aditi Bhargava" userId="a74e5a9ab117a631" providerId="LiveId" clId="{68869891-96DF-4B29-B387-51AC8BA6B5C5}" dt="2021-04-14T17:51:52.768" v="122"/>
            <ac:picMkLst>
              <pc:docMk/>
              <pc:sldMasterMk cId="1824468537" sldId="2147483762"/>
              <pc:sldLayoutMk cId="2055358370" sldId="2147483780"/>
              <ac:picMk id="16" creationId="{00000000-0000-0000-0000-000000000000}"/>
            </ac:picMkLst>
          </pc:picChg>
        </pc:sldLayoutChg>
      </pc:sldMasterChg>
      <pc:sldMasterChg chg="modSldLayout">
        <pc:chgData name="Aditi Bhargava" userId="a74e5a9ab117a631" providerId="LiveId" clId="{68869891-96DF-4B29-B387-51AC8BA6B5C5}" dt="2021-04-14T17:51:56.571" v="126"/>
        <pc:sldMasterMkLst>
          <pc:docMk/>
          <pc:sldMasterMk cId="867053516" sldId="2147483793"/>
        </pc:sldMasterMkLst>
        <pc:sldLayoutChg chg="delSp">
          <pc:chgData name="Aditi Bhargava" userId="a74e5a9ab117a631" providerId="LiveId" clId="{68869891-96DF-4B29-B387-51AC8BA6B5C5}" dt="2021-04-14T17:51:56.571" v="126"/>
          <pc:sldLayoutMkLst>
            <pc:docMk/>
            <pc:sldMasterMk cId="867053516" sldId="2147483793"/>
            <pc:sldLayoutMk cId="2614385439" sldId="2147483811"/>
          </pc:sldLayoutMkLst>
          <pc:spChg chg="del">
            <ac:chgData name="Aditi Bhargava" userId="a74e5a9ab117a631" providerId="LiveId" clId="{68869891-96DF-4B29-B387-51AC8BA6B5C5}" dt="2021-04-14T17:51:56.571" v="126"/>
            <ac:spMkLst>
              <pc:docMk/>
              <pc:sldMasterMk cId="867053516" sldId="2147483793"/>
              <pc:sldLayoutMk cId="2614385439" sldId="2147483811"/>
              <ac:spMk id="7" creationId="{00000000-0000-0000-0000-000000000000}"/>
            </ac:spMkLst>
          </pc:spChg>
          <pc:spChg chg="del">
            <ac:chgData name="Aditi Bhargava" userId="a74e5a9ab117a631" providerId="LiveId" clId="{68869891-96DF-4B29-B387-51AC8BA6B5C5}" dt="2021-04-14T17:51:56.571" v="126"/>
            <ac:spMkLst>
              <pc:docMk/>
              <pc:sldMasterMk cId="867053516" sldId="2147483793"/>
              <pc:sldLayoutMk cId="2614385439" sldId="2147483811"/>
              <ac:spMk id="9" creationId="{00000000-0000-0000-0000-000000000000}"/>
            </ac:spMkLst>
          </pc:spChg>
          <pc:spChg chg="del">
            <ac:chgData name="Aditi Bhargava" userId="a74e5a9ab117a631" providerId="LiveId" clId="{68869891-96DF-4B29-B387-51AC8BA6B5C5}" dt="2021-04-14T17:51:56.571" v="126"/>
            <ac:spMkLst>
              <pc:docMk/>
              <pc:sldMasterMk cId="867053516" sldId="2147483793"/>
              <pc:sldLayoutMk cId="2614385439" sldId="2147483811"/>
              <ac:spMk id="29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B2520-18CB-49A5-8066-22CA3179070F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5F693-DF46-4B24-8AEA-A878F39F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7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3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8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E46C17-9270-4B4C-97D5-0209E877242B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5C537C-720B-4AF4-ABF2-F320066313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0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7BCE-3EEC-48D9-B907-63FB1D29B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037" y="457294"/>
            <a:ext cx="10058400" cy="3892168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911 Calls For Service 2020</a:t>
            </a: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38B8A-DDA0-41BF-AB5F-88FAE1133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267" y="4524848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Mumtaz Uddin</a:t>
            </a:r>
          </a:p>
        </p:txBody>
      </p:sp>
    </p:spTree>
    <p:extLst>
      <p:ext uri="{BB962C8B-B14F-4D97-AF65-F5344CB8AC3E}">
        <p14:creationId xmlns:p14="http://schemas.microsoft.com/office/powerpoint/2010/main" val="39602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C5F1-E444-4FF6-9519-1A73E1C1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050" y="1400783"/>
            <a:ext cx="3084844" cy="3687512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4345-6793-463F-AE33-19485150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894" y="1143224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911 calls for service 2020 dataset contains Emergency and Non-emergency Police calls to 911 in the Baltimore area and is available through the government website of Baltimore (Baltimore Open Data) that has data for the year 2020.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1.46M rows and 19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 cleaning and removing anomalies, the data is approximately 340k rows and 15 columns.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E460CD-B0D0-463F-B72E-F573CB998D19}"/>
              </a:ext>
            </a:extLst>
          </p:cNvPr>
          <p:cNvSpPr txBox="1"/>
          <p:nvPr/>
        </p:nvSpPr>
        <p:spPr>
          <a:xfrm>
            <a:off x="584461" y="843724"/>
            <a:ext cx="9511645" cy="75414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graphs display the type of priority calls.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three types are low, medium and high.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0542E98-85E8-442B-9AD8-1FA35331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95" y="1801130"/>
            <a:ext cx="4173385" cy="40690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3BA77DD-44DD-4400-9FC6-A13FE7C40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278" y="1801130"/>
            <a:ext cx="4086332" cy="42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2B663F-62E6-4960-B25A-DE1B65F4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79814"/>
            <a:ext cx="6909801" cy="3834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35B125-3F1F-464E-A982-35D98821BD98}"/>
              </a:ext>
            </a:extLst>
          </p:cNvPr>
          <p:cNvSpPr txBox="1"/>
          <p:nvPr/>
        </p:nvSpPr>
        <p:spPr>
          <a:xfrm>
            <a:off x="7873533" y="154457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graphs shows top 10 incidents reported based on the priority and descriptions of the calls. </a:t>
            </a:r>
          </a:p>
        </p:txBody>
      </p:sp>
    </p:spTree>
    <p:extLst>
      <p:ext uri="{BB962C8B-B14F-4D97-AF65-F5344CB8AC3E}">
        <p14:creationId xmlns:p14="http://schemas.microsoft.com/office/powerpoint/2010/main" val="3034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6E28A3-FB1F-4A20-A52B-9B1C43CE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28" y="640081"/>
            <a:ext cx="5921342" cy="5314406"/>
          </a:xfrm>
          <a:prstGeom prst="rect">
            <a:avLst/>
          </a:prstGeom>
        </p:spPr>
      </p:pic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CA61DB-7A8F-4F32-A232-1A1F84BA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graphs shows the number of 911 calls based on the geography of the Baltimore area.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shows the range from 0-5000 calls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Violet shows the range from 5000-10000 calls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Pink shows the range from 15000-20000 calls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Orange-Yellow shows the range of 20000+ calls</a:t>
            </a:r>
          </a:p>
          <a:p>
            <a:endParaRPr lang="en-US" sz="1700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6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D48E0-0CA3-4F9D-A516-567CF9247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55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537803-5A37-4D0F-812D-00C1B344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gives a visual representation like google maps. This was achieved using Google API.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markers help to locate from what location the calls came from</a:t>
            </a:r>
            <a:r>
              <a:rPr lang="en-US" sz="2400" dirty="0"/>
              <a:t>.</a:t>
            </a:r>
          </a:p>
          <a:p>
            <a:r>
              <a:rPr lang="en-US" sz="2400" dirty="0"/>
              <a:t>  </a:t>
            </a:r>
            <a:endParaRPr lang="en-US" dirty="0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05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57E511-A193-4D6E-8C73-CD55C467E632}"/>
              </a:ext>
            </a:extLst>
          </p:cNvPr>
          <p:cNvSpPr/>
          <p:nvPr/>
        </p:nvSpPr>
        <p:spPr>
          <a:xfrm>
            <a:off x="3967886" y="2967335"/>
            <a:ext cx="4256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06771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196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Retrospect</vt:lpstr>
      <vt:lpstr>911 Calls For Service 2020 Phase II</vt:lpstr>
      <vt:lpstr>Data 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911 Calls For Service 2020 Phase II</dc:title>
  <dc:creator>Aditi Bhargava</dc:creator>
  <cp:lastModifiedBy>Mumtaz Uddin</cp:lastModifiedBy>
  <cp:revision>2</cp:revision>
  <dcterms:created xsi:type="dcterms:W3CDTF">2021-04-14T17:19:55Z</dcterms:created>
  <dcterms:modified xsi:type="dcterms:W3CDTF">2021-05-01T22:42:16Z</dcterms:modified>
</cp:coreProperties>
</file>