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536363-9492-4E28-BE04-FFB801EA9192}" v="58" dt="2021-02-23T00:17:45.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Bhargava" userId="a74e5a9ab117a631" providerId="LiveId" clId="{76536363-9492-4E28-BE04-FFB801EA9192}"/>
    <pc:docChg chg="undo custSel addSld modSld">
      <pc:chgData name="Aditi Bhargava" userId="a74e5a9ab117a631" providerId="LiveId" clId="{76536363-9492-4E28-BE04-FFB801EA9192}" dt="2021-02-23T00:17:45.493" v="1279" actId="1076"/>
      <pc:docMkLst>
        <pc:docMk/>
      </pc:docMkLst>
      <pc:sldChg chg="addSp delSp modSp new mod setBg setClrOvrMap">
        <pc:chgData name="Aditi Bhargava" userId="a74e5a9ab117a631" providerId="LiveId" clId="{76536363-9492-4E28-BE04-FFB801EA9192}" dt="2021-02-23T00:17:02.547" v="1275" actId="1076"/>
        <pc:sldMkLst>
          <pc:docMk/>
          <pc:sldMk cId="2939578151" sldId="256"/>
        </pc:sldMkLst>
        <pc:spChg chg="mod">
          <ac:chgData name="Aditi Bhargava" userId="a74e5a9ab117a631" providerId="LiveId" clId="{76536363-9492-4E28-BE04-FFB801EA9192}" dt="2021-02-22T23:47:47.908" v="359" actId="1076"/>
          <ac:spMkLst>
            <pc:docMk/>
            <pc:sldMk cId="2939578151" sldId="256"/>
            <ac:spMk id="2" creationId="{D74597A2-C37D-4359-A77E-7323F7FEC792}"/>
          </ac:spMkLst>
        </pc:spChg>
        <pc:spChg chg="mod">
          <ac:chgData name="Aditi Bhargava" userId="a74e5a9ab117a631" providerId="LiveId" clId="{76536363-9492-4E28-BE04-FFB801EA9192}" dt="2021-02-23T00:16:56.252" v="1273" actId="20577"/>
          <ac:spMkLst>
            <pc:docMk/>
            <pc:sldMk cId="2939578151" sldId="256"/>
            <ac:spMk id="3" creationId="{5387E39D-D5C7-4079-9406-650D842395B8}"/>
          </ac:spMkLst>
        </pc:spChg>
        <pc:spChg chg="add del">
          <ac:chgData name="Aditi Bhargava" userId="a74e5a9ab117a631" providerId="LiveId" clId="{76536363-9492-4E28-BE04-FFB801EA9192}" dt="2021-02-22T23:47:17.207" v="346" actId="26606"/>
          <ac:spMkLst>
            <pc:docMk/>
            <pc:sldMk cId="2939578151" sldId="256"/>
            <ac:spMk id="8" creationId="{23522FE7-5A29-4EF6-B1EF-2CA55748A772}"/>
          </ac:spMkLst>
        </pc:spChg>
        <pc:spChg chg="add del">
          <ac:chgData name="Aditi Bhargava" userId="a74e5a9ab117a631" providerId="LiveId" clId="{76536363-9492-4E28-BE04-FFB801EA9192}" dt="2021-02-22T23:47:17.207" v="346" actId="26606"/>
          <ac:spMkLst>
            <pc:docMk/>
            <pc:sldMk cId="2939578151" sldId="256"/>
            <ac:spMk id="16" creationId="{F63C748C-967B-4A7B-A90F-3EDD0F485AC6}"/>
          </ac:spMkLst>
        </pc:spChg>
        <pc:spChg chg="add del">
          <ac:chgData name="Aditi Bhargava" userId="a74e5a9ab117a631" providerId="LiveId" clId="{76536363-9492-4E28-BE04-FFB801EA9192}" dt="2021-02-22T23:47:17.207" v="346" actId="26606"/>
          <ac:spMkLst>
            <pc:docMk/>
            <pc:sldMk cId="2939578151" sldId="256"/>
            <ac:spMk id="18" creationId="{C0143637-4934-44E4-B909-BAF1E7B27972}"/>
          </ac:spMkLst>
        </pc:spChg>
        <pc:spChg chg="add del">
          <ac:chgData name="Aditi Bhargava" userId="a74e5a9ab117a631" providerId="LiveId" clId="{76536363-9492-4E28-BE04-FFB801EA9192}" dt="2021-02-22T23:47:18.253" v="348" actId="26606"/>
          <ac:spMkLst>
            <pc:docMk/>
            <pc:sldMk cId="2939578151" sldId="256"/>
            <ac:spMk id="20" creationId="{C5FFF17D-767C-40E7-8C89-962F1F54BCD0}"/>
          </ac:spMkLst>
        </pc:spChg>
        <pc:spChg chg="add del">
          <ac:chgData name="Aditi Bhargava" userId="a74e5a9ab117a631" providerId="LiveId" clId="{76536363-9492-4E28-BE04-FFB801EA9192}" dt="2021-02-22T23:47:18.253" v="348" actId="26606"/>
          <ac:spMkLst>
            <pc:docMk/>
            <pc:sldMk cId="2939578151" sldId="256"/>
            <ac:spMk id="21" creationId="{23522FE7-5A29-4EF6-B1EF-2CA55748A772}"/>
          </ac:spMkLst>
        </pc:spChg>
        <pc:spChg chg="add del">
          <ac:chgData name="Aditi Bhargava" userId="a74e5a9ab117a631" providerId="LiveId" clId="{76536363-9492-4E28-BE04-FFB801EA9192}" dt="2021-02-22T23:47:18.253" v="348" actId="26606"/>
          <ac:spMkLst>
            <pc:docMk/>
            <pc:sldMk cId="2939578151" sldId="256"/>
            <ac:spMk id="22" creationId="{E69F39E1-619D-4D9E-8823-8BD8CC3206B6}"/>
          </ac:spMkLst>
        </pc:spChg>
        <pc:spChg chg="add del">
          <ac:chgData name="Aditi Bhargava" userId="a74e5a9ab117a631" providerId="LiveId" clId="{76536363-9492-4E28-BE04-FFB801EA9192}" dt="2021-02-22T23:47:18.253" v="348" actId="26606"/>
          <ac:spMkLst>
            <pc:docMk/>
            <pc:sldMk cId="2939578151" sldId="256"/>
            <ac:spMk id="24" creationId="{C8C53F47-DF50-454F-A5A6-6B969748D972}"/>
          </ac:spMkLst>
        </pc:spChg>
        <pc:spChg chg="add del">
          <ac:chgData name="Aditi Bhargava" userId="a74e5a9ab117a631" providerId="LiveId" clId="{76536363-9492-4E28-BE04-FFB801EA9192}" dt="2021-02-22T23:47:18.253" v="348" actId="26606"/>
          <ac:spMkLst>
            <pc:docMk/>
            <pc:sldMk cId="2939578151" sldId="256"/>
            <ac:spMk id="28" creationId="{FD6EDB49-211E-499D-9A08-6C5FF3D060F7}"/>
          </ac:spMkLst>
        </pc:spChg>
        <pc:spChg chg="add del">
          <ac:chgData name="Aditi Bhargava" userId="a74e5a9ab117a631" providerId="LiveId" clId="{76536363-9492-4E28-BE04-FFB801EA9192}" dt="2021-02-22T23:47:18.253" v="348" actId="26606"/>
          <ac:spMkLst>
            <pc:docMk/>
            <pc:sldMk cId="2939578151" sldId="256"/>
            <ac:spMk id="29" creationId="{38F9F37E-D3CF-4F3D-96C2-25307819DF2D}"/>
          </ac:spMkLst>
        </pc:spChg>
        <pc:spChg chg="add del">
          <ac:chgData name="Aditi Bhargava" userId="a74e5a9ab117a631" providerId="LiveId" clId="{76536363-9492-4E28-BE04-FFB801EA9192}" dt="2021-02-22T23:47:20.516" v="350" actId="26606"/>
          <ac:spMkLst>
            <pc:docMk/>
            <pc:sldMk cId="2939578151" sldId="256"/>
            <ac:spMk id="31" creationId="{23522FE7-5A29-4EF6-B1EF-2CA55748A772}"/>
          </ac:spMkLst>
        </pc:spChg>
        <pc:spChg chg="add del">
          <ac:chgData name="Aditi Bhargava" userId="a74e5a9ab117a631" providerId="LiveId" clId="{76536363-9492-4E28-BE04-FFB801EA9192}" dt="2021-02-22T23:47:20.516" v="350" actId="26606"/>
          <ac:spMkLst>
            <pc:docMk/>
            <pc:sldMk cId="2939578151" sldId="256"/>
            <ac:spMk id="35" creationId="{08E7A6F0-5CD3-481E-B0F2-E7F99FE675B0}"/>
          </ac:spMkLst>
        </pc:spChg>
        <pc:spChg chg="add del">
          <ac:chgData name="Aditi Bhargava" userId="a74e5a9ab117a631" providerId="LiveId" clId="{76536363-9492-4E28-BE04-FFB801EA9192}" dt="2021-02-22T23:47:20.516" v="350" actId="26606"/>
          <ac:spMkLst>
            <pc:docMk/>
            <pc:sldMk cId="2939578151" sldId="256"/>
            <ac:spMk id="36" creationId="{511290DF-4975-4FCD-8B8D-BBC86B836668}"/>
          </ac:spMkLst>
        </pc:spChg>
        <pc:spChg chg="add del">
          <ac:chgData name="Aditi Bhargava" userId="a74e5a9ab117a631" providerId="LiveId" clId="{76536363-9492-4E28-BE04-FFB801EA9192}" dt="2021-02-22T23:47:20.516" v="350" actId="26606"/>
          <ac:spMkLst>
            <pc:docMk/>
            <pc:sldMk cId="2939578151" sldId="256"/>
            <ac:spMk id="40" creationId="{D9FE1511-6E1B-4F0E-8FF0-958527181CC9}"/>
          </ac:spMkLst>
        </pc:spChg>
        <pc:spChg chg="add del">
          <ac:chgData name="Aditi Bhargava" userId="a74e5a9ab117a631" providerId="LiveId" clId="{76536363-9492-4E28-BE04-FFB801EA9192}" dt="2021-02-22T23:47:23.630" v="352" actId="26606"/>
          <ac:spMkLst>
            <pc:docMk/>
            <pc:sldMk cId="2939578151" sldId="256"/>
            <ac:spMk id="44" creationId="{23522FE7-5A29-4EF6-B1EF-2CA55748A772}"/>
          </ac:spMkLst>
        </pc:spChg>
        <pc:spChg chg="add">
          <ac:chgData name="Aditi Bhargava" userId="a74e5a9ab117a631" providerId="LiveId" clId="{76536363-9492-4E28-BE04-FFB801EA9192}" dt="2021-02-22T23:47:23.677" v="353" actId="26606"/>
          <ac:spMkLst>
            <pc:docMk/>
            <pc:sldMk cId="2939578151" sldId="256"/>
            <ac:spMk id="49" creationId="{23522FE7-5A29-4EF6-B1EF-2CA55748A772}"/>
          </ac:spMkLst>
        </pc:spChg>
        <pc:spChg chg="add">
          <ac:chgData name="Aditi Bhargava" userId="a74e5a9ab117a631" providerId="LiveId" clId="{76536363-9492-4E28-BE04-FFB801EA9192}" dt="2021-02-22T23:47:23.677" v="353" actId="26606"/>
          <ac:spMkLst>
            <pc:docMk/>
            <pc:sldMk cId="2939578151" sldId="256"/>
            <ac:spMk id="53" creationId="{F63C748C-967B-4A7B-A90F-3EDD0F485AC6}"/>
          </ac:spMkLst>
        </pc:spChg>
        <pc:spChg chg="add">
          <ac:chgData name="Aditi Bhargava" userId="a74e5a9ab117a631" providerId="LiveId" clId="{76536363-9492-4E28-BE04-FFB801EA9192}" dt="2021-02-22T23:47:23.677" v="353" actId="26606"/>
          <ac:spMkLst>
            <pc:docMk/>
            <pc:sldMk cId="2939578151" sldId="256"/>
            <ac:spMk id="54" creationId="{C0143637-4934-44E4-B909-BAF1E7B27972}"/>
          </ac:spMkLst>
        </pc:spChg>
        <pc:grpChg chg="add del">
          <ac:chgData name="Aditi Bhargava" userId="a74e5a9ab117a631" providerId="LiveId" clId="{76536363-9492-4E28-BE04-FFB801EA9192}" dt="2021-02-22T23:47:20.516" v="350" actId="26606"/>
          <ac:grpSpMkLst>
            <pc:docMk/>
            <pc:sldMk cId="2939578151" sldId="256"/>
            <ac:grpSpMk id="37" creationId="{357CA18A-A333-4DCB-842B-76827D2ECB24}"/>
          </ac:grpSpMkLst>
        </pc:grpChg>
        <pc:picChg chg="add del">
          <ac:chgData name="Aditi Bhargava" userId="a74e5a9ab117a631" providerId="LiveId" clId="{76536363-9492-4E28-BE04-FFB801EA9192}" dt="2021-02-22T23:47:17.207" v="346" actId="26606"/>
          <ac:picMkLst>
            <pc:docMk/>
            <pc:sldMk cId="2939578151" sldId="256"/>
            <ac:picMk id="10" creationId="{C2192E09-EBC7-416C-B887-DFF915D7F43D}"/>
          </ac:picMkLst>
        </pc:picChg>
        <pc:picChg chg="add del">
          <ac:chgData name="Aditi Bhargava" userId="a74e5a9ab117a631" providerId="LiveId" clId="{76536363-9492-4E28-BE04-FFB801EA9192}" dt="2021-02-22T23:47:18.253" v="348" actId="26606"/>
          <ac:picMkLst>
            <pc:docMk/>
            <pc:sldMk cId="2939578151" sldId="256"/>
            <ac:picMk id="23" creationId="{C2192E09-EBC7-416C-B887-DFF915D7F43D}"/>
          </ac:picMkLst>
        </pc:picChg>
        <pc:picChg chg="add del">
          <ac:chgData name="Aditi Bhargava" userId="a74e5a9ab117a631" providerId="LiveId" clId="{76536363-9492-4E28-BE04-FFB801EA9192}" dt="2021-02-22T23:47:18.253" v="348" actId="26606"/>
          <ac:picMkLst>
            <pc:docMk/>
            <pc:sldMk cId="2939578151" sldId="256"/>
            <ac:picMk id="26" creationId="{6A26901A-BC62-4A3A-A07A-65E1F3DDDEC6}"/>
          </ac:picMkLst>
        </pc:picChg>
        <pc:picChg chg="add del">
          <ac:chgData name="Aditi Bhargava" userId="a74e5a9ab117a631" providerId="LiveId" clId="{76536363-9492-4E28-BE04-FFB801EA9192}" dt="2021-02-22T23:47:20.516" v="350" actId="26606"/>
          <ac:picMkLst>
            <pc:docMk/>
            <pc:sldMk cId="2939578151" sldId="256"/>
            <ac:picMk id="32" creationId="{C2192E09-EBC7-416C-B887-DFF915D7F43D}"/>
          </ac:picMkLst>
        </pc:picChg>
        <pc:picChg chg="add del">
          <ac:chgData name="Aditi Bhargava" userId="a74e5a9ab117a631" providerId="LiveId" clId="{76536363-9492-4E28-BE04-FFB801EA9192}" dt="2021-02-22T23:47:20.516" v="350" actId="26606"/>
          <ac:picMkLst>
            <pc:docMk/>
            <pc:sldMk cId="2939578151" sldId="256"/>
            <ac:picMk id="41" creationId="{025CEF6D-5E98-4B5C-A10F-7459C1EEF10E}"/>
          </ac:picMkLst>
        </pc:picChg>
        <pc:picChg chg="add del">
          <ac:chgData name="Aditi Bhargava" userId="a74e5a9ab117a631" providerId="LiveId" clId="{76536363-9492-4E28-BE04-FFB801EA9192}" dt="2021-02-22T23:47:23.630" v="352" actId="26606"/>
          <ac:picMkLst>
            <pc:docMk/>
            <pc:sldMk cId="2939578151" sldId="256"/>
            <ac:picMk id="45" creationId="{C2192E09-EBC7-416C-B887-DFF915D7F43D}"/>
          </ac:picMkLst>
        </pc:picChg>
        <pc:picChg chg="add">
          <ac:chgData name="Aditi Bhargava" userId="a74e5a9ab117a631" providerId="LiveId" clId="{76536363-9492-4E28-BE04-FFB801EA9192}" dt="2021-02-22T23:47:23.677" v="353" actId="26606"/>
          <ac:picMkLst>
            <pc:docMk/>
            <pc:sldMk cId="2939578151" sldId="256"/>
            <ac:picMk id="50" creationId="{C2192E09-EBC7-416C-B887-DFF915D7F43D}"/>
          </ac:picMkLst>
        </pc:picChg>
        <pc:picChg chg="add mod">
          <ac:chgData name="Aditi Bhargava" userId="a74e5a9ab117a631" providerId="LiveId" clId="{76536363-9492-4E28-BE04-FFB801EA9192}" dt="2021-02-23T00:17:02.547" v="1275" actId="1076"/>
          <ac:picMkLst>
            <pc:docMk/>
            <pc:sldMk cId="2939578151" sldId="256"/>
            <ac:picMk id="2050" creationId="{80B15BDC-6321-482D-80B7-1C8CB8E44A8A}"/>
          </ac:picMkLst>
        </pc:picChg>
        <pc:cxnChg chg="add del">
          <ac:chgData name="Aditi Bhargava" userId="a74e5a9ab117a631" providerId="LiveId" clId="{76536363-9492-4E28-BE04-FFB801EA9192}" dt="2021-02-22T23:47:17.207" v="346" actId="26606"/>
          <ac:cxnSpMkLst>
            <pc:docMk/>
            <pc:sldMk cId="2939578151" sldId="256"/>
            <ac:cxnSpMk id="12" creationId="{2924498D-E084-44BE-A196-CFCE35564350}"/>
          </ac:cxnSpMkLst>
        </pc:cxnChg>
        <pc:cxnChg chg="add del">
          <ac:chgData name="Aditi Bhargava" userId="a74e5a9ab117a631" providerId="LiveId" clId="{76536363-9492-4E28-BE04-FFB801EA9192}" dt="2021-02-22T23:47:17.207" v="346" actId="26606"/>
          <ac:cxnSpMkLst>
            <pc:docMk/>
            <pc:sldMk cId="2939578151" sldId="256"/>
            <ac:cxnSpMk id="14" creationId="{14C12901-9FCC-461E-A64A-89B4791235E9}"/>
          </ac:cxnSpMkLst>
        </pc:cxnChg>
        <pc:cxnChg chg="add del">
          <ac:chgData name="Aditi Bhargava" userId="a74e5a9ab117a631" providerId="LiveId" clId="{76536363-9492-4E28-BE04-FFB801EA9192}" dt="2021-02-22T23:47:18.253" v="348" actId="26606"/>
          <ac:cxnSpMkLst>
            <pc:docMk/>
            <pc:sldMk cId="2939578151" sldId="256"/>
            <ac:cxnSpMk id="25" creationId="{2924498D-E084-44BE-A196-CFCE35564350}"/>
          </ac:cxnSpMkLst>
        </pc:cxnChg>
        <pc:cxnChg chg="add del">
          <ac:chgData name="Aditi Bhargava" userId="a74e5a9ab117a631" providerId="LiveId" clId="{76536363-9492-4E28-BE04-FFB801EA9192}" dt="2021-02-22T23:47:18.253" v="348" actId="26606"/>
          <ac:cxnSpMkLst>
            <pc:docMk/>
            <pc:sldMk cId="2939578151" sldId="256"/>
            <ac:cxnSpMk id="27" creationId="{14C12901-9FCC-461E-A64A-89B4791235E9}"/>
          </ac:cxnSpMkLst>
        </pc:cxnChg>
        <pc:cxnChg chg="add del">
          <ac:chgData name="Aditi Bhargava" userId="a74e5a9ab117a631" providerId="LiveId" clId="{76536363-9492-4E28-BE04-FFB801EA9192}" dt="2021-02-22T23:47:20.516" v="350" actId="26606"/>
          <ac:cxnSpMkLst>
            <pc:docMk/>
            <pc:sldMk cId="2939578151" sldId="256"/>
            <ac:cxnSpMk id="33" creationId="{2924498D-E084-44BE-A196-CFCE35564350}"/>
          </ac:cxnSpMkLst>
        </pc:cxnChg>
        <pc:cxnChg chg="add del">
          <ac:chgData name="Aditi Bhargava" userId="a74e5a9ab117a631" providerId="LiveId" clId="{76536363-9492-4E28-BE04-FFB801EA9192}" dt="2021-02-22T23:47:20.516" v="350" actId="26606"/>
          <ac:cxnSpMkLst>
            <pc:docMk/>
            <pc:sldMk cId="2939578151" sldId="256"/>
            <ac:cxnSpMk id="34" creationId="{14C12901-9FCC-461E-A64A-89B4791235E9}"/>
          </ac:cxnSpMkLst>
        </pc:cxnChg>
        <pc:cxnChg chg="add del">
          <ac:chgData name="Aditi Bhargava" userId="a74e5a9ab117a631" providerId="LiveId" clId="{76536363-9492-4E28-BE04-FFB801EA9192}" dt="2021-02-22T23:47:20.516" v="350" actId="26606"/>
          <ac:cxnSpMkLst>
            <pc:docMk/>
            <pc:sldMk cId="2939578151" sldId="256"/>
            <ac:cxnSpMk id="42" creationId="{05C73161-1E4E-4E6A-91B2-E885CF8FFBA6}"/>
          </ac:cxnSpMkLst>
        </pc:cxnChg>
        <pc:cxnChg chg="add del">
          <ac:chgData name="Aditi Bhargava" userId="a74e5a9ab117a631" providerId="LiveId" clId="{76536363-9492-4E28-BE04-FFB801EA9192}" dt="2021-02-22T23:47:23.630" v="352" actId="26606"/>
          <ac:cxnSpMkLst>
            <pc:docMk/>
            <pc:sldMk cId="2939578151" sldId="256"/>
            <ac:cxnSpMk id="46" creationId="{2924498D-E084-44BE-A196-CFCE35564350}"/>
          </ac:cxnSpMkLst>
        </pc:cxnChg>
        <pc:cxnChg chg="add del">
          <ac:chgData name="Aditi Bhargava" userId="a74e5a9ab117a631" providerId="LiveId" clId="{76536363-9492-4E28-BE04-FFB801EA9192}" dt="2021-02-22T23:47:23.630" v="352" actId="26606"/>
          <ac:cxnSpMkLst>
            <pc:docMk/>
            <pc:sldMk cId="2939578151" sldId="256"/>
            <ac:cxnSpMk id="47" creationId="{14C12901-9FCC-461E-A64A-89B4791235E9}"/>
          </ac:cxnSpMkLst>
        </pc:cxnChg>
        <pc:cxnChg chg="add">
          <ac:chgData name="Aditi Bhargava" userId="a74e5a9ab117a631" providerId="LiveId" clId="{76536363-9492-4E28-BE04-FFB801EA9192}" dt="2021-02-22T23:47:23.677" v="353" actId="26606"/>
          <ac:cxnSpMkLst>
            <pc:docMk/>
            <pc:sldMk cId="2939578151" sldId="256"/>
            <ac:cxnSpMk id="51" creationId="{2924498D-E084-44BE-A196-CFCE35564350}"/>
          </ac:cxnSpMkLst>
        </pc:cxnChg>
        <pc:cxnChg chg="add">
          <ac:chgData name="Aditi Bhargava" userId="a74e5a9ab117a631" providerId="LiveId" clId="{76536363-9492-4E28-BE04-FFB801EA9192}" dt="2021-02-22T23:47:23.677" v="353" actId="26606"/>
          <ac:cxnSpMkLst>
            <pc:docMk/>
            <pc:sldMk cId="2939578151" sldId="256"/>
            <ac:cxnSpMk id="52" creationId="{14C12901-9FCC-461E-A64A-89B4791235E9}"/>
          </ac:cxnSpMkLst>
        </pc:cxnChg>
      </pc:sldChg>
      <pc:sldChg chg="addSp delSp modSp new mod setBg">
        <pc:chgData name="Aditi Bhargava" userId="a74e5a9ab117a631" providerId="LiveId" clId="{76536363-9492-4E28-BE04-FFB801EA9192}" dt="2021-02-23T00:17:45.493" v="1279" actId="1076"/>
        <pc:sldMkLst>
          <pc:docMk/>
          <pc:sldMk cId="507879456" sldId="257"/>
        </pc:sldMkLst>
        <pc:spChg chg="mod">
          <ac:chgData name="Aditi Bhargava" userId="a74e5a9ab117a631" providerId="LiveId" clId="{76536363-9492-4E28-BE04-FFB801EA9192}" dt="2021-02-23T00:16:28.470" v="1263" actId="1076"/>
          <ac:spMkLst>
            <pc:docMk/>
            <pc:sldMk cId="507879456" sldId="257"/>
            <ac:spMk id="2" creationId="{D8CE6B63-073F-43DB-973E-65D80905A7D9}"/>
          </ac:spMkLst>
        </pc:spChg>
        <pc:spChg chg="mod">
          <ac:chgData name="Aditi Bhargava" userId="a74e5a9ab117a631" providerId="LiveId" clId="{76536363-9492-4E28-BE04-FFB801EA9192}" dt="2021-02-22T23:48:11.023" v="363" actId="14100"/>
          <ac:spMkLst>
            <pc:docMk/>
            <pc:sldMk cId="507879456" sldId="257"/>
            <ac:spMk id="3" creationId="{665CD5EA-ED78-4D85-908C-90B2ED72A674}"/>
          </ac:spMkLst>
        </pc:spChg>
        <pc:spChg chg="add">
          <ac:chgData name="Aditi Bhargava" userId="a74e5a9ab117a631" providerId="LiveId" clId="{76536363-9492-4E28-BE04-FFB801EA9192}" dt="2021-02-22T23:48:07.407" v="362" actId="26606"/>
          <ac:spMkLst>
            <pc:docMk/>
            <pc:sldMk cId="507879456" sldId="257"/>
            <ac:spMk id="8" creationId="{F63C748C-967B-4A7B-A90F-3EDD0F485AC6}"/>
          </ac:spMkLst>
        </pc:spChg>
        <pc:spChg chg="add">
          <ac:chgData name="Aditi Bhargava" userId="a74e5a9ab117a631" providerId="LiveId" clId="{76536363-9492-4E28-BE04-FFB801EA9192}" dt="2021-02-22T23:48:07.407" v="362" actId="26606"/>
          <ac:spMkLst>
            <pc:docMk/>
            <pc:sldMk cId="507879456" sldId="257"/>
            <ac:spMk id="10" creationId="{C0143637-4934-44E4-B909-BAF1E7B27972}"/>
          </ac:spMkLst>
        </pc:spChg>
        <pc:picChg chg="add del mod">
          <ac:chgData name="Aditi Bhargava" userId="a74e5a9ab117a631" providerId="LiveId" clId="{76536363-9492-4E28-BE04-FFB801EA9192}" dt="2021-02-22T23:50:57.297" v="377" actId="478"/>
          <ac:picMkLst>
            <pc:docMk/>
            <pc:sldMk cId="507879456" sldId="257"/>
            <ac:picMk id="1026" creationId="{0C44E211-2867-4EBA-B135-BE7A30C67D5A}"/>
          </ac:picMkLst>
        </pc:picChg>
        <pc:picChg chg="add mod">
          <ac:chgData name="Aditi Bhargava" userId="a74e5a9ab117a631" providerId="LiveId" clId="{76536363-9492-4E28-BE04-FFB801EA9192}" dt="2021-02-23T00:17:45.493" v="1279" actId="1076"/>
          <ac:picMkLst>
            <pc:docMk/>
            <pc:sldMk cId="507879456" sldId="257"/>
            <ac:picMk id="1028" creationId="{F88D9C7C-8828-4E79-9C1C-761326F9EA42}"/>
          </ac:picMkLst>
        </pc:picChg>
      </pc:sldChg>
      <pc:sldChg chg="addSp delSp modSp new mod setBg">
        <pc:chgData name="Aditi Bhargava" userId="a74e5a9ab117a631" providerId="LiveId" clId="{76536363-9492-4E28-BE04-FFB801EA9192}" dt="2021-02-23T00:16:09.618" v="1262" actId="1076"/>
        <pc:sldMkLst>
          <pc:docMk/>
          <pc:sldMk cId="1119613317" sldId="258"/>
        </pc:sldMkLst>
        <pc:spChg chg="mod">
          <ac:chgData name="Aditi Bhargava" userId="a74e5a9ab117a631" providerId="LiveId" clId="{76536363-9492-4E28-BE04-FFB801EA9192}" dt="2021-02-22T23:55:04.645" v="507" actId="20577"/>
          <ac:spMkLst>
            <pc:docMk/>
            <pc:sldMk cId="1119613317" sldId="258"/>
            <ac:spMk id="2" creationId="{327F8830-5D28-4CE8-BB13-75656B7CAC6C}"/>
          </ac:spMkLst>
        </pc:spChg>
        <pc:spChg chg="mod">
          <ac:chgData name="Aditi Bhargava" userId="a74e5a9ab117a631" providerId="LiveId" clId="{76536363-9492-4E28-BE04-FFB801EA9192}" dt="2021-02-22T23:53:46.167" v="480" actId="2711"/>
          <ac:spMkLst>
            <pc:docMk/>
            <pc:sldMk cId="1119613317" sldId="258"/>
            <ac:spMk id="3" creationId="{DD58273C-988F-467A-9DC5-725F8F227830}"/>
          </ac:spMkLst>
        </pc:spChg>
        <pc:spChg chg="add del">
          <ac:chgData name="Aditi Bhargava" userId="a74e5a9ab117a631" providerId="LiveId" clId="{76536363-9492-4E28-BE04-FFB801EA9192}" dt="2021-02-22T23:50:14.739" v="368" actId="22"/>
          <ac:spMkLst>
            <pc:docMk/>
            <pc:sldMk cId="1119613317" sldId="258"/>
            <ac:spMk id="7" creationId="{B04A64F9-F930-4DA9-A41E-EF1C00D984B8}"/>
          </ac:spMkLst>
        </pc:spChg>
        <pc:spChg chg="add">
          <ac:chgData name="Aditi Bhargava" userId="a74e5a9ab117a631" providerId="LiveId" clId="{76536363-9492-4E28-BE04-FFB801EA9192}" dt="2021-02-22T23:48:22.741" v="366" actId="26606"/>
          <ac:spMkLst>
            <pc:docMk/>
            <pc:sldMk cId="1119613317" sldId="258"/>
            <ac:spMk id="8" creationId="{F63C748C-967B-4A7B-A90F-3EDD0F485AC6}"/>
          </ac:spMkLst>
        </pc:spChg>
        <pc:spChg chg="add">
          <ac:chgData name="Aditi Bhargava" userId="a74e5a9ab117a631" providerId="LiveId" clId="{76536363-9492-4E28-BE04-FFB801EA9192}" dt="2021-02-22T23:48:22.741" v="366" actId="26606"/>
          <ac:spMkLst>
            <pc:docMk/>
            <pc:sldMk cId="1119613317" sldId="258"/>
            <ac:spMk id="10" creationId="{C0143637-4934-44E4-B909-BAF1E7B27972}"/>
          </ac:spMkLst>
        </pc:spChg>
        <pc:picChg chg="add mod">
          <ac:chgData name="Aditi Bhargava" userId="a74e5a9ab117a631" providerId="LiveId" clId="{76536363-9492-4E28-BE04-FFB801EA9192}" dt="2021-02-23T00:16:09.618" v="1262" actId="1076"/>
          <ac:picMkLst>
            <pc:docMk/>
            <pc:sldMk cId="1119613317" sldId="258"/>
            <ac:picMk id="6146" creationId="{3C46368A-A17D-4A01-B8F3-D438FA4F3747}"/>
          </ac:picMkLst>
        </pc:picChg>
      </pc:sldChg>
      <pc:sldChg chg="addSp delSp modSp new mod setBg">
        <pc:chgData name="Aditi Bhargava" userId="a74e5a9ab117a631" providerId="LiveId" clId="{76536363-9492-4E28-BE04-FFB801EA9192}" dt="2021-02-23T00:03:30.589" v="716" actId="1076"/>
        <pc:sldMkLst>
          <pc:docMk/>
          <pc:sldMk cId="3706036185" sldId="259"/>
        </pc:sldMkLst>
        <pc:spChg chg="mod">
          <ac:chgData name="Aditi Bhargava" userId="a74e5a9ab117a631" providerId="LiveId" clId="{76536363-9492-4E28-BE04-FFB801EA9192}" dt="2021-02-22T23:55:34.171" v="515" actId="1076"/>
          <ac:spMkLst>
            <pc:docMk/>
            <pc:sldMk cId="3706036185" sldId="259"/>
            <ac:spMk id="2" creationId="{5DEBC0D2-173A-47F6-82EE-4BDCE74EA275}"/>
          </ac:spMkLst>
        </pc:spChg>
        <pc:spChg chg="mod">
          <ac:chgData name="Aditi Bhargava" userId="a74e5a9ab117a631" providerId="LiveId" clId="{76536363-9492-4E28-BE04-FFB801EA9192}" dt="2021-02-23T00:00:55.440" v="702" actId="20577"/>
          <ac:spMkLst>
            <pc:docMk/>
            <pc:sldMk cId="3706036185" sldId="259"/>
            <ac:spMk id="3" creationId="{94254AA2-9ECF-48EB-AFA9-0883D361AC36}"/>
          </ac:spMkLst>
        </pc:spChg>
        <pc:spChg chg="add">
          <ac:chgData name="Aditi Bhargava" userId="a74e5a9ab117a631" providerId="LiveId" clId="{76536363-9492-4E28-BE04-FFB801EA9192}" dt="2021-02-22T23:54:17.575" v="482" actId="26606"/>
          <ac:spMkLst>
            <pc:docMk/>
            <pc:sldMk cId="3706036185" sldId="259"/>
            <ac:spMk id="8" creationId="{F63C748C-967B-4A7B-A90F-3EDD0F485AC6}"/>
          </ac:spMkLst>
        </pc:spChg>
        <pc:spChg chg="add">
          <ac:chgData name="Aditi Bhargava" userId="a74e5a9ab117a631" providerId="LiveId" clId="{76536363-9492-4E28-BE04-FFB801EA9192}" dt="2021-02-22T23:54:17.575" v="482" actId="26606"/>
          <ac:spMkLst>
            <pc:docMk/>
            <pc:sldMk cId="3706036185" sldId="259"/>
            <ac:spMk id="10" creationId="{C0143637-4934-44E4-B909-BAF1E7B27972}"/>
          </ac:spMkLst>
        </pc:spChg>
        <pc:picChg chg="add del mod">
          <ac:chgData name="Aditi Bhargava" userId="a74e5a9ab117a631" providerId="LiveId" clId="{76536363-9492-4E28-BE04-FFB801EA9192}" dt="2021-02-23T00:03:17.914" v="710" actId="478"/>
          <ac:picMkLst>
            <pc:docMk/>
            <pc:sldMk cId="3706036185" sldId="259"/>
            <ac:picMk id="3074" creationId="{A383A054-2CD7-4D3E-8E87-AF24E3688E62}"/>
          </ac:picMkLst>
        </pc:picChg>
        <pc:picChg chg="add mod">
          <ac:chgData name="Aditi Bhargava" userId="a74e5a9ab117a631" providerId="LiveId" clId="{76536363-9492-4E28-BE04-FFB801EA9192}" dt="2021-02-23T00:03:30.589" v="716" actId="1076"/>
          <ac:picMkLst>
            <pc:docMk/>
            <pc:sldMk cId="3706036185" sldId="259"/>
            <ac:picMk id="3076" creationId="{42585EEB-E2D0-4F45-9F3A-5A501467A9F4}"/>
          </ac:picMkLst>
        </pc:picChg>
      </pc:sldChg>
      <pc:sldChg chg="addSp modSp new mod setBg">
        <pc:chgData name="Aditi Bhargava" userId="a74e5a9ab117a631" providerId="LiveId" clId="{76536363-9492-4E28-BE04-FFB801EA9192}" dt="2021-02-23T00:15:13.605" v="1258" actId="1076"/>
        <pc:sldMkLst>
          <pc:docMk/>
          <pc:sldMk cId="565592495" sldId="260"/>
        </pc:sldMkLst>
        <pc:spChg chg="mod">
          <ac:chgData name="Aditi Bhargava" userId="a74e5a9ab117a631" providerId="LiveId" clId="{76536363-9492-4E28-BE04-FFB801EA9192}" dt="2021-02-23T00:00:12.018" v="693" actId="2711"/>
          <ac:spMkLst>
            <pc:docMk/>
            <pc:sldMk cId="565592495" sldId="260"/>
            <ac:spMk id="2" creationId="{32DB0512-4059-4866-9C6E-122F131582C7}"/>
          </ac:spMkLst>
        </pc:spChg>
        <pc:spChg chg="mod">
          <ac:chgData name="Aditi Bhargava" userId="a74e5a9ab117a631" providerId="LiveId" clId="{76536363-9492-4E28-BE04-FFB801EA9192}" dt="2021-02-23T00:00:03.067" v="692" actId="313"/>
          <ac:spMkLst>
            <pc:docMk/>
            <pc:sldMk cId="565592495" sldId="260"/>
            <ac:spMk id="3" creationId="{0CCABEE6-6B82-429A-8FD6-78FB75FD47BB}"/>
          </ac:spMkLst>
        </pc:spChg>
        <pc:spChg chg="add">
          <ac:chgData name="Aditi Bhargava" userId="a74e5a9ab117a631" providerId="LiveId" clId="{76536363-9492-4E28-BE04-FFB801EA9192}" dt="2021-02-22T23:56:17.703" v="517" actId="26606"/>
          <ac:spMkLst>
            <pc:docMk/>
            <pc:sldMk cId="565592495" sldId="260"/>
            <ac:spMk id="8" creationId="{F63C748C-967B-4A7B-A90F-3EDD0F485AC6}"/>
          </ac:spMkLst>
        </pc:spChg>
        <pc:spChg chg="add">
          <ac:chgData name="Aditi Bhargava" userId="a74e5a9ab117a631" providerId="LiveId" clId="{76536363-9492-4E28-BE04-FFB801EA9192}" dt="2021-02-22T23:56:17.703" v="517" actId="26606"/>
          <ac:spMkLst>
            <pc:docMk/>
            <pc:sldMk cId="565592495" sldId="260"/>
            <ac:spMk id="10" creationId="{C0143637-4934-44E4-B909-BAF1E7B27972}"/>
          </ac:spMkLst>
        </pc:spChg>
        <pc:picChg chg="add mod">
          <ac:chgData name="Aditi Bhargava" userId="a74e5a9ab117a631" providerId="LiveId" clId="{76536363-9492-4E28-BE04-FFB801EA9192}" dt="2021-02-23T00:15:13.605" v="1258" actId="1076"/>
          <ac:picMkLst>
            <pc:docMk/>
            <pc:sldMk cId="565592495" sldId="260"/>
            <ac:picMk id="5122" creationId="{B5D1E5A9-22CB-4C95-ABAC-B396B3845F05}"/>
          </ac:picMkLst>
        </pc:picChg>
      </pc:sldChg>
      <pc:sldChg chg="addSp delSp modSp new mod setBg">
        <pc:chgData name="Aditi Bhargava" userId="a74e5a9ab117a631" providerId="LiveId" clId="{76536363-9492-4E28-BE04-FFB801EA9192}" dt="2021-02-23T00:13:58.924" v="1254" actId="1076"/>
        <pc:sldMkLst>
          <pc:docMk/>
          <pc:sldMk cId="4065088038" sldId="261"/>
        </pc:sldMkLst>
        <pc:spChg chg="mod">
          <ac:chgData name="Aditi Bhargava" userId="a74e5a9ab117a631" providerId="LiveId" clId="{76536363-9492-4E28-BE04-FFB801EA9192}" dt="2021-02-23T00:06:02.082" v="742" actId="1076"/>
          <ac:spMkLst>
            <pc:docMk/>
            <pc:sldMk cId="4065088038" sldId="261"/>
            <ac:spMk id="2" creationId="{1A556E76-AEAD-4FF6-A62A-70852B5CDA2D}"/>
          </ac:spMkLst>
        </pc:spChg>
        <pc:spChg chg="add del mod">
          <ac:chgData name="Aditi Bhargava" userId="a74e5a9ab117a631" providerId="LiveId" clId="{76536363-9492-4E28-BE04-FFB801EA9192}" dt="2021-02-23T00:13:01.132" v="1243" actId="5793"/>
          <ac:spMkLst>
            <pc:docMk/>
            <pc:sldMk cId="4065088038" sldId="261"/>
            <ac:spMk id="3" creationId="{F62327ED-39CD-4D78-B1F6-A4F8D599A491}"/>
          </ac:spMkLst>
        </pc:spChg>
        <pc:spChg chg="add">
          <ac:chgData name="Aditi Bhargava" userId="a74e5a9ab117a631" providerId="LiveId" clId="{76536363-9492-4E28-BE04-FFB801EA9192}" dt="2021-02-23T00:04:39.911" v="718" actId="26606"/>
          <ac:spMkLst>
            <pc:docMk/>
            <pc:sldMk cId="4065088038" sldId="261"/>
            <ac:spMk id="8" creationId="{F63C748C-967B-4A7B-A90F-3EDD0F485AC6}"/>
          </ac:spMkLst>
        </pc:spChg>
        <pc:spChg chg="add del">
          <ac:chgData name="Aditi Bhargava" userId="a74e5a9ab117a631" providerId="LiveId" clId="{76536363-9492-4E28-BE04-FFB801EA9192}" dt="2021-02-23T00:13:32.698" v="1245" actId="22"/>
          <ac:spMkLst>
            <pc:docMk/>
            <pc:sldMk cId="4065088038" sldId="261"/>
            <ac:spMk id="9" creationId="{52802EA9-8DF6-43A1-A8BD-23788CD19EF2}"/>
          </ac:spMkLst>
        </pc:spChg>
        <pc:spChg chg="add">
          <ac:chgData name="Aditi Bhargava" userId="a74e5a9ab117a631" providerId="LiveId" clId="{76536363-9492-4E28-BE04-FFB801EA9192}" dt="2021-02-23T00:04:39.911" v="718" actId="26606"/>
          <ac:spMkLst>
            <pc:docMk/>
            <pc:sldMk cId="4065088038" sldId="261"/>
            <ac:spMk id="10" creationId="{C0143637-4934-44E4-B909-BAF1E7B27972}"/>
          </ac:spMkLst>
        </pc:spChg>
        <pc:picChg chg="add mod">
          <ac:chgData name="Aditi Bhargava" userId="a74e5a9ab117a631" providerId="LiveId" clId="{76536363-9492-4E28-BE04-FFB801EA9192}" dt="2021-02-23T00:13:58.924" v="1254" actId="1076"/>
          <ac:picMkLst>
            <pc:docMk/>
            <pc:sldMk cId="4065088038" sldId="261"/>
            <ac:picMk id="5" creationId="{D3AF1B80-E5A1-4339-B495-B5620F7B9DC2}"/>
          </ac:picMkLst>
        </pc:picChg>
        <pc:picChg chg="add del mod">
          <ac:chgData name="Aditi Bhargava" userId="a74e5a9ab117a631" providerId="LiveId" clId="{76536363-9492-4E28-BE04-FFB801EA9192}" dt="2021-02-23T00:07:10.144" v="754"/>
          <ac:picMkLst>
            <pc:docMk/>
            <pc:sldMk cId="4065088038" sldId="261"/>
            <ac:picMk id="4098" creationId="{1DFB29A5-DE74-40D2-B68B-F35EC2084E25}"/>
          </ac:picMkLst>
        </pc:picChg>
        <pc:picChg chg="add del">
          <ac:chgData name="Aditi Bhargava" userId="a74e5a9ab117a631" providerId="LiveId" clId="{76536363-9492-4E28-BE04-FFB801EA9192}" dt="2021-02-23T00:13:49.502" v="1249"/>
          <ac:picMkLst>
            <pc:docMk/>
            <pc:sldMk cId="4065088038" sldId="261"/>
            <ac:picMk id="4100" creationId="{849C5DA5-8670-4C3A-BAEC-CAFCE7AD73A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33FEF-B379-4F09-98C5-3C48215D3D5D}" type="datetimeFigureOut">
              <a:rPr lang="en-US" smtClean="0"/>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14138D-622A-4660-8789-A04D6046D96C}" type="slidenum">
              <a:rPr lang="en-US" smtClean="0"/>
              <a:t>‹#›</a:t>
            </a:fld>
            <a:endParaRPr lang="en-US"/>
          </a:p>
        </p:txBody>
      </p:sp>
    </p:spTree>
    <p:extLst>
      <p:ext uri="{BB962C8B-B14F-4D97-AF65-F5344CB8AC3E}">
        <p14:creationId xmlns:p14="http://schemas.microsoft.com/office/powerpoint/2010/main" val="2586279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14138D-622A-4660-8789-A04D6046D96C}" type="slidenum">
              <a:rPr lang="en-US" smtClean="0"/>
              <a:t>2</a:t>
            </a:fld>
            <a:endParaRPr lang="en-US"/>
          </a:p>
        </p:txBody>
      </p:sp>
    </p:spTree>
    <p:extLst>
      <p:ext uri="{BB962C8B-B14F-4D97-AF65-F5344CB8AC3E}">
        <p14:creationId xmlns:p14="http://schemas.microsoft.com/office/powerpoint/2010/main" val="306086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53673C-8CBB-4A46-AB72-1887C4D89BC9}" type="datetimeFigureOut">
              <a:rPr lang="en-US" smtClean="0"/>
              <a:t>2/22/2021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AE09E59-B363-4D77-908F-09A54BCF78E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4974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673C-8CBB-4A46-AB72-1887C4D89BC9}"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9E59-B363-4D77-908F-09A54BCF78E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6940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673C-8CBB-4A46-AB72-1887C4D89BC9}"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9E59-B363-4D77-908F-09A54BCF78E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6150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673C-8CBB-4A46-AB72-1887C4D89BC9}"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9E59-B363-4D77-908F-09A54BCF78E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540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53673C-8CBB-4A46-AB72-1887C4D89BC9}"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9E59-B363-4D77-908F-09A54BCF78E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4053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53673C-8CBB-4A46-AB72-1887C4D89BC9}"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09E59-B363-4D77-908F-09A54BCF78E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2043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53673C-8CBB-4A46-AB72-1887C4D89BC9}" type="datetimeFigureOut">
              <a:rPr lang="en-US" smtClean="0"/>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E09E59-B363-4D77-908F-09A54BCF78E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805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3673C-8CBB-4A46-AB72-1887C4D89BC9}" type="datetimeFigureOut">
              <a:rPr lang="en-US" smtClean="0"/>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E09E59-B363-4D77-908F-09A54BCF78E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569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3673C-8CBB-4A46-AB72-1887C4D89BC9}" type="datetimeFigureOut">
              <a:rPr lang="en-US" smtClean="0"/>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1861598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53673C-8CBB-4A46-AB72-1887C4D89BC9}"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09E59-B363-4D77-908F-09A54BCF78E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6102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753673C-8CBB-4A46-AB72-1887C4D89BC9}" type="datetimeFigureOut">
              <a:rPr lang="en-US" smtClean="0"/>
              <a:t>2/22/2021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AE09E59-B363-4D77-908F-09A54BCF78E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2774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753673C-8CBB-4A46-AB72-1887C4D89BC9}" type="datetimeFigureOut">
              <a:rPr lang="en-US" smtClean="0"/>
              <a:t>2/22/2021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AE09E59-B363-4D77-908F-09A54BCF78E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6968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9"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3"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597A2-C37D-4359-A77E-7323F7FEC792}"/>
              </a:ext>
            </a:extLst>
          </p:cNvPr>
          <p:cNvSpPr>
            <a:spLocks noGrp="1"/>
          </p:cNvSpPr>
          <p:nvPr>
            <p:ph type="ctrTitle"/>
          </p:nvPr>
        </p:nvSpPr>
        <p:spPr>
          <a:xfrm>
            <a:off x="214009" y="2014413"/>
            <a:ext cx="3848118" cy="4584527"/>
          </a:xfrm>
        </p:spPr>
        <p:txBody>
          <a:bodyPr vert="horz" lIns="91440" tIns="45720" rIns="91440" bIns="45720" rtlCol="0" anchor="t">
            <a:normAutofit/>
          </a:bodyPr>
          <a:lstStyle/>
          <a:p>
            <a:r>
              <a:rPr lang="en-US" sz="4000" b="0" i="0" kern="1200" cap="all" dirty="0">
                <a:solidFill>
                  <a:srgbClr val="FFFFFF"/>
                </a:solidFill>
                <a:effectLst/>
                <a:latin typeface="Times New Roman" panose="02020603050405020304" pitchFamily="18" charset="0"/>
                <a:cs typeface="Times New Roman" panose="02020603050405020304" pitchFamily="18" charset="0"/>
              </a:rPr>
              <a:t>911 calls for service 2020</a:t>
            </a:r>
          </a:p>
        </p:txBody>
      </p:sp>
      <p:sp>
        <p:nvSpPr>
          <p:cNvPr id="3" name="Subtitle 2">
            <a:extLst>
              <a:ext uri="{FF2B5EF4-FFF2-40B4-BE49-F238E27FC236}">
                <a16:creationId xmlns:a16="http://schemas.microsoft.com/office/drawing/2014/main" id="{5387E39D-D5C7-4079-9406-650D842395B8}"/>
              </a:ext>
            </a:extLst>
          </p:cNvPr>
          <p:cNvSpPr>
            <a:spLocks noGrp="1"/>
          </p:cNvSpPr>
          <p:nvPr>
            <p:ph type="subTitle" idx="1"/>
          </p:nvPr>
        </p:nvSpPr>
        <p:spPr>
          <a:xfrm>
            <a:off x="4666683" y="1952965"/>
            <a:ext cx="6034827" cy="4916465"/>
          </a:xfrm>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Using neural network techniques</a:t>
            </a:r>
          </a:p>
          <a:p>
            <a:r>
              <a:rPr lang="en-US" dirty="0">
                <a:latin typeface="Times New Roman" panose="02020603050405020304" pitchFamily="18" charset="0"/>
                <a:cs typeface="Times New Roman" panose="02020603050405020304" pitchFamily="18" charset="0"/>
              </a:rPr>
              <a:t>Phase-  I</a:t>
            </a:r>
          </a:p>
          <a:p>
            <a:r>
              <a:rPr lang="en-US" dirty="0">
                <a:latin typeface="Times New Roman" panose="02020603050405020304" pitchFamily="18" charset="0"/>
                <a:cs typeface="Times New Roman" panose="02020603050405020304" pitchFamily="18" charset="0"/>
              </a:rPr>
              <a:t>Presented by: Mumtaz Uddin</a:t>
            </a:r>
          </a:p>
          <a:p>
            <a:r>
              <a:rPr lang="en-US" dirty="0">
                <a:latin typeface="Times New Roman" panose="02020603050405020304" pitchFamily="18" charset="0"/>
                <a:cs typeface="Times New Roman" panose="02020603050405020304" pitchFamily="18" charset="0"/>
              </a:rPr>
              <a:t>Spring 2021</a:t>
            </a:r>
          </a:p>
        </p:txBody>
      </p:sp>
      <p:pic>
        <p:nvPicPr>
          <p:cNvPr id="2050" name="Picture 2" descr="Become a Dispatcher">
            <a:extLst>
              <a:ext uri="{FF2B5EF4-FFF2-40B4-BE49-F238E27FC236}">
                <a16:creationId xmlns:a16="http://schemas.microsoft.com/office/drawing/2014/main" id="{80B15BDC-6321-482D-80B7-1C8CB8E44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44" y="3570553"/>
            <a:ext cx="3294037" cy="282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57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E6B63-073F-43DB-973E-65D80905A7D9}"/>
              </a:ext>
            </a:extLst>
          </p:cNvPr>
          <p:cNvSpPr>
            <a:spLocks noGrp="1"/>
          </p:cNvSpPr>
          <p:nvPr>
            <p:ph type="title"/>
          </p:nvPr>
        </p:nvSpPr>
        <p:spPr>
          <a:xfrm>
            <a:off x="336583" y="2125294"/>
            <a:ext cx="3388960" cy="1556626"/>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65CD5EA-ED78-4D85-908C-90B2ED72A674}"/>
              </a:ext>
            </a:extLst>
          </p:cNvPr>
          <p:cNvSpPr>
            <a:spLocks noGrp="1"/>
          </p:cNvSpPr>
          <p:nvPr>
            <p:ph idx="1"/>
          </p:nvPr>
        </p:nvSpPr>
        <p:spPr>
          <a:xfrm>
            <a:off x="4705594" y="1240077"/>
            <a:ext cx="6034827" cy="2592621"/>
          </a:xfrm>
        </p:spPr>
        <p:txBody>
          <a:bodyPr anchor="t">
            <a:normAutofit/>
          </a:bodyPr>
          <a:lstStyle/>
          <a:p>
            <a:pPr marL="0" indent="0">
              <a:buNone/>
            </a:pPr>
            <a:r>
              <a:rPr lang="en-US" dirty="0">
                <a:latin typeface="Times New Roman" panose="02020603050405020304" pitchFamily="18" charset="0"/>
                <a:cs typeface="Times New Roman" panose="02020603050405020304" pitchFamily="18" charset="0"/>
              </a:rPr>
              <a:t>In recent years, crime rates have been rising and so is the number of 911 calls received. A quick response to any 911 call is essential in such circumstances. Processing all 911 calls for any kind of emergency becomes important, which can be done by figuring out trends between time and day of the week and the form of calls received.</a:t>
            </a:r>
          </a:p>
        </p:txBody>
      </p:sp>
      <p:pic>
        <p:nvPicPr>
          <p:cNvPr id="1028" name="Picture 4" descr="The Art of the Introduction Email | Elegant Themes Blog">
            <a:extLst>
              <a:ext uri="{FF2B5EF4-FFF2-40B4-BE49-F238E27FC236}">
                <a16:creationId xmlns:a16="http://schemas.microsoft.com/office/drawing/2014/main" id="{F88D9C7C-8828-4E79-9C1C-761326F9E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243" y="3099070"/>
            <a:ext cx="3599640" cy="1648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879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F8830-5D28-4CE8-BB13-75656B7CAC6C}"/>
              </a:ext>
            </a:extLst>
          </p:cNvPr>
          <p:cNvSpPr>
            <a:spLocks noGrp="1"/>
          </p:cNvSpPr>
          <p:nvPr>
            <p:ph type="title"/>
          </p:nvPr>
        </p:nvSpPr>
        <p:spPr>
          <a:xfrm>
            <a:off x="849683" y="1240076"/>
            <a:ext cx="2727813" cy="4584527"/>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Project-Aim </a:t>
            </a:r>
          </a:p>
        </p:txBody>
      </p:sp>
      <p:sp>
        <p:nvSpPr>
          <p:cNvPr id="3" name="Content Placeholder 2">
            <a:extLst>
              <a:ext uri="{FF2B5EF4-FFF2-40B4-BE49-F238E27FC236}">
                <a16:creationId xmlns:a16="http://schemas.microsoft.com/office/drawing/2014/main" id="{DD58273C-988F-467A-9DC5-725F8F227830}"/>
              </a:ext>
            </a:extLst>
          </p:cNvPr>
          <p:cNvSpPr>
            <a:spLocks noGrp="1"/>
          </p:cNvSpPr>
          <p:nvPr>
            <p:ph idx="1"/>
          </p:nvPr>
        </p:nvSpPr>
        <p:spPr>
          <a:xfrm>
            <a:off x="4705594" y="1240077"/>
            <a:ext cx="6034827" cy="4916465"/>
          </a:xfrm>
        </p:spPr>
        <p:txBody>
          <a:bodyPr anchor="t">
            <a:normAutofit/>
          </a:bodyPr>
          <a:lstStyle/>
          <a:p>
            <a:r>
              <a:rPr lang="en-US" dirty="0">
                <a:latin typeface="Times New Roman" panose="02020603050405020304" pitchFamily="18" charset="0"/>
                <a:cs typeface="Times New Roman" panose="02020603050405020304" pitchFamily="18" charset="0"/>
              </a:rPr>
              <a:t>The goal is to check different types of reports made and identifying the pattern between them to determine the reasons for highest numbers of calls </a:t>
            </a:r>
          </a:p>
          <a:p>
            <a:r>
              <a:rPr lang="en-US" dirty="0">
                <a:latin typeface="Times New Roman" panose="02020603050405020304" pitchFamily="18" charset="0"/>
                <a:cs typeface="Times New Roman" panose="02020603050405020304" pitchFamily="18" charset="0"/>
              </a:rPr>
              <a:t>Accomplishing this goal by using Neural Network techniques, random forest, linear regression, logistic regression and Exploratory Data Analysis.</a:t>
            </a:r>
          </a:p>
          <a:p>
            <a:r>
              <a:rPr lang="en-US" dirty="0">
                <a:latin typeface="Times New Roman" panose="02020603050405020304" pitchFamily="18" charset="0"/>
                <a:cs typeface="Times New Roman" panose="02020603050405020304" pitchFamily="18" charset="0"/>
              </a:rPr>
              <a:t> This research will be helpful to guide current services for improvement and to determining on the areas most affected and prone to have an incident report.</a:t>
            </a:r>
          </a:p>
        </p:txBody>
      </p:sp>
      <p:pic>
        <p:nvPicPr>
          <p:cNvPr id="6146" name="Picture 2" descr="Aim, business objectives, goal, objective, project, target icon - Download  on Iconfinder">
            <a:extLst>
              <a:ext uri="{FF2B5EF4-FFF2-40B4-BE49-F238E27FC236}">
                <a16:creationId xmlns:a16="http://schemas.microsoft.com/office/drawing/2014/main" id="{3C46368A-A17D-4A01-B8F3-D438FA4F3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86" y="2639540"/>
            <a:ext cx="2555031" cy="2555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61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B0512-4059-4866-9C6E-122F131582C7}"/>
              </a:ext>
            </a:extLst>
          </p:cNvPr>
          <p:cNvSpPr>
            <a:spLocks noGrp="1"/>
          </p:cNvSpPr>
          <p:nvPr>
            <p:ph type="title"/>
          </p:nvPr>
        </p:nvSpPr>
        <p:spPr>
          <a:xfrm>
            <a:off x="849683" y="1240076"/>
            <a:ext cx="2727813" cy="4584527"/>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0CCABEE6-6B82-429A-8FD6-78FB75FD47BB}"/>
              </a:ext>
            </a:extLst>
          </p:cNvPr>
          <p:cNvSpPr>
            <a:spLocks noGrp="1"/>
          </p:cNvSpPr>
          <p:nvPr>
            <p:ph idx="1"/>
          </p:nvPr>
        </p:nvSpPr>
        <p:spPr>
          <a:xfrm>
            <a:off x="4705594" y="1240077"/>
            <a:ext cx="6034827" cy="4916465"/>
          </a:xfrm>
        </p:spPr>
        <p:txBody>
          <a:bodyPr anchor="t">
            <a:normAutofit/>
          </a:bodyPr>
          <a:lstStyle/>
          <a:p>
            <a:r>
              <a:rPr lang="en-US" dirty="0">
                <a:latin typeface="Times New Roman" panose="02020603050405020304" pitchFamily="18" charset="0"/>
                <a:cs typeface="Times New Roman" panose="02020603050405020304" pitchFamily="18" charset="0"/>
              </a:rPr>
              <a:t>In the current scenario, for every panic reason people tend to call 911 for all type of emergencies. </a:t>
            </a:r>
          </a:p>
          <a:p>
            <a:r>
              <a:rPr lang="en-US" dirty="0">
                <a:latin typeface="Times New Roman" panose="02020603050405020304" pitchFamily="18" charset="0"/>
                <a:cs typeface="Times New Roman" panose="02020603050405020304" pitchFamily="18" charset="0"/>
              </a:rPr>
              <a:t>Not always feasible since it becomes difficult to understand to which department is the call referred to therefore, difficult to respond to those calls quickly.</a:t>
            </a:r>
          </a:p>
          <a:p>
            <a:r>
              <a:rPr lang="en-US" dirty="0">
                <a:latin typeface="Times New Roman" panose="02020603050405020304" pitchFamily="18" charset="0"/>
                <a:cs typeface="Times New Roman" panose="02020603050405020304" pitchFamily="18" charset="0"/>
              </a:rPr>
              <a:t>The speed and accuracy of the algorithm plays an important factor. </a:t>
            </a:r>
          </a:p>
          <a:p>
            <a:r>
              <a:rPr lang="en-US" dirty="0">
                <a:latin typeface="Times New Roman" panose="02020603050405020304" pitchFamily="18" charset="0"/>
                <a:cs typeface="Times New Roman" panose="02020603050405020304" pitchFamily="18" charset="0"/>
              </a:rPr>
              <a:t>Essential to have a thorough understanding of the data to help the responders mitigate the time and energy spent and directing them to the incident speedily</a:t>
            </a:r>
          </a:p>
        </p:txBody>
      </p:sp>
      <p:pic>
        <p:nvPicPr>
          <p:cNvPr id="5122" name="Picture 2" descr="Do employee motivation schemes have to be financially focused?">
            <a:extLst>
              <a:ext uri="{FF2B5EF4-FFF2-40B4-BE49-F238E27FC236}">
                <a16:creationId xmlns:a16="http://schemas.microsoft.com/office/drawing/2014/main" id="{B5D1E5A9-22CB-4C95-ABAC-B396B3845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 y="2670748"/>
            <a:ext cx="4058131" cy="1794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59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BC0D2-173A-47F6-82EE-4BDCE74EA275}"/>
              </a:ext>
            </a:extLst>
          </p:cNvPr>
          <p:cNvSpPr>
            <a:spLocks noGrp="1"/>
          </p:cNvSpPr>
          <p:nvPr>
            <p:ph type="title"/>
          </p:nvPr>
        </p:nvSpPr>
        <p:spPr>
          <a:xfrm>
            <a:off x="484631" y="1372053"/>
            <a:ext cx="3577496" cy="3171668"/>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Data description</a:t>
            </a:r>
          </a:p>
        </p:txBody>
      </p:sp>
      <p:sp>
        <p:nvSpPr>
          <p:cNvPr id="3" name="Content Placeholder 2">
            <a:extLst>
              <a:ext uri="{FF2B5EF4-FFF2-40B4-BE49-F238E27FC236}">
                <a16:creationId xmlns:a16="http://schemas.microsoft.com/office/drawing/2014/main" id="{94254AA2-9ECF-48EB-AFA9-0883D361AC36}"/>
              </a:ext>
            </a:extLst>
          </p:cNvPr>
          <p:cNvSpPr>
            <a:spLocks noGrp="1"/>
          </p:cNvSpPr>
          <p:nvPr>
            <p:ph idx="1"/>
          </p:nvPr>
        </p:nvSpPr>
        <p:spPr>
          <a:xfrm>
            <a:off x="4705594" y="1240077"/>
            <a:ext cx="6034827" cy="4916465"/>
          </a:xfrm>
        </p:spPr>
        <p:txBody>
          <a:bodyPr anchor="t">
            <a:normAutofit/>
          </a:bodyPr>
          <a:lstStyle/>
          <a:p>
            <a:r>
              <a:rPr lang="en-US" dirty="0">
                <a:latin typeface="Times New Roman" panose="02020603050405020304" pitchFamily="18" charset="0"/>
                <a:cs typeface="Times New Roman" panose="02020603050405020304" pitchFamily="18" charset="0"/>
              </a:rPr>
              <a:t>The 911 calls for service 2020 dataset contains Emergency and Non-emergency Police calls to 911 in the Baltimore area and is available through the government website of Baltimore (Baltimore Open Data) that has data for the year 2020. </a:t>
            </a:r>
          </a:p>
          <a:p>
            <a:r>
              <a:rPr lang="en-US" dirty="0">
                <a:latin typeface="Times New Roman" panose="02020603050405020304" pitchFamily="18" charset="0"/>
                <a:cs typeface="Times New Roman" panose="02020603050405020304" pitchFamily="18" charset="0"/>
              </a:rPr>
              <a:t>It has 1.46M rows and 19 columns.</a:t>
            </a:r>
          </a:p>
        </p:txBody>
      </p:sp>
      <p:pic>
        <p:nvPicPr>
          <p:cNvPr id="3076" name="Picture 4" descr="Employee Data Analysis">
            <a:extLst>
              <a:ext uri="{FF2B5EF4-FFF2-40B4-BE49-F238E27FC236}">
                <a16:creationId xmlns:a16="http://schemas.microsoft.com/office/drawing/2014/main" id="{42585EEB-E2D0-4F45-9F3A-5A501467A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70" y="2957887"/>
            <a:ext cx="3964585" cy="158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03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556E76-AEAD-4FF6-A62A-70852B5CDA2D}"/>
              </a:ext>
            </a:extLst>
          </p:cNvPr>
          <p:cNvSpPr>
            <a:spLocks noGrp="1"/>
          </p:cNvSpPr>
          <p:nvPr>
            <p:ph type="title"/>
          </p:nvPr>
        </p:nvSpPr>
        <p:spPr>
          <a:xfrm>
            <a:off x="51484" y="1439694"/>
            <a:ext cx="3959157" cy="3451054"/>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F62327ED-39CD-4D78-B1F6-A4F8D599A491}"/>
              </a:ext>
            </a:extLst>
          </p:cNvPr>
          <p:cNvSpPr>
            <a:spLocks noGrp="1"/>
          </p:cNvSpPr>
          <p:nvPr>
            <p:ph idx="1"/>
          </p:nvPr>
        </p:nvSpPr>
        <p:spPr>
          <a:xfrm>
            <a:off x="4705594" y="1240077"/>
            <a:ext cx="6034827" cy="4916465"/>
          </a:xfrm>
        </p:spPr>
        <p:txBody>
          <a:bodyPr anchor="t">
            <a:normAutofit/>
          </a:bodyPr>
          <a:lstStyle/>
          <a:p>
            <a:r>
              <a:rPr lang="en-US" dirty="0">
                <a:latin typeface="Times New Roman" panose="02020603050405020304" pitchFamily="18" charset="0"/>
                <a:cs typeface="Times New Roman" panose="02020603050405020304" pitchFamily="18" charset="0"/>
              </a:rPr>
              <a:t> Data cleaning and EDA using python libraries such as pandas, matplotlib,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seaborn, </a:t>
            </a:r>
            <a:r>
              <a:rPr lang="en-US" dirty="0" err="1">
                <a:latin typeface="Times New Roman" panose="02020603050405020304" pitchFamily="18" charset="0"/>
                <a:cs typeface="Times New Roman" panose="02020603050405020304" pitchFamily="18" charset="0"/>
              </a:rPr>
              <a:t>nltk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Using neural network techniques to identify the pattern of 911 emergency calls and predicting areas prone to high frequency of calls.</a:t>
            </a:r>
          </a:p>
          <a:p>
            <a:r>
              <a:rPr lang="en-US" dirty="0">
                <a:latin typeface="Times New Roman" panose="02020603050405020304" pitchFamily="18" charset="0"/>
                <a:cs typeface="Times New Roman" panose="02020603050405020304" pitchFamily="18" charset="0"/>
              </a:rPr>
              <a:t>Using Random forest, logistic regression and linear regression. </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AF1B80-E5A1-4339-B495-B5620F7B9DC2}"/>
              </a:ext>
            </a:extLst>
          </p:cNvPr>
          <p:cNvPicPr>
            <a:picLocks noChangeAspect="1"/>
          </p:cNvPicPr>
          <p:nvPr/>
        </p:nvPicPr>
        <p:blipFill>
          <a:blip r:embed="rId2"/>
          <a:stretch>
            <a:fillRect/>
          </a:stretch>
        </p:blipFill>
        <p:spPr>
          <a:xfrm>
            <a:off x="51484" y="2674255"/>
            <a:ext cx="3959158" cy="1900198"/>
          </a:xfrm>
          <a:prstGeom prst="rect">
            <a:avLst/>
          </a:prstGeom>
        </p:spPr>
      </p:pic>
    </p:spTree>
    <p:extLst>
      <p:ext uri="{BB962C8B-B14F-4D97-AF65-F5344CB8AC3E}">
        <p14:creationId xmlns:p14="http://schemas.microsoft.com/office/powerpoint/2010/main" val="40650880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46</TotalTime>
  <Words>354</Words>
  <Application>Microsoft Office PowerPoint</Application>
  <PresentationFormat>Widescreen</PresentationFormat>
  <Paragraphs>24</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MT</vt:lpstr>
      <vt:lpstr>Times New Roman</vt:lpstr>
      <vt:lpstr>Gallery</vt:lpstr>
      <vt:lpstr>911 calls for service 2020</vt:lpstr>
      <vt:lpstr>Introduction</vt:lpstr>
      <vt:lpstr>Project-Aim </vt:lpstr>
      <vt:lpstr>Motivation</vt:lpstr>
      <vt:lpstr>Data description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911 calls for service 2020</dc:title>
  <dc:creator>Aditi Bhargava</dc:creator>
  <cp:lastModifiedBy>Aditi Bhargava</cp:lastModifiedBy>
  <cp:revision>1</cp:revision>
  <dcterms:created xsi:type="dcterms:W3CDTF">2021-02-22T23:31:54Z</dcterms:created>
  <dcterms:modified xsi:type="dcterms:W3CDTF">2021-02-23T00:17:57Z</dcterms:modified>
</cp:coreProperties>
</file>