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2"/>
  </p:notesMasterIdLst>
  <p:sldIdLst>
    <p:sldId id="256" r:id="rId2"/>
    <p:sldId id="267" r:id="rId3"/>
    <p:sldId id="258" r:id="rId4"/>
    <p:sldId id="257" r:id="rId5"/>
    <p:sldId id="269" r:id="rId6"/>
    <p:sldId id="261" r:id="rId7"/>
    <p:sldId id="262" r:id="rId8"/>
    <p:sldId id="265" r:id="rId9"/>
    <p:sldId id="263"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77EB9-CE4A-4BD9-9DE5-49B9B25436C6}" v="123" dt="2021-05-01T22:08:08.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Bhargava" userId="a74e5a9ab117a631" providerId="LiveId" clId="{9BD77EB9-CE4A-4BD9-9DE5-49B9B25436C6}"/>
    <pc:docChg chg="undo redo custSel addSld delSld modSld sldOrd">
      <pc:chgData name="Aditi Bhargava" userId="a74e5a9ab117a631" providerId="LiveId" clId="{9BD77EB9-CE4A-4BD9-9DE5-49B9B25436C6}" dt="2021-05-01T22:34:47.409" v="2299" actId="20577"/>
      <pc:docMkLst>
        <pc:docMk/>
      </pc:docMkLst>
      <pc:sldChg chg="addSp delSp modSp mod setBg delDesignElem">
        <pc:chgData name="Aditi Bhargava" userId="a74e5a9ab117a631" providerId="LiveId" clId="{9BD77EB9-CE4A-4BD9-9DE5-49B9B25436C6}" dt="2021-05-01T22:03:35.646" v="2220" actId="26606"/>
        <pc:sldMkLst>
          <pc:docMk/>
          <pc:sldMk cId="2939578151" sldId="256"/>
        </pc:sldMkLst>
        <pc:spChg chg="mod">
          <ac:chgData name="Aditi Bhargava" userId="a74e5a9ab117a631" providerId="LiveId" clId="{9BD77EB9-CE4A-4BD9-9DE5-49B9B25436C6}" dt="2021-05-01T22:03:35.646" v="2220" actId="26606"/>
          <ac:spMkLst>
            <pc:docMk/>
            <pc:sldMk cId="2939578151" sldId="256"/>
            <ac:spMk id="2" creationId="{D74597A2-C37D-4359-A77E-7323F7FEC792}"/>
          </ac:spMkLst>
        </pc:spChg>
        <pc:spChg chg="mod">
          <ac:chgData name="Aditi Bhargava" userId="a74e5a9ab117a631" providerId="LiveId" clId="{9BD77EB9-CE4A-4BD9-9DE5-49B9B25436C6}" dt="2021-05-01T22:03:35.646" v="2220" actId="26606"/>
          <ac:spMkLst>
            <pc:docMk/>
            <pc:sldMk cId="2939578151" sldId="256"/>
            <ac:spMk id="3" creationId="{5387E39D-D5C7-4079-9406-650D842395B8}"/>
          </ac:spMkLst>
        </pc:spChg>
        <pc:spChg chg="add del">
          <ac:chgData name="Aditi Bhargava" userId="a74e5a9ab117a631" providerId="LiveId" clId="{9BD77EB9-CE4A-4BD9-9DE5-49B9B25436C6}" dt="2021-05-01T20:46:47.077" v="301"/>
          <ac:spMkLst>
            <pc:docMk/>
            <pc:sldMk cId="2939578151" sldId="256"/>
            <ac:spMk id="49" creationId="{23522FE7-5A29-4EF6-B1EF-2CA55748A772}"/>
          </ac:spMkLst>
        </pc:spChg>
        <pc:spChg chg="add del">
          <ac:chgData name="Aditi Bhargava" userId="a74e5a9ab117a631" providerId="LiveId" clId="{9BD77EB9-CE4A-4BD9-9DE5-49B9B25436C6}" dt="2021-05-01T20:46:47.077" v="301"/>
          <ac:spMkLst>
            <pc:docMk/>
            <pc:sldMk cId="2939578151" sldId="256"/>
            <ac:spMk id="53" creationId="{F63C748C-967B-4A7B-A90F-3EDD0F485AC6}"/>
          </ac:spMkLst>
        </pc:spChg>
        <pc:spChg chg="add del">
          <ac:chgData name="Aditi Bhargava" userId="a74e5a9ab117a631" providerId="LiveId" clId="{9BD77EB9-CE4A-4BD9-9DE5-49B9B25436C6}" dt="2021-05-01T20:46:47.077" v="301"/>
          <ac:spMkLst>
            <pc:docMk/>
            <pc:sldMk cId="2939578151" sldId="256"/>
            <ac:spMk id="54" creationId="{C0143637-4934-44E4-B909-BAF1E7B27972}"/>
          </ac:spMkLst>
        </pc:spChg>
        <pc:spChg chg="add del">
          <ac:chgData name="Aditi Bhargava" userId="a74e5a9ab117a631" providerId="LiveId" clId="{9BD77EB9-CE4A-4BD9-9DE5-49B9B25436C6}" dt="2021-05-01T21:31:17.142" v="1549" actId="26606"/>
          <ac:spMkLst>
            <pc:docMk/>
            <pc:sldMk cId="2939578151" sldId="256"/>
            <ac:spMk id="71" creationId="{ACBE1851-2230-47A9-B000-CE9046EA61B9}"/>
          </ac:spMkLst>
        </pc:spChg>
        <pc:spChg chg="add del">
          <ac:chgData name="Aditi Bhargava" userId="a74e5a9ab117a631" providerId="LiveId" clId="{9BD77EB9-CE4A-4BD9-9DE5-49B9B25436C6}" dt="2021-05-01T21:32:27.483" v="1560"/>
          <ac:spMkLst>
            <pc:docMk/>
            <pc:sldMk cId="2939578151" sldId="256"/>
            <ac:spMk id="135" creationId="{3C54F4CE-85F0-46ED-80DA-9518C9251AD1}"/>
          </ac:spMkLst>
        </pc:spChg>
        <pc:spChg chg="add del">
          <ac:chgData name="Aditi Bhargava" userId="a74e5a9ab117a631" providerId="LiveId" clId="{9BD77EB9-CE4A-4BD9-9DE5-49B9B25436C6}" dt="2021-05-01T21:32:27.483" v="1560"/>
          <ac:spMkLst>
            <pc:docMk/>
            <pc:sldMk cId="2939578151" sldId="256"/>
            <ac:spMk id="137" creationId="{DADD1FCA-8ACB-4958-81DD-4CDD6D3E1921}"/>
          </ac:spMkLst>
        </pc:spChg>
        <pc:spChg chg="add">
          <ac:chgData name="Aditi Bhargava" userId="a74e5a9ab117a631" providerId="LiveId" clId="{9BD77EB9-CE4A-4BD9-9DE5-49B9B25436C6}" dt="2021-05-01T22:03:35.646" v="2220" actId="26606"/>
          <ac:spMkLst>
            <pc:docMk/>
            <pc:sldMk cId="2939578151" sldId="256"/>
            <ac:spMk id="2052" creationId="{8537B233-9CDD-4A90-AABB-A8963DEE4FBC}"/>
          </ac:spMkLst>
        </pc:spChg>
        <pc:picChg chg="add del">
          <ac:chgData name="Aditi Bhargava" userId="a74e5a9ab117a631" providerId="LiveId" clId="{9BD77EB9-CE4A-4BD9-9DE5-49B9B25436C6}" dt="2021-05-01T20:46:47.077" v="301"/>
          <ac:picMkLst>
            <pc:docMk/>
            <pc:sldMk cId="2939578151" sldId="256"/>
            <ac:picMk id="50" creationId="{C2192E09-EBC7-416C-B887-DFF915D7F43D}"/>
          </ac:picMkLst>
        </pc:picChg>
        <pc:picChg chg="mod">
          <ac:chgData name="Aditi Bhargava" userId="a74e5a9ab117a631" providerId="LiveId" clId="{9BD77EB9-CE4A-4BD9-9DE5-49B9B25436C6}" dt="2021-05-01T22:03:35.646" v="2220" actId="26606"/>
          <ac:picMkLst>
            <pc:docMk/>
            <pc:sldMk cId="2939578151" sldId="256"/>
            <ac:picMk id="2050" creationId="{80B15BDC-6321-482D-80B7-1C8CB8E44A8A}"/>
          </ac:picMkLst>
        </pc:picChg>
        <pc:cxnChg chg="add del">
          <ac:chgData name="Aditi Bhargava" userId="a74e5a9ab117a631" providerId="LiveId" clId="{9BD77EB9-CE4A-4BD9-9DE5-49B9B25436C6}" dt="2021-05-01T20:46:47.077" v="301"/>
          <ac:cxnSpMkLst>
            <pc:docMk/>
            <pc:sldMk cId="2939578151" sldId="256"/>
            <ac:cxnSpMk id="51" creationId="{2924498D-E084-44BE-A196-CFCE35564350}"/>
          </ac:cxnSpMkLst>
        </pc:cxnChg>
        <pc:cxnChg chg="add del">
          <ac:chgData name="Aditi Bhargava" userId="a74e5a9ab117a631" providerId="LiveId" clId="{9BD77EB9-CE4A-4BD9-9DE5-49B9B25436C6}" dt="2021-05-01T20:46:47.077" v="301"/>
          <ac:cxnSpMkLst>
            <pc:docMk/>
            <pc:sldMk cId="2939578151" sldId="256"/>
            <ac:cxnSpMk id="52" creationId="{14C12901-9FCC-461E-A64A-89B4791235E9}"/>
          </ac:cxnSpMkLst>
        </pc:cxnChg>
        <pc:cxnChg chg="add del">
          <ac:chgData name="Aditi Bhargava" userId="a74e5a9ab117a631" providerId="LiveId" clId="{9BD77EB9-CE4A-4BD9-9DE5-49B9B25436C6}" dt="2021-05-01T21:31:17.142" v="1549" actId="26606"/>
          <ac:cxnSpMkLst>
            <pc:docMk/>
            <pc:sldMk cId="2939578151" sldId="256"/>
            <ac:cxnSpMk id="73" creationId="{23B93832-6514-44F4-849B-5EE2C8A2337D}"/>
          </ac:cxnSpMkLst>
        </pc:cxnChg>
        <pc:cxnChg chg="add">
          <ac:chgData name="Aditi Bhargava" userId="a74e5a9ab117a631" providerId="LiveId" clId="{9BD77EB9-CE4A-4BD9-9DE5-49B9B25436C6}" dt="2021-05-01T22:03:35.646" v="2220" actId="26606"/>
          <ac:cxnSpMkLst>
            <pc:docMk/>
            <pc:sldMk cId="2939578151" sldId="256"/>
            <ac:cxnSpMk id="2053" creationId="{040575EE-C594-4566-BC00-663004E52AB5}"/>
          </ac:cxnSpMkLst>
        </pc:cxnChg>
      </pc:sldChg>
      <pc:sldChg chg="addSp delSp modSp add del mod ord setBg delDesignElem">
        <pc:chgData name="Aditi Bhargava" userId="a74e5a9ab117a631" providerId="LiveId" clId="{9BD77EB9-CE4A-4BD9-9DE5-49B9B25436C6}" dt="2021-05-01T22:07:44.329" v="2264" actId="1076"/>
        <pc:sldMkLst>
          <pc:docMk/>
          <pc:sldMk cId="507879456" sldId="257"/>
        </pc:sldMkLst>
        <pc:spChg chg="mod">
          <ac:chgData name="Aditi Bhargava" userId="a74e5a9ab117a631" providerId="LiveId" clId="{9BD77EB9-CE4A-4BD9-9DE5-49B9B25436C6}" dt="2021-05-01T22:07:39.867" v="2262" actId="2711"/>
          <ac:spMkLst>
            <pc:docMk/>
            <pc:sldMk cId="507879456" sldId="257"/>
            <ac:spMk id="2" creationId="{D8CE6B63-073F-43DB-973E-65D80905A7D9}"/>
          </ac:spMkLst>
        </pc:spChg>
        <pc:spChg chg="del mod">
          <ac:chgData name="Aditi Bhargava" userId="a74e5a9ab117a631" providerId="LiveId" clId="{9BD77EB9-CE4A-4BD9-9DE5-49B9B25436C6}" dt="2021-05-01T20:56:09.829" v="433"/>
          <ac:spMkLst>
            <pc:docMk/>
            <pc:sldMk cId="507879456" sldId="257"/>
            <ac:spMk id="3" creationId="{665CD5EA-ED78-4D85-908C-90B2ED72A674}"/>
          </ac:spMkLst>
        </pc:spChg>
        <pc:spChg chg="add del mod">
          <ac:chgData name="Aditi Bhargava" userId="a74e5a9ab117a631" providerId="LiveId" clId="{9BD77EB9-CE4A-4BD9-9DE5-49B9B25436C6}" dt="2021-05-01T20:58:37.100" v="453" actId="478"/>
          <ac:spMkLst>
            <pc:docMk/>
            <pc:sldMk cId="507879456" sldId="257"/>
            <ac:spMk id="4" creationId="{DFF1B176-A5D5-4C7C-BCC6-B283DD6D9957}"/>
          </ac:spMkLst>
        </pc:spChg>
        <pc:spChg chg="add del mod">
          <ac:chgData name="Aditi Bhargava" userId="a74e5a9ab117a631" providerId="LiveId" clId="{9BD77EB9-CE4A-4BD9-9DE5-49B9B25436C6}" dt="2021-05-01T20:59:44.353" v="464" actId="931"/>
          <ac:spMkLst>
            <pc:docMk/>
            <pc:sldMk cId="507879456" sldId="257"/>
            <ac:spMk id="6" creationId="{539018F0-05B4-471D-B621-98276784A584}"/>
          </ac:spMkLst>
        </pc:spChg>
        <pc:spChg chg="add del">
          <ac:chgData name="Aditi Bhargava" userId="a74e5a9ab117a631" providerId="LiveId" clId="{9BD77EB9-CE4A-4BD9-9DE5-49B9B25436C6}" dt="2021-05-01T20:46:47.077" v="301"/>
          <ac:spMkLst>
            <pc:docMk/>
            <pc:sldMk cId="507879456" sldId="257"/>
            <ac:spMk id="8" creationId="{F63C748C-967B-4A7B-A90F-3EDD0F485AC6}"/>
          </ac:spMkLst>
        </pc:spChg>
        <pc:spChg chg="add del">
          <ac:chgData name="Aditi Bhargava" userId="a74e5a9ab117a631" providerId="LiveId" clId="{9BD77EB9-CE4A-4BD9-9DE5-49B9B25436C6}" dt="2021-05-01T20:46:47.077" v="301"/>
          <ac:spMkLst>
            <pc:docMk/>
            <pc:sldMk cId="507879456" sldId="257"/>
            <ac:spMk id="10" creationId="{C0143637-4934-44E4-B909-BAF1E7B27972}"/>
          </ac:spMkLst>
        </pc:spChg>
        <pc:spChg chg="add del">
          <ac:chgData name="Aditi Bhargava" userId="a74e5a9ab117a631" providerId="LiveId" clId="{9BD77EB9-CE4A-4BD9-9DE5-49B9B25436C6}" dt="2021-05-01T20:59:34.548" v="463" actId="22"/>
          <ac:spMkLst>
            <pc:docMk/>
            <pc:sldMk cId="507879456" sldId="257"/>
            <ac:spMk id="14" creationId="{018D35A9-367C-4FDF-A58C-4381AD394A7C}"/>
          </ac:spMkLst>
        </pc:spChg>
        <pc:spChg chg="add mod">
          <ac:chgData name="Aditi Bhargava" userId="a74e5a9ab117a631" providerId="LiveId" clId="{9BD77EB9-CE4A-4BD9-9DE5-49B9B25436C6}" dt="2021-05-01T22:07:43.924" v="2263" actId="2711"/>
          <ac:spMkLst>
            <pc:docMk/>
            <pc:sldMk cId="507879456" sldId="257"/>
            <ac:spMk id="18" creationId="{99766706-1681-4A17-ADF7-9DB968AD0363}"/>
          </ac:spMkLst>
        </pc:spChg>
        <pc:spChg chg="add">
          <ac:chgData name="Aditi Bhargava" userId="a74e5a9ab117a631" providerId="LiveId" clId="{9BD77EB9-CE4A-4BD9-9DE5-49B9B25436C6}" dt="2021-05-01T22:03:51.443" v="2223" actId="26606"/>
          <ac:spMkLst>
            <pc:docMk/>
            <pc:sldMk cId="507879456" sldId="257"/>
            <ac:spMk id="21" creationId="{DC14B3F1-8CC5-4623-94B0-4445E3775D41}"/>
          </ac:spMkLst>
        </pc:spChg>
        <pc:spChg chg="add del">
          <ac:chgData name="Aditi Bhargava" userId="a74e5a9ab117a631" providerId="LiveId" clId="{9BD77EB9-CE4A-4BD9-9DE5-49B9B25436C6}" dt="2021-05-01T21:32:27.483" v="1560"/>
          <ac:spMkLst>
            <pc:docMk/>
            <pc:sldMk cId="507879456" sldId="257"/>
            <ac:spMk id="24" creationId="{61293230-B0F6-45B1-96D1-13D18E242995}"/>
          </ac:spMkLst>
        </pc:spChg>
        <pc:spChg chg="add del">
          <ac:chgData name="Aditi Bhargava" userId="a74e5a9ab117a631" providerId="LiveId" clId="{9BD77EB9-CE4A-4BD9-9DE5-49B9B25436C6}" dt="2021-05-01T21:32:27.483" v="1560"/>
          <ac:spMkLst>
            <pc:docMk/>
            <pc:sldMk cId="507879456" sldId="257"/>
            <ac:spMk id="26" creationId="{2B573B51-C170-49C0-A3D9-8D99730C45AE}"/>
          </ac:spMkLst>
        </pc:spChg>
        <pc:spChg chg="add del">
          <ac:chgData name="Aditi Bhargava" userId="a74e5a9ab117a631" providerId="LiveId" clId="{9BD77EB9-CE4A-4BD9-9DE5-49B9B25436C6}" dt="2021-05-01T21:32:27.483" v="1560"/>
          <ac:spMkLst>
            <pc:docMk/>
            <pc:sldMk cId="507879456" sldId="257"/>
            <ac:spMk id="28" creationId="{CC7BCC73-A901-44EB-B0E7-879E19267A6A}"/>
          </ac:spMkLst>
        </pc:spChg>
        <pc:picChg chg="add del mod">
          <ac:chgData name="Aditi Bhargava" userId="a74e5a9ab117a631" providerId="LiveId" clId="{9BD77EB9-CE4A-4BD9-9DE5-49B9B25436C6}" dt="2021-05-01T20:44:42.058" v="269"/>
          <ac:picMkLst>
            <pc:docMk/>
            <pc:sldMk cId="507879456" sldId="257"/>
            <ac:picMk id="7" creationId="{262A7A0A-A587-447F-9816-8DC6056BBF69}"/>
          </ac:picMkLst>
        </pc:picChg>
        <pc:picChg chg="add del mod">
          <ac:chgData name="Aditi Bhargava" userId="a74e5a9ab117a631" providerId="LiveId" clId="{9BD77EB9-CE4A-4BD9-9DE5-49B9B25436C6}" dt="2021-05-01T20:59:11.492" v="461" actId="478"/>
          <ac:picMkLst>
            <pc:docMk/>
            <pc:sldMk cId="507879456" sldId="257"/>
            <ac:picMk id="9" creationId="{AADDF5E5-36C5-4FDF-993F-216509399E99}"/>
          </ac:picMkLst>
        </pc:picChg>
        <pc:picChg chg="add del mod">
          <ac:chgData name="Aditi Bhargava" userId="a74e5a9ab117a631" providerId="LiveId" clId="{9BD77EB9-CE4A-4BD9-9DE5-49B9B25436C6}" dt="2021-05-01T20:58:56.053" v="458" actId="478"/>
          <ac:picMkLst>
            <pc:docMk/>
            <pc:sldMk cId="507879456" sldId="257"/>
            <ac:picMk id="11" creationId="{4D4EC27C-DEF4-45EB-AD29-CF1F3CAFCF86}"/>
          </ac:picMkLst>
        </pc:picChg>
        <pc:picChg chg="add mod ord">
          <ac:chgData name="Aditi Bhargava" userId="a74e5a9ab117a631" providerId="LiveId" clId="{9BD77EB9-CE4A-4BD9-9DE5-49B9B25436C6}" dt="2021-05-01T22:03:51.443" v="2223" actId="26606"/>
          <ac:picMkLst>
            <pc:docMk/>
            <pc:sldMk cId="507879456" sldId="257"/>
            <ac:picMk id="15" creationId="{37320261-DC3A-493F-A55F-C79A4576E13F}"/>
          </ac:picMkLst>
        </pc:picChg>
        <pc:picChg chg="add mod ord modCrop">
          <ac:chgData name="Aditi Bhargava" userId="a74e5a9ab117a631" providerId="LiveId" clId="{9BD77EB9-CE4A-4BD9-9DE5-49B9B25436C6}" dt="2021-05-01T22:07:44.329" v="2264" actId="1076"/>
          <ac:picMkLst>
            <pc:docMk/>
            <pc:sldMk cId="507879456" sldId="257"/>
            <ac:picMk id="19" creationId="{04974CA5-44B4-4765-9F5C-D20E4858C2AF}"/>
          </ac:picMkLst>
        </pc:picChg>
        <pc:picChg chg="del">
          <ac:chgData name="Aditi Bhargava" userId="a74e5a9ab117a631" providerId="LiveId" clId="{9BD77EB9-CE4A-4BD9-9DE5-49B9B25436C6}" dt="2021-05-01T20:44:52.046" v="273" actId="478"/>
          <ac:picMkLst>
            <pc:docMk/>
            <pc:sldMk cId="507879456" sldId="257"/>
            <ac:picMk id="1028" creationId="{F88D9C7C-8828-4E79-9C1C-761326F9EA42}"/>
          </ac:picMkLst>
        </pc:picChg>
        <pc:cxnChg chg="add">
          <ac:chgData name="Aditi Bhargava" userId="a74e5a9ab117a631" providerId="LiveId" clId="{9BD77EB9-CE4A-4BD9-9DE5-49B9B25436C6}" dt="2021-05-01T22:03:51.443" v="2223" actId="26606"/>
          <ac:cxnSpMkLst>
            <pc:docMk/>
            <pc:sldMk cId="507879456" sldId="257"/>
            <ac:cxnSpMk id="22" creationId="{B8EC0F70-6AFD-45BE-8F70-52888FC304F7}"/>
          </ac:cxnSpMkLst>
        </pc:cxnChg>
      </pc:sldChg>
      <pc:sldChg chg="addSp delSp modSp mod setBg delDesignElem">
        <pc:chgData name="Aditi Bhargava" userId="a74e5a9ab117a631" providerId="LiveId" clId="{9BD77EB9-CE4A-4BD9-9DE5-49B9B25436C6}" dt="2021-05-01T22:08:08.150" v="2279" actId="1076"/>
        <pc:sldMkLst>
          <pc:docMk/>
          <pc:sldMk cId="1119613317" sldId="258"/>
        </pc:sldMkLst>
        <pc:spChg chg="mod">
          <ac:chgData name="Aditi Bhargava" userId="a74e5a9ab117a631" providerId="LiveId" clId="{9BD77EB9-CE4A-4BD9-9DE5-49B9B25436C6}" dt="2021-05-01T22:08:00.322" v="2275" actId="20577"/>
          <ac:spMkLst>
            <pc:docMk/>
            <pc:sldMk cId="1119613317" sldId="258"/>
            <ac:spMk id="2" creationId="{327F8830-5D28-4CE8-BB13-75656B7CAC6C}"/>
          </ac:spMkLst>
        </pc:spChg>
        <pc:spChg chg="mod ord">
          <ac:chgData name="Aditi Bhargava" userId="a74e5a9ab117a631" providerId="LiveId" clId="{9BD77EB9-CE4A-4BD9-9DE5-49B9B25436C6}" dt="2021-05-01T22:03:47.692" v="2222" actId="26606"/>
          <ac:spMkLst>
            <pc:docMk/>
            <pc:sldMk cId="1119613317" sldId="258"/>
            <ac:spMk id="3" creationId="{DD58273C-988F-467A-9DC5-725F8F227830}"/>
          </ac:spMkLst>
        </pc:spChg>
        <pc:spChg chg="add del mod">
          <ac:chgData name="Aditi Bhargava" userId="a74e5a9ab117a631" providerId="LiveId" clId="{9BD77EB9-CE4A-4BD9-9DE5-49B9B25436C6}" dt="2021-05-01T22:08:03.618" v="2276" actId="478"/>
          <ac:spMkLst>
            <pc:docMk/>
            <pc:sldMk cId="1119613317" sldId="258"/>
            <ac:spMk id="4" creationId="{DDE5D390-E0A7-40F7-AB7F-ED60F3CB500C}"/>
          </ac:spMkLst>
        </pc:spChg>
        <pc:spChg chg="add del">
          <ac:chgData name="Aditi Bhargava" userId="a74e5a9ab117a631" providerId="LiveId" clId="{9BD77EB9-CE4A-4BD9-9DE5-49B9B25436C6}" dt="2021-05-01T20:46:47.077" v="301"/>
          <ac:spMkLst>
            <pc:docMk/>
            <pc:sldMk cId="1119613317" sldId="258"/>
            <ac:spMk id="8" creationId="{F63C748C-967B-4A7B-A90F-3EDD0F485AC6}"/>
          </ac:spMkLst>
        </pc:spChg>
        <pc:spChg chg="add del">
          <ac:chgData name="Aditi Bhargava" userId="a74e5a9ab117a631" providerId="LiveId" clId="{9BD77EB9-CE4A-4BD9-9DE5-49B9B25436C6}" dt="2021-05-01T20:46:47.077" v="301"/>
          <ac:spMkLst>
            <pc:docMk/>
            <pc:sldMk cId="1119613317" sldId="258"/>
            <ac:spMk id="10" creationId="{C0143637-4934-44E4-B909-BAF1E7B27972}"/>
          </ac:spMkLst>
        </pc:spChg>
        <pc:spChg chg="add del">
          <ac:chgData name="Aditi Bhargava" userId="a74e5a9ab117a631" providerId="LiveId" clId="{9BD77EB9-CE4A-4BD9-9DE5-49B9B25436C6}" dt="2021-05-01T21:31:46.924" v="1553" actId="26606"/>
          <ac:spMkLst>
            <pc:docMk/>
            <pc:sldMk cId="1119613317" sldId="258"/>
            <ac:spMk id="71" creationId="{5D13CC36-B950-4F02-9BAF-9A7EB267398C}"/>
          </ac:spMkLst>
        </pc:spChg>
        <pc:spChg chg="add del">
          <ac:chgData name="Aditi Bhargava" userId="a74e5a9ab117a631" providerId="LiveId" clId="{9BD77EB9-CE4A-4BD9-9DE5-49B9B25436C6}" dt="2021-05-01T21:31:46.924" v="1553" actId="26606"/>
          <ac:spMkLst>
            <pc:docMk/>
            <pc:sldMk cId="1119613317" sldId="258"/>
            <ac:spMk id="73" creationId="{4F2E2428-58BA-458D-AA54-05502E63F32F}"/>
          </ac:spMkLst>
        </pc:spChg>
        <pc:spChg chg="add del">
          <ac:chgData name="Aditi Bhargava" userId="a74e5a9ab117a631" providerId="LiveId" clId="{9BD77EB9-CE4A-4BD9-9DE5-49B9B25436C6}" dt="2021-05-01T21:32:27.483" v="1560"/>
          <ac:spMkLst>
            <pc:docMk/>
            <pc:sldMk cId="1119613317" sldId="258"/>
            <ac:spMk id="135" creationId="{13EFA6C3-82DC-4131-9929-2523E6FD0B81}"/>
          </ac:spMkLst>
        </pc:spChg>
        <pc:spChg chg="add del">
          <ac:chgData name="Aditi Bhargava" userId="a74e5a9ab117a631" providerId="LiveId" clId="{9BD77EB9-CE4A-4BD9-9DE5-49B9B25436C6}" dt="2021-05-01T21:32:27.483" v="1560"/>
          <ac:spMkLst>
            <pc:docMk/>
            <pc:sldMk cId="1119613317" sldId="258"/>
            <ac:spMk id="137" creationId="{AEC9469E-14CA-4358-BABC-CBF836A6142D}"/>
          </ac:spMkLst>
        </pc:spChg>
        <pc:spChg chg="add del">
          <ac:chgData name="Aditi Bhargava" userId="a74e5a9ab117a631" providerId="LiveId" clId="{9BD77EB9-CE4A-4BD9-9DE5-49B9B25436C6}" dt="2021-05-01T21:32:27.483" v="1560"/>
          <ac:spMkLst>
            <pc:docMk/>
            <pc:sldMk cId="1119613317" sldId="258"/>
            <ac:spMk id="139" creationId="{048EB4C9-ACAF-4CCA-BA6E-9314431923B2}"/>
          </ac:spMkLst>
        </pc:spChg>
        <pc:spChg chg="add">
          <ac:chgData name="Aditi Bhargava" userId="a74e5a9ab117a631" providerId="LiveId" clId="{9BD77EB9-CE4A-4BD9-9DE5-49B9B25436C6}" dt="2021-05-01T22:03:47.692" v="2222" actId="26606"/>
          <ac:spMkLst>
            <pc:docMk/>
            <pc:sldMk cId="1119613317" sldId="258"/>
            <ac:spMk id="6148" creationId="{9B76D444-2756-434F-AE61-96D69830C13E}"/>
          </ac:spMkLst>
        </pc:spChg>
        <pc:picChg chg="mod">
          <ac:chgData name="Aditi Bhargava" userId="a74e5a9ab117a631" providerId="LiveId" clId="{9BD77EB9-CE4A-4BD9-9DE5-49B9B25436C6}" dt="2021-05-01T22:08:08.150" v="2279" actId="1076"/>
          <ac:picMkLst>
            <pc:docMk/>
            <pc:sldMk cId="1119613317" sldId="258"/>
            <ac:picMk id="6146" creationId="{3C46368A-A17D-4A01-B8F3-D438FA4F3747}"/>
          </ac:picMkLst>
        </pc:picChg>
        <pc:cxnChg chg="add">
          <ac:chgData name="Aditi Bhargava" userId="a74e5a9ab117a631" providerId="LiveId" clId="{9BD77EB9-CE4A-4BD9-9DE5-49B9B25436C6}" dt="2021-05-01T22:03:47.692" v="2222" actId="26606"/>
          <ac:cxnSpMkLst>
            <pc:docMk/>
            <pc:sldMk cId="1119613317" sldId="258"/>
            <ac:cxnSpMk id="6149" creationId="{CF8F36E2-BBE5-43FE-822F-AD8CAE08C071}"/>
          </ac:cxnSpMkLst>
        </pc:cxnChg>
      </pc:sldChg>
      <pc:sldChg chg="addSp delSp modSp del mod delDesignElem">
        <pc:chgData name="Aditi Bhargava" userId="a74e5a9ab117a631" providerId="LiveId" clId="{9BD77EB9-CE4A-4BD9-9DE5-49B9B25436C6}" dt="2021-05-01T20:49:02.266" v="350" actId="47"/>
        <pc:sldMkLst>
          <pc:docMk/>
          <pc:sldMk cId="3706036185" sldId="259"/>
        </pc:sldMkLst>
        <pc:spChg chg="mod">
          <ac:chgData name="Aditi Bhargava" userId="a74e5a9ab117a631" providerId="LiveId" clId="{9BD77EB9-CE4A-4BD9-9DE5-49B9B25436C6}" dt="2021-05-01T20:49:00.430" v="349" actId="2711"/>
          <ac:spMkLst>
            <pc:docMk/>
            <pc:sldMk cId="3706036185" sldId="259"/>
            <ac:spMk id="2" creationId="{5DEBC0D2-173A-47F6-82EE-4BDCE74EA275}"/>
          </ac:spMkLst>
        </pc:spChg>
        <pc:spChg chg="add del">
          <ac:chgData name="Aditi Bhargava" userId="a74e5a9ab117a631" providerId="LiveId" clId="{9BD77EB9-CE4A-4BD9-9DE5-49B9B25436C6}" dt="2021-05-01T20:46:47.077" v="301"/>
          <ac:spMkLst>
            <pc:docMk/>
            <pc:sldMk cId="3706036185" sldId="259"/>
            <ac:spMk id="8" creationId="{F63C748C-967B-4A7B-A90F-3EDD0F485AC6}"/>
          </ac:spMkLst>
        </pc:spChg>
        <pc:spChg chg="add del">
          <ac:chgData name="Aditi Bhargava" userId="a74e5a9ab117a631" providerId="LiveId" clId="{9BD77EB9-CE4A-4BD9-9DE5-49B9B25436C6}" dt="2021-05-01T20:46:47.077" v="301"/>
          <ac:spMkLst>
            <pc:docMk/>
            <pc:sldMk cId="3706036185" sldId="259"/>
            <ac:spMk id="10" creationId="{C0143637-4934-44E4-B909-BAF1E7B27972}"/>
          </ac:spMkLst>
        </pc:spChg>
        <pc:picChg chg="mod">
          <ac:chgData name="Aditi Bhargava" userId="a74e5a9ab117a631" providerId="LiveId" clId="{9BD77EB9-CE4A-4BD9-9DE5-49B9B25436C6}" dt="2021-05-01T20:48:39.909" v="331" actId="1076"/>
          <ac:picMkLst>
            <pc:docMk/>
            <pc:sldMk cId="3706036185" sldId="259"/>
            <ac:picMk id="3076" creationId="{42585EEB-E2D0-4F45-9F3A-5A501467A9F4}"/>
          </ac:picMkLst>
        </pc:picChg>
      </pc:sldChg>
      <pc:sldChg chg="addSp delSp modSp add del mod ord delDesignElem">
        <pc:chgData name="Aditi Bhargava" userId="a74e5a9ab117a631" providerId="LiveId" clId="{9BD77EB9-CE4A-4BD9-9DE5-49B9B25436C6}" dt="2021-05-01T21:36:55.499" v="1613" actId="47"/>
        <pc:sldMkLst>
          <pc:docMk/>
          <pc:sldMk cId="565592495" sldId="260"/>
        </pc:sldMkLst>
        <pc:spChg chg="del mod">
          <ac:chgData name="Aditi Bhargava" userId="a74e5a9ab117a631" providerId="LiveId" clId="{9BD77EB9-CE4A-4BD9-9DE5-49B9B25436C6}" dt="2021-05-01T20:50:22.347" v="375" actId="478"/>
          <ac:spMkLst>
            <pc:docMk/>
            <pc:sldMk cId="565592495" sldId="260"/>
            <ac:spMk id="2" creationId="{32DB0512-4059-4866-9C6E-122F131582C7}"/>
          </ac:spMkLst>
        </pc:spChg>
        <pc:spChg chg="mod">
          <ac:chgData name="Aditi Bhargava" userId="a74e5a9ab117a631" providerId="LiveId" clId="{9BD77EB9-CE4A-4BD9-9DE5-49B9B25436C6}" dt="2021-05-01T20:50:33.716" v="402" actId="20577"/>
          <ac:spMkLst>
            <pc:docMk/>
            <pc:sldMk cId="565592495" sldId="260"/>
            <ac:spMk id="3" creationId="{0CCABEE6-6B82-429A-8FD6-78FB75FD47BB}"/>
          </ac:spMkLst>
        </pc:spChg>
        <pc:spChg chg="add del">
          <ac:chgData name="Aditi Bhargava" userId="a74e5a9ab117a631" providerId="LiveId" clId="{9BD77EB9-CE4A-4BD9-9DE5-49B9B25436C6}" dt="2021-05-01T20:46:47.077" v="301"/>
          <ac:spMkLst>
            <pc:docMk/>
            <pc:sldMk cId="565592495" sldId="260"/>
            <ac:spMk id="8" creationId="{F63C748C-967B-4A7B-A90F-3EDD0F485AC6}"/>
          </ac:spMkLst>
        </pc:spChg>
        <pc:spChg chg="add del">
          <ac:chgData name="Aditi Bhargava" userId="a74e5a9ab117a631" providerId="LiveId" clId="{9BD77EB9-CE4A-4BD9-9DE5-49B9B25436C6}" dt="2021-05-01T20:46:47.077" v="301"/>
          <ac:spMkLst>
            <pc:docMk/>
            <pc:sldMk cId="565592495" sldId="260"/>
            <ac:spMk id="10" creationId="{C0143637-4934-44E4-B909-BAF1E7B27972}"/>
          </ac:spMkLst>
        </pc:spChg>
        <pc:spChg chg="add mod">
          <ac:chgData name="Aditi Bhargava" userId="a74e5a9ab117a631" providerId="LiveId" clId="{9BD77EB9-CE4A-4BD9-9DE5-49B9B25436C6}" dt="2021-05-01T20:58:46.606" v="456" actId="14100"/>
          <ac:spMkLst>
            <pc:docMk/>
            <pc:sldMk cId="565592495" sldId="260"/>
            <ac:spMk id="11" creationId="{C5F4F07C-A3E3-4B89-8BF9-5997BCDF6F7D}"/>
          </ac:spMkLst>
        </pc:spChg>
        <pc:picChg chg="add del mod">
          <ac:chgData name="Aditi Bhargava" userId="a74e5a9ab117a631" providerId="LiveId" clId="{9BD77EB9-CE4A-4BD9-9DE5-49B9B25436C6}" dt="2021-05-01T20:50:11.945" v="372" actId="478"/>
          <ac:picMkLst>
            <pc:docMk/>
            <pc:sldMk cId="565592495" sldId="260"/>
            <ac:picMk id="7" creationId="{4809069E-C705-45D3-9958-5F0512DAE3DE}"/>
          </ac:picMkLst>
        </pc:picChg>
        <pc:picChg chg="add mod">
          <ac:chgData name="Aditi Bhargava" userId="a74e5a9ab117a631" providerId="LiveId" clId="{9BD77EB9-CE4A-4BD9-9DE5-49B9B25436C6}" dt="2021-05-01T20:58:50.612" v="457" actId="1076"/>
          <ac:picMkLst>
            <pc:docMk/>
            <pc:sldMk cId="565592495" sldId="260"/>
            <ac:picMk id="9" creationId="{64897395-1998-4794-B654-7A2CD001844B}"/>
          </ac:picMkLst>
        </pc:picChg>
        <pc:picChg chg="del">
          <ac:chgData name="Aditi Bhargava" userId="a74e5a9ab117a631" providerId="LiveId" clId="{9BD77EB9-CE4A-4BD9-9DE5-49B9B25436C6}" dt="2021-05-01T20:45:00.935" v="277" actId="478"/>
          <ac:picMkLst>
            <pc:docMk/>
            <pc:sldMk cId="565592495" sldId="260"/>
            <ac:picMk id="5122" creationId="{B5D1E5A9-22CB-4C95-ABAC-B396B3845F05}"/>
          </ac:picMkLst>
        </pc:picChg>
      </pc:sldChg>
      <pc:sldChg chg="addSp delSp modSp new mod setBg delDesignElem">
        <pc:chgData name="Aditi Bhargava" userId="a74e5a9ab117a631" providerId="LiveId" clId="{9BD77EB9-CE4A-4BD9-9DE5-49B9B25436C6}" dt="2021-05-01T22:04:05.112" v="2225" actId="26606"/>
        <pc:sldMkLst>
          <pc:docMk/>
          <pc:sldMk cId="350870275" sldId="261"/>
        </pc:sldMkLst>
        <pc:spChg chg="del mod">
          <ac:chgData name="Aditi Bhargava" userId="a74e5a9ab117a631" providerId="LiveId" clId="{9BD77EB9-CE4A-4BD9-9DE5-49B9B25436C6}" dt="2021-05-01T21:04:24.898" v="555" actId="478"/>
          <ac:spMkLst>
            <pc:docMk/>
            <pc:sldMk cId="350870275" sldId="261"/>
            <ac:spMk id="2" creationId="{F7FC4B9F-FE61-4FA3-B1D8-5A6B39581147}"/>
          </ac:spMkLst>
        </pc:spChg>
        <pc:spChg chg="del mod">
          <ac:chgData name="Aditi Bhargava" userId="a74e5a9ab117a631" providerId="LiveId" clId="{9BD77EB9-CE4A-4BD9-9DE5-49B9B25436C6}" dt="2021-05-01T21:03:37.253" v="532"/>
          <ac:spMkLst>
            <pc:docMk/>
            <pc:sldMk cId="350870275" sldId="261"/>
            <ac:spMk id="3" creationId="{37E5B54B-EA7B-4F7E-9F11-F299A6E1A852}"/>
          </ac:spMkLst>
        </pc:spChg>
        <pc:spChg chg="add mod">
          <ac:chgData name="Aditi Bhargava" userId="a74e5a9ab117a631" providerId="LiveId" clId="{9BD77EB9-CE4A-4BD9-9DE5-49B9B25436C6}" dt="2021-05-01T22:04:05.112" v="2225" actId="26606"/>
          <ac:spMkLst>
            <pc:docMk/>
            <pc:sldMk cId="350870275" sldId="261"/>
            <ac:spMk id="6" creationId="{D791C203-9C79-48F5-8BFA-1AB3E7C216A9}"/>
          </ac:spMkLst>
        </pc:spChg>
        <pc:spChg chg="add">
          <ac:chgData name="Aditi Bhargava" userId="a74e5a9ab117a631" providerId="LiveId" clId="{9BD77EB9-CE4A-4BD9-9DE5-49B9B25436C6}" dt="2021-05-01T22:04:05.112" v="2225" actId="26606"/>
          <ac:spMkLst>
            <pc:docMk/>
            <pc:sldMk cId="350870275" sldId="261"/>
            <ac:spMk id="8" creationId="{9B76D444-2756-434F-AE61-96D69830C13E}"/>
          </ac:spMkLst>
        </pc:spChg>
        <pc:spChg chg="add del">
          <ac:chgData name="Aditi Bhargava" userId="a74e5a9ab117a631" providerId="LiveId" clId="{9BD77EB9-CE4A-4BD9-9DE5-49B9B25436C6}" dt="2021-05-01T21:34:44.665" v="1594" actId="26606"/>
          <ac:spMkLst>
            <pc:docMk/>
            <pc:sldMk cId="350870275" sldId="261"/>
            <ac:spMk id="11" creationId="{B1007713-5891-46A9-BACA-FAD760FE2353}"/>
          </ac:spMkLst>
        </pc:spChg>
        <pc:spChg chg="add del">
          <ac:chgData name="Aditi Bhargava" userId="a74e5a9ab117a631" providerId="LiveId" clId="{9BD77EB9-CE4A-4BD9-9DE5-49B9B25436C6}" dt="2021-05-01T21:34:44.665" v="1594" actId="26606"/>
          <ac:spMkLst>
            <pc:docMk/>
            <pc:sldMk cId="350870275" sldId="261"/>
            <ac:spMk id="13" creationId="{74BB6AA7-7EAD-4D3B-9335-B6E8BD7E6891}"/>
          </ac:spMkLst>
        </pc:spChg>
        <pc:picChg chg="add mod ord modCrop">
          <ac:chgData name="Aditi Bhargava" userId="a74e5a9ab117a631" providerId="LiveId" clId="{9BD77EB9-CE4A-4BD9-9DE5-49B9B25436C6}" dt="2021-05-01T22:04:05.112" v="2225" actId="26606"/>
          <ac:picMkLst>
            <pc:docMk/>
            <pc:sldMk cId="350870275" sldId="261"/>
            <ac:picMk id="4" creationId="{DB6E28A3-FB1F-4A20-A52B-9B1C43CEA81B}"/>
          </ac:picMkLst>
        </pc:picChg>
        <pc:cxnChg chg="add">
          <ac:chgData name="Aditi Bhargava" userId="a74e5a9ab117a631" providerId="LiveId" clId="{9BD77EB9-CE4A-4BD9-9DE5-49B9B25436C6}" dt="2021-05-01T22:04:05.112" v="2225" actId="26606"/>
          <ac:cxnSpMkLst>
            <pc:docMk/>
            <pc:sldMk cId="350870275" sldId="261"/>
            <ac:cxnSpMk id="9" creationId="{CF8F36E2-BBE5-43FE-822F-AD8CAE08C071}"/>
          </ac:cxnSpMkLst>
        </pc:cxnChg>
        <pc:cxnChg chg="add del">
          <ac:chgData name="Aditi Bhargava" userId="a74e5a9ab117a631" providerId="LiveId" clId="{9BD77EB9-CE4A-4BD9-9DE5-49B9B25436C6}" dt="2021-05-01T21:35:13.921" v="1597"/>
          <ac:cxnSpMkLst>
            <pc:docMk/>
            <pc:sldMk cId="350870275" sldId="261"/>
            <ac:cxnSpMk id="15" creationId="{A4F35239-EB86-4ACB-91DE-4989620C2C1A}"/>
          </ac:cxnSpMkLst>
        </pc:cxnChg>
      </pc:sldChg>
      <pc:sldChg chg="addSp delSp modSp del mod setBg delDesignElem">
        <pc:chgData name="Aditi Bhargava" userId="a74e5a9ab117a631" providerId="LiveId" clId="{9BD77EB9-CE4A-4BD9-9DE5-49B9B25436C6}" dt="2021-05-01T20:49:02.409" v="351" actId="47"/>
        <pc:sldMkLst>
          <pc:docMk/>
          <pc:sldMk cId="4065088038" sldId="261"/>
        </pc:sldMkLst>
        <pc:spChg chg="mod">
          <ac:chgData name="Aditi Bhargava" userId="a74e5a9ab117a631" providerId="LiveId" clId="{9BD77EB9-CE4A-4BD9-9DE5-49B9B25436C6}" dt="2021-05-01T20:34:17.680" v="166" actId="20577"/>
          <ac:spMkLst>
            <pc:docMk/>
            <pc:sldMk cId="4065088038" sldId="261"/>
            <ac:spMk id="2" creationId="{1A556E76-AEAD-4FF6-A62A-70852B5CDA2D}"/>
          </ac:spMkLst>
        </pc:spChg>
        <pc:spChg chg="del mod">
          <ac:chgData name="Aditi Bhargava" userId="a74e5a9ab117a631" providerId="LiveId" clId="{9BD77EB9-CE4A-4BD9-9DE5-49B9B25436C6}" dt="2021-05-01T20:33:59.055" v="135" actId="26606"/>
          <ac:spMkLst>
            <pc:docMk/>
            <pc:sldMk cId="4065088038" sldId="261"/>
            <ac:spMk id="3" creationId="{F62327ED-39CD-4D78-B1F6-A4F8D599A491}"/>
          </ac:spMkLst>
        </pc:spChg>
        <pc:spChg chg="add del">
          <ac:chgData name="Aditi Bhargava" userId="a74e5a9ab117a631" providerId="LiveId" clId="{9BD77EB9-CE4A-4BD9-9DE5-49B9B25436C6}" dt="2021-05-01T20:33:59.055" v="135" actId="26606"/>
          <ac:spMkLst>
            <pc:docMk/>
            <pc:sldMk cId="4065088038" sldId="261"/>
            <ac:spMk id="8" creationId="{F63C748C-967B-4A7B-A90F-3EDD0F485AC6}"/>
          </ac:spMkLst>
        </pc:spChg>
        <pc:spChg chg="add del">
          <ac:chgData name="Aditi Bhargava" userId="a74e5a9ab117a631" providerId="LiveId" clId="{9BD77EB9-CE4A-4BD9-9DE5-49B9B25436C6}" dt="2021-05-01T20:33:59.055" v="135" actId="26606"/>
          <ac:spMkLst>
            <pc:docMk/>
            <pc:sldMk cId="4065088038" sldId="261"/>
            <ac:spMk id="10" creationId="{C0143637-4934-44E4-B909-BAF1E7B27972}"/>
          </ac:spMkLst>
        </pc:spChg>
        <pc:spChg chg="add del">
          <ac:chgData name="Aditi Bhargava" userId="a74e5a9ab117a631" providerId="LiveId" clId="{9BD77EB9-CE4A-4BD9-9DE5-49B9B25436C6}" dt="2021-05-01T20:33:59.039" v="134" actId="26606"/>
          <ac:spMkLst>
            <pc:docMk/>
            <pc:sldMk cId="4065088038" sldId="261"/>
            <ac:spMk id="15" creationId="{35C3D674-3D59-4E93-80CA-0C0A9095E816}"/>
          </ac:spMkLst>
        </pc:spChg>
        <pc:spChg chg="add del">
          <ac:chgData name="Aditi Bhargava" userId="a74e5a9ab117a631" providerId="LiveId" clId="{9BD77EB9-CE4A-4BD9-9DE5-49B9B25436C6}" dt="2021-05-01T20:33:59.039" v="134" actId="26606"/>
          <ac:spMkLst>
            <pc:docMk/>
            <pc:sldMk cId="4065088038" sldId="261"/>
            <ac:spMk id="19" creationId="{EF2A81E1-BCBE-426B-8C09-33274E69409D}"/>
          </ac:spMkLst>
        </pc:spChg>
        <pc:spChg chg="add del">
          <ac:chgData name="Aditi Bhargava" userId="a74e5a9ab117a631" providerId="LiveId" clId="{9BD77EB9-CE4A-4BD9-9DE5-49B9B25436C6}" dt="2021-05-01T20:46:47.077" v="301"/>
          <ac:spMkLst>
            <pc:docMk/>
            <pc:sldMk cId="4065088038" sldId="261"/>
            <ac:spMk id="25" creationId="{F63C748C-967B-4A7B-A90F-3EDD0F485AC6}"/>
          </ac:spMkLst>
        </pc:spChg>
        <pc:spChg chg="add del">
          <ac:chgData name="Aditi Bhargava" userId="a74e5a9ab117a631" providerId="LiveId" clId="{9BD77EB9-CE4A-4BD9-9DE5-49B9B25436C6}" dt="2021-05-01T20:46:47.077" v="301"/>
          <ac:spMkLst>
            <pc:docMk/>
            <pc:sldMk cId="4065088038" sldId="261"/>
            <ac:spMk id="26" creationId="{C0143637-4934-44E4-B909-BAF1E7B27972}"/>
          </ac:spMkLst>
        </pc:spChg>
        <pc:graphicFrameChg chg="add mod">
          <ac:chgData name="Aditi Bhargava" userId="a74e5a9ab117a631" providerId="LiveId" clId="{9BD77EB9-CE4A-4BD9-9DE5-49B9B25436C6}" dt="2021-05-01T20:45:42.383" v="286" actId="478"/>
          <ac:graphicFrameMkLst>
            <pc:docMk/>
            <pc:sldMk cId="4065088038" sldId="261"/>
            <ac:graphicFrameMk id="12" creationId="{EDFFA68A-36AF-4E2F-AD33-1266A10E7D62}"/>
          </ac:graphicFrameMkLst>
        </pc:graphicFrameChg>
        <pc:picChg chg="del mod">
          <ac:chgData name="Aditi Bhargava" userId="a74e5a9ab117a631" providerId="LiveId" clId="{9BD77EB9-CE4A-4BD9-9DE5-49B9B25436C6}" dt="2021-05-01T20:38:02.520" v="169" actId="478"/>
          <ac:picMkLst>
            <pc:docMk/>
            <pc:sldMk cId="4065088038" sldId="261"/>
            <ac:picMk id="5" creationId="{D3AF1B80-E5A1-4339-B495-B5620F7B9DC2}"/>
          </ac:picMkLst>
        </pc:picChg>
        <pc:picChg chg="add del">
          <ac:chgData name="Aditi Bhargava" userId="a74e5a9ab117a631" providerId="LiveId" clId="{9BD77EB9-CE4A-4BD9-9DE5-49B9B25436C6}" dt="2021-05-01T20:33:59.039" v="134" actId="26606"/>
          <ac:picMkLst>
            <pc:docMk/>
            <pc:sldMk cId="4065088038" sldId="261"/>
            <ac:picMk id="21" creationId="{39D1DDD4-5BB3-45BA-B9B3-06B62299AD79}"/>
          </ac:picMkLst>
        </pc:picChg>
        <pc:picChg chg="add del mod">
          <ac:chgData name="Aditi Bhargava" userId="a74e5a9ab117a631" providerId="LiveId" clId="{9BD77EB9-CE4A-4BD9-9DE5-49B9B25436C6}" dt="2021-05-01T20:43:32.084" v="191"/>
          <ac:picMkLst>
            <pc:docMk/>
            <pc:sldMk cId="4065088038" sldId="261"/>
            <ac:picMk id="1026" creationId="{962FAFE7-73B7-43A8-92A5-F3C0A44EFCD8}"/>
          </ac:picMkLst>
        </pc:picChg>
        <pc:picChg chg="add mod">
          <ac:chgData name="Aditi Bhargava" userId="a74e5a9ab117a631" providerId="LiveId" clId="{9BD77EB9-CE4A-4BD9-9DE5-49B9B25436C6}" dt="2021-05-01T20:44:42.325" v="270" actId="14100"/>
          <ac:picMkLst>
            <pc:docMk/>
            <pc:sldMk cId="4065088038" sldId="261"/>
            <ac:picMk id="1028" creationId="{134DB775-6A00-4E63-A0AA-3F4AE4A57679}"/>
          </ac:picMkLst>
        </pc:picChg>
        <pc:cxnChg chg="add del">
          <ac:chgData name="Aditi Bhargava" userId="a74e5a9ab117a631" providerId="LiveId" clId="{9BD77EB9-CE4A-4BD9-9DE5-49B9B25436C6}" dt="2021-05-01T20:33:59.039" v="134" actId="26606"/>
          <ac:cxnSpMkLst>
            <pc:docMk/>
            <pc:sldMk cId="4065088038" sldId="261"/>
            <ac:cxnSpMk id="17" creationId="{C884B8F8-FDC9-498B-9960-5D7260AFCB03}"/>
          </ac:cxnSpMkLst>
        </pc:cxnChg>
        <pc:cxnChg chg="add del">
          <ac:chgData name="Aditi Bhargava" userId="a74e5a9ab117a631" providerId="LiveId" clId="{9BD77EB9-CE4A-4BD9-9DE5-49B9B25436C6}" dt="2021-05-01T20:33:59.039" v="134" actId="26606"/>
          <ac:cxnSpMkLst>
            <pc:docMk/>
            <pc:sldMk cId="4065088038" sldId="261"/>
            <ac:cxnSpMk id="23" creationId="{A24DAE64-2302-42EA-8239-F2F0775CA5AD}"/>
          </ac:cxnSpMkLst>
        </pc:cxnChg>
      </pc:sldChg>
      <pc:sldChg chg="addSp delSp add del setBg delDesignElem">
        <pc:chgData name="Aditi Bhargava" userId="a74e5a9ab117a631" providerId="LiveId" clId="{9BD77EB9-CE4A-4BD9-9DE5-49B9B25436C6}" dt="2021-05-01T20:44:17.116" v="264"/>
        <pc:sldMkLst>
          <pc:docMk/>
          <pc:sldMk cId="2903667528" sldId="262"/>
        </pc:sldMkLst>
        <pc:spChg chg="add del">
          <ac:chgData name="Aditi Bhargava" userId="a74e5a9ab117a631" providerId="LiveId" clId="{9BD77EB9-CE4A-4BD9-9DE5-49B9B25436C6}" dt="2021-05-01T20:44:17.116" v="264"/>
          <ac:spMkLst>
            <pc:docMk/>
            <pc:sldMk cId="2903667528" sldId="262"/>
            <ac:spMk id="25" creationId="{F63C748C-967B-4A7B-A90F-3EDD0F485AC6}"/>
          </ac:spMkLst>
        </pc:spChg>
        <pc:spChg chg="add del">
          <ac:chgData name="Aditi Bhargava" userId="a74e5a9ab117a631" providerId="LiveId" clId="{9BD77EB9-CE4A-4BD9-9DE5-49B9B25436C6}" dt="2021-05-01T20:44:17.116" v="264"/>
          <ac:spMkLst>
            <pc:docMk/>
            <pc:sldMk cId="2903667528" sldId="262"/>
            <ac:spMk id="26" creationId="{C0143637-4934-44E4-B909-BAF1E7B27972}"/>
          </ac:spMkLst>
        </pc:spChg>
      </pc:sldChg>
      <pc:sldChg chg="addSp delSp add del setBg delDesignElem">
        <pc:chgData name="Aditi Bhargava" userId="a74e5a9ab117a631" providerId="LiveId" clId="{9BD77EB9-CE4A-4BD9-9DE5-49B9B25436C6}" dt="2021-05-01T20:43:29.631" v="187"/>
        <pc:sldMkLst>
          <pc:docMk/>
          <pc:sldMk cId="3617625396" sldId="262"/>
        </pc:sldMkLst>
        <pc:spChg chg="add del">
          <ac:chgData name="Aditi Bhargava" userId="a74e5a9ab117a631" providerId="LiveId" clId="{9BD77EB9-CE4A-4BD9-9DE5-49B9B25436C6}" dt="2021-05-01T20:43:29.631" v="187"/>
          <ac:spMkLst>
            <pc:docMk/>
            <pc:sldMk cId="3617625396" sldId="262"/>
            <ac:spMk id="25" creationId="{F63C748C-967B-4A7B-A90F-3EDD0F485AC6}"/>
          </ac:spMkLst>
        </pc:spChg>
        <pc:spChg chg="add del">
          <ac:chgData name="Aditi Bhargava" userId="a74e5a9ab117a631" providerId="LiveId" clId="{9BD77EB9-CE4A-4BD9-9DE5-49B9B25436C6}" dt="2021-05-01T20:43:29.631" v="187"/>
          <ac:spMkLst>
            <pc:docMk/>
            <pc:sldMk cId="3617625396" sldId="262"/>
            <ac:spMk id="26" creationId="{C0143637-4934-44E4-B909-BAF1E7B27972}"/>
          </ac:spMkLst>
        </pc:spChg>
      </pc:sldChg>
      <pc:sldChg chg="new del">
        <pc:chgData name="Aditi Bhargava" userId="a74e5a9ab117a631" providerId="LiveId" clId="{9BD77EB9-CE4A-4BD9-9DE5-49B9B25436C6}" dt="2021-05-01T20:33:05.120" v="132" actId="47"/>
        <pc:sldMkLst>
          <pc:docMk/>
          <pc:sldMk cId="4065543036" sldId="262"/>
        </pc:sldMkLst>
      </pc:sldChg>
      <pc:sldChg chg="addSp delSp modSp new mod setBg delDesignElem">
        <pc:chgData name="Aditi Bhargava" userId="a74e5a9ab117a631" providerId="LiveId" clId="{9BD77EB9-CE4A-4BD9-9DE5-49B9B25436C6}" dt="2021-05-01T22:04:46.437" v="2228" actId="27614"/>
        <pc:sldMkLst>
          <pc:docMk/>
          <pc:sldMk cId="4269203409" sldId="262"/>
        </pc:sldMkLst>
        <pc:spChg chg="mod">
          <ac:chgData name="Aditi Bhargava" userId="a74e5a9ab117a631" providerId="LiveId" clId="{9BD77EB9-CE4A-4BD9-9DE5-49B9B25436C6}" dt="2021-05-01T22:04:44.003" v="2227" actId="26606"/>
          <ac:spMkLst>
            <pc:docMk/>
            <pc:sldMk cId="4269203409" sldId="262"/>
            <ac:spMk id="2" creationId="{56E2B5F4-C933-4C4D-A59C-300E7B309628}"/>
          </ac:spMkLst>
        </pc:spChg>
        <pc:spChg chg="del">
          <ac:chgData name="Aditi Bhargava" userId="a74e5a9ab117a631" providerId="LiveId" clId="{9BD77EB9-CE4A-4BD9-9DE5-49B9B25436C6}" dt="2021-05-01T21:05:30.512" v="596"/>
          <ac:spMkLst>
            <pc:docMk/>
            <pc:sldMk cId="4269203409" sldId="262"/>
            <ac:spMk id="3" creationId="{84971618-D47F-4257-97CB-07B5AD722E30}"/>
          </ac:spMkLst>
        </pc:spChg>
        <pc:spChg chg="add mod">
          <ac:chgData name="Aditi Bhargava" userId="a74e5a9ab117a631" providerId="LiveId" clId="{9BD77EB9-CE4A-4BD9-9DE5-49B9B25436C6}" dt="2021-05-01T22:04:44.003" v="2227" actId="26606"/>
          <ac:spMkLst>
            <pc:docMk/>
            <pc:sldMk cId="4269203409" sldId="262"/>
            <ac:spMk id="7" creationId="{4489122B-01B3-419D-B3D8-C2597B33396B}"/>
          </ac:spMkLst>
        </pc:spChg>
        <pc:spChg chg="add del mod">
          <ac:chgData name="Aditi Bhargava" userId="a74e5a9ab117a631" providerId="LiveId" clId="{9BD77EB9-CE4A-4BD9-9DE5-49B9B25436C6}" dt="2021-05-01T22:04:37.601" v="2226" actId="478"/>
          <ac:spMkLst>
            <pc:docMk/>
            <pc:sldMk cId="4269203409" sldId="262"/>
            <ac:spMk id="10" creationId="{C331BACF-E893-4DB1-8D56-D23B10FFC50B}"/>
          </ac:spMkLst>
        </pc:spChg>
        <pc:spChg chg="add">
          <ac:chgData name="Aditi Bhargava" userId="a74e5a9ab117a631" providerId="LiveId" clId="{9BD77EB9-CE4A-4BD9-9DE5-49B9B25436C6}" dt="2021-05-01T22:04:44.003" v="2227" actId="26606"/>
          <ac:spMkLst>
            <pc:docMk/>
            <pc:sldMk cId="4269203409" sldId="262"/>
            <ac:spMk id="11" creationId="{B0792D4F-247E-46FE-85FC-881DEFA41D94}"/>
          </ac:spMkLst>
        </pc:spChg>
        <pc:spChg chg="add del">
          <ac:chgData name="Aditi Bhargava" userId="a74e5a9ab117a631" providerId="LiveId" clId="{9BD77EB9-CE4A-4BD9-9DE5-49B9B25436C6}" dt="2021-05-01T21:32:27.483" v="1560"/>
          <ac:spMkLst>
            <pc:docMk/>
            <pc:sldMk cId="4269203409" sldId="262"/>
            <ac:spMk id="12" creationId="{FF9B822F-893E-44C8-963C-64F50ACECBB2}"/>
          </ac:spMkLst>
        </pc:spChg>
        <pc:spChg chg="add del">
          <ac:chgData name="Aditi Bhargava" userId="a74e5a9ab117a631" providerId="LiveId" clId="{9BD77EB9-CE4A-4BD9-9DE5-49B9B25436C6}" dt="2021-05-01T21:32:27.483" v="1560"/>
          <ac:spMkLst>
            <pc:docMk/>
            <pc:sldMk cId="4269203409" sldId="262"/>
            <ac:spMk id="14" creationId="{EBF87945-A001-489F-9D9B-7D9435F0B9CA}"/>
          </ac:spMkLst>
        </pc:spChg>
        <pc:picChg chg="add del mod">
          <ac:chgData name="Aditi Bhargava" userId="a74e5a9ab117a631" providerId="LiveId" clId="{9BD77EB9-CE4A-4BD9-9DE5-49B9B25436C6}" dt="2021-05-01T21:07:40.188" v="644" actId="478"/>
          <ac:picMkLst>
            <pc:docMk/>
            <pc:sldMk cId="4269203409" sldId="262"/>
            <ac:picMk id="4" creationId="{EB426302-6F76-41E2-9077-5ABD78AFD602}"/>
          </ac:picMkLst>
        </pc:picChg>
        <pc:picChg chg="add mod">
          <ac:chgData name="Aditi Bhargava" userId="a74e5a9ab117a631" providerId="LiveId" clId="{9BD77EB9-CE4A-4BD9-9DE5-49B9B25436C6}" dt="2021-05-01T22:04:46.437" v="2228" actId="27614"/>
          <ac:picMkLst>
            <pc:docMk/>
            <pc:sldMk cId="4269203409" sldId="262"/>
            <ac:picMk id="5" creationId="{D2F75C69-1D87-44BB-8F59-B9827A5B5512}"/>
          </ac:picMkLst>
        </pc:picChg>
        <pc:picChg chg="add del mod">
          <ac:chgData name="Aditi Bhargava" userId="a74e5a9ab117a631" providerId="LiveId" clId="{9BD77EB9-CE4A-4BD9-9DE5-49B9B25436C6}" dt="2021-05-01T21:10:38.277" v="658" actId="478"/>
          <ac:picMkLst>
            <pc:docMk/>
            <pc:sldMk cId="4269203409" sldId="262"/>
            <ac:picMk id="8" creationId="{54B2C572-0D8F-4E06-8EE7-DBBB2E7881F5}"/>
          </ac:picMkLst>
        </pc:picChg>
        <pc:picChg chg="add del mod">
          <ac:chgData name="Aditi Bhargava" userId="a74e5a9ab117a631" providerId="LiveId" clId="{9BD77EB9-CE4A-4BD9-9DE5-49B9B25436C6}" dt="2021-05-01T21:10:40.820" v="659" actId="478"/>
          <ac:picMkLst>
            <pc:docMk/>
            <pc:sldMk cId="4269203409" sldId="262"/>
            <ac:picMk id="9" creationId="{B5D66F18-6CF0-40D3-89A6-9FDB5B065CAB}"/>
          </ac:picMkLst>
        </pc:picChg>
        <pc:cxnChg chg="add">
          <ac:chgData name="Aditi Bhargava" userId="a74e5a9ab117a631" providerId="LiveId" clId="{9BD77EB9-CE4A-4BD9-9DE5-49B9B25436C6}" dt="2021-05-01T22:04:44.003" v="2227" actId="26606"/>
          <ac:cxnSpMkLst>
            <pc:docMk/>
            <pc:sldMk cId="4269203409" sldId="262"/>
            <ac:cxnSpMk id="13" creationId="{749A7284-D010-4ACB-A08A-FC3C3689B5EB}"/>
          </ac:cxnSpMkLst>
        </pc:cxnChg>
      </pc:sldChg>
      <pc:sldChg chg="addSp delSp add del setBg delDesignElem">
        <pc:chgData name="Aditi Bhargava" userId="a74e5a9ab117a631" providerId="LiveId" clId="{9BD77EB9-CE4A-4BD9-9DE5-49B9B25436C6}" dt="2021-05-01T20:43:28.948" v="186"/>
        <pc:sldMkLst>
          <pc:docMk/>
          <pc:sldMk cId="394255749" sldId="263"/>
        </pc:sldMkLst>
        <pc:spChg chg="add del">
          <ac:chgData name="Aditi Bhargava" userId="a74e5a9ab117a631" providerId="LiveId" clId="{9BD77EB9-CE4A-4BD9-9DE5-49B9B25436C6}" dt="2021-05-01T20:43:28.948" v="186"/>
          <ac:spMkLst>
            <pc:docMk/>
            <pc:sldMk cId="394255749" sldId="263"/>
            <ac:spMk id="25" creationId="{F63C748C-967B-4A7B-A90F-3EDD0F485AC6}"/>
          </ac:spMkLst>
        </pc:spChg>
        <pc:spChg chg="add del">
          <ac:chgData name="Aditi Bhargava" userId="a74e5a9ab117a631" providerId="LiveId" clId="{9BD77EB9-CE4A-4BD9-9DE5-49B9B25436C6}" dt="2021-05-01T20:43:28.948" v="186"/>
          <ac:spMkLst>
            <pc:docMk/>
            <pc:sldMk cId="394255749" sldId="263"/>
            <ac:spMk id="26" creationId="{C0143637-4934-44E4-B909-BAF1E7B27972}"/>
          </ac:spMkLst>
        </pc:spChg>
      </pc:sldChg>
      <pc:sldChg chg="delSp add del setBg delDesignElem">
        <pc:chgData name="Aditi Bhargava" userId="a74e5a9ab117a631" providerId="LiveId" clId="{9BD77EB9-CE4A-4BD9-9DE5-49B9B25436C6}" dt="2021-05-01T20:33:03.139" v="131" actId="47"/>
        <pc:sldMkLst>
          <pc:docMk/>
          <pc:sldMk cId="999054143" sldId="263"/>
        </pc:sldMkLst>
        <pc:spChg chg="del">
          <ac:chgData name="Aditi Bhargava" userId="a74e5a9ab117a631" providerId="LiveId" clId="{9BD77EB9-CE4A-4BD9-9DE5-49B9B25436C6}" dt="2021-05-01T20:32:59.742" v="130"/>
          <ac:spMkLst>
            <pc:docMk/>
            <pc:sldMk cId="999054143" sldId="263"/>
            <ac:spMk id="8" creationId="{F63C748C-967B-4A7B-A90F-3EDD0F485AC6}"/>
          </ac:spMkLst>
        </pc:spChg>
        <pc:spChg chg="del">
          <ac:chgData name="Aditi Bhargava" userId="a74e5a9ab117a631" providerId="LiveId" clId="{9BD77EB9-CE4A-4BD9-9DE5-49B9B25436C6}" dt="2021-05-01T20:32:59.742" v="130"/>
          <ac:spMkLst>
            <pc:docMk/>
            <pc:sldMk cId="999054143" sldId="263"/>
            <ac:spMk id="10" creationId="{C0143637-4934-44E4-B909-BAF1E7B27972}"/>
          </ac:spMkLst>
        </pc:spChg>
      </pc:sldChg>
      <pc:sldChg chg="addSp delSp modSp new mod setBg">
        <pc:chgData name="Aditi Bhargava" userId="a74e5a9ab117a631" providerId="LiveId" clId="{9BD77EB9-CE4A-4BD9-9DE5-49B9B25436C6}" dt="2021-05-01T22:06:44.907" v="2254" actId="1076"/>
        <pc:sldMkLst>
          <pc:docMk/>
          <pc:sldMk cId="1745020158" sldId="263"/>
        </pc:sldMkLst>
        <pc:spChg chg="add del mod">
          <ac:chgData name="Aditi Bhargava" userId="a74e5a9ab117a631" providerId="LiveId" clId="{9BD77EB9-CE4A-4BD9-9DE5-49B9B25436C6}" dt="2021-05-01T22:06:44.907" v="2254" actId="1076"/>
          <ac:spMkLst>
            <pc:docMk/>
            <pc:sldMk cId="1745020158" sldId="263"/>
            <ac:spMk id="2" creationId="{EDBE2BBB-2254-4EEE-9EA4-CF0160690C2A}"/>
          </ac:spMkLst>
        </pc:spChg>
        <pc:spChg chg="del">
          <ac:chgData name="Aditi Bhargava" userId="a74e5a9ab117a631" providerId="LiveId" clId="{9BD77EB9-CE4A-4BD9-9DE5-49B9B25436C6}" dt="2021-05-01T21:15:22.608" v="840"/>
          <ac:spMkLst>
            <pc:docMk/>
            <pc:sldMk cId="1745020158" sldId="263"/>
            <ac:spMk id="3" creationId="{55B23E4C-4588-4F70-AE0E-30C685023EA5}"/>
          </ac:spMkLst>
        </pc:spChg>
        <pc:spChg chg="add del">
          <ac:chgData name="Aditi Bhargava" userId="a74e5a9ab117a631" providerId="LiveId" clId="{9BD77EB9-CE4A-4BD9-9DE5-49B9B25436C6}" dt="2021-05-01T21:15:52.331" v="849" actId="26606"/>
          <ac:spMkLst>
            <pc:docMk/>
            <pc:sldMk cId="1745020158" sldId="263"/>
            <ac:spMk id="9" creationId="{CD5D6307-C9AF-4B0F-960A-6670DCE8D729}"/>
          </ac:spMkLst>
        </pc:spChg>
        <pc:spChg chg="add del">
          <ac:chgData name="Aditi Bhargava" userId="a74e5a9ab117a631" providerId="LiveId" clId="{9BD77EB9-CE4A-4BD9-9DE5-49B9B25436C6}" dt="2021-05-01T21:15:52.331" v="849" actId="26606"/>
          <ac:spMkLst>
            <pc:docMk/>
            <pc:sldMk cId="1745020158" sldId="263"/>
            <ac:spMk id="12" creationId="{5E52985E-2553-471E-82AA-5ED7A329890A}"/>
          </ac:spMkLst>
        </pc:spChg>
        <pc:picChg chg="add mod">
          <ac:chgData name="Aditi Bhargava" userId="a74e5a9ab117a631" providerId="LiveId" clId="{9BD77EB9-CE4A-4BD9-9DE5-49B9B25436C6}" dt="2021-05-01T22:05:32.328" v="2241" actId="26606"/>
          <ac:picMkLst>
            <pc:docMk/>
            <pc:sldMk cId="1745020158" sldId="263"/>
            <ac:picMk id="4" creationId="{F49BBBFE-319B-4D8B-A344-8B89B16DFAB0}"/>
          </ac:picMkLst>
        </pc:picChg>
        <pc:picChg chg="add del mod">
          <ac:chgData name="Aditi Bhargava" userId="a74e5a9ab117a631" providerId="LiveId" clId="{9BD77EB9-CE4A-4BD9-9DE5-49B9B25436C6}" dt="2021-05-01T22:05:54.917" v="2246" actId="478"/>
          <ac:picMkLst>
            <pc:docMk/>
            <pc:sldMk cId="1745020158" sldId="263"/>
            <ac:picMk id="5" creationId="{EDF743E5-202C-40C4-8321-06518EC5B6A6}"/>
          </ac:picMkLst>
        </pc:picChg>
        <pc:picChg chg="add del mod">
          <ac:chgData name="Aditi Bhargava" userId="a74e5a9ab117a631" providerId="LiveId" clId="{9BD77EB9-CE4A-4BD9-9DE5-49B9B25436C6}" dt="2021-05-01T21:23:30.248" v="1417"/>
          <ac:picMkLst>
            <pc:docMk/>
            <pc:sldMk cId="1745020158" sldId="263"/>
            <ac:picMk id="10" creationId="{E488F64C-B87E-4A10-9084-30BDEE2A4137}"/>
          </ac:picMkLst>
        </pc:picChg>
        <pc:picChg chg="add mod">
          <ac:chgData name="Aditi Bhargava" userId="a74e5a9ab117a631" providerId="LiveId" clId="{9BD77EB9-CE4A-4BD9-9DE5-49B9B25436C6}" dt="2021-05-01T22:06:33.532" v="2250" actId="1076"/>
          <ac:picMkLst>
            <pc:docMk/>
            <pc:sldMk cId="1745020158" sldId="263"/>
            <ac:picMk id="11" creationId="{C8041FD8-E374-4E43-A1A7-BD16168023DD}"/>
          </ac:picMkLst>
        </pc:picChg>
        <pc:cxnChg chg="add">
          <ac:chgData name="Aditi Bhargava" userId="a74e5a9ab117a631" providerId="LiveId" clId="{9BD77EB9-CE4A-4BD9-9DE5-49B9B25436C6}" dt="2021-05-01T22:05:32.328" v="2241" actId="26606"/>
          <ac:cxnSpMkLst>
            <pc:docMk/>
            <pc:sldMk cId="1745020158" sldId="263"/>
            <ac:cxnSpMk id="7" creationId="{B6375111-306C-49EA-9DD1-79A2ED78FA30}"/>
          </ac:cxnSpMkLst>
        </pc:cxnChg>
        <pc:cxnChg chg="add del">
          <ac:chgData name="Aditi Bhargava" userId="a74e5a9ab117a631" providerId="LiveId" clId="{9BD77EB9-CE4A-4BD9-9DE5-49B9B25436C6}" dt="2021-05-01T21:15:52.331" v="849" actId="26606"/>
          <ac:cxnSpMkLst>
            <pc:docMk/>
            <pc:sldMk cId="1745020158" sldId="263"/>
            <ac:cxnSpMk id="14" creationId="{DAE3ABC6-4042-4293-A7DF-F01181363B7E}"/>
          </ac:cxnSpMkLst>
        </pc:cxnChg>
      </pc:sldChg>
      <pc:sldChg chg="addSp delSp modSp new del mod">
        <pc:chgData name="Aditi Bhargava" userId="a74e5a9ab117a631" providerId="LiveId" clId="{9BD77EB9-CE4A-4BD9-9DE5-49B9B25436C6}" dt="2021-05-01T21:48:48.209" v="1869" actId="47"/>
        <pc:sldMkLst>
          <pc:docMk/>
          <pc:sldMk cId="595097" sldId="264"/>
        </pc:sldMkLst>
        <pc:spChg chg="del mod">
          <ac:chgData name="Aditi Bhargava" userId="a74e5a9ab117a631" providerId="LiveId" clId="{9BD77EB9-CE4A-4BD9-9DE5-49B9B25436C6}" dt="2021-05-01T21:48:45.657" v="1868" actId="478"/>
          <ac:spMkLst>
            <pc:docMk/>
            <pc:sldMk cId="595097" sldId="264"/>
            <ac:spMk id="2" creationId="{09DD3D9F-11A6-43E9-8F0B-14CFD821EA32}"/>
          </ac:spMkLst>
        </pc:spChg>
        <pc:spChg chg="mod">
          <ac:chgData name="Aditi Bhargava" userId="a74e5a9ab117a631" providerId="LiveId" clId="{9BD77EB9-CE4A-4BD9-9DE5-49B9B25436C6}" dt="2021-05-01T21:48:40.130" v="1867" actId="20577"/>
          <ac:spMkLst>
            <pc:docMk/>
            <pc:sldMk cId="595097" sldId="264"/>
            <ac:spMk id="3" creationId="{DEA7C990-0928-458F-9DB3-F5455DCF426A}"/>
          </ac:spMkLst>
        </pc:spChg>
        <pc:spChg chg="add mod">
          <ac:chgData name="Aditi Bhargava" userId="a74e5a9ab117a631" providerId="LiveId" clId="{9BD77EB9-CE4A-4BD9-9DE5-49B9B25436C6}" dt="2021-05-01T21:48:45.657" v="1868" actId="478"/>
          <ac:spMkLst>
            <pc:docMk/>
            <pc:sldMk cId="595097" sldId="264"/>
            <ac:spMk id="5" creationId="{40FB22BE-F031-43E1-A116-D356DCFDED78}"/>
          </ac:spMkLst>
        </pc:spChg>
      </pc:sldChg>
      <pc:sldChg chg="addSp delSp modSp new mod ord setBg addAnim modAnim">
        <pc:chgData name="Aditi Bhargava" userId="a74e5a9ab117a631" providerId="LiveId" clId="{9BD77EB9-CE4A-4BD9-9DE5-49B9B25436C6}" dt="2021-05-01T22:07:28.980" v="2261" actId="1076"/>
        <pc:sldMkLst>
          <pc:docMk/>
          <pc:sldMk cId="4007390626" sldId="265"/>
        </pc:sldMkLst>
        <pc:spChg chg="mod">
          <ac:chgData name="Aditi Bhargava" userId="a74e5a9ab117a631" providerId="LiveId" clId="{9BD77EB9-CE4A-4BD9-9DE5-49B9B25436C6}" dt="2021-05-01T22:05:21.936" v="2240" actId="2711"/>
          <ac:spMkLst>
            <pc:docMk/>
            <pc:sldMk cId="4007390626" sldId="265"/>
            <ac:spMk id="2" creationId="{46481994-79B9-45E2-9D27-EE0AAB5A4DB9}"/>
          </ac:spMkLst>
        </pc:spChg>
        <pc:spChg chg="del">
          <ac:chgData name="Aditi Bhargava" userId="a74e5a9ab117a631" providerId="LiveId" clId="{9BD77EB9-CE4A-4BD9-9DE5-49B9B25436C6}" dt="2021-05-01T21:25:22.538" v="1435" actId="478"/>
          <ac:spMkLst>
            <pc:docMk/>
            <pc:sldMk cId="4007390626" sldId="265"/>
            <ac:spMk id="3" creationId="{9F1B90A8-58EA-4DA0-A453-64BB71DC9238}"/>
          </ac:spMkLst>
        </pc:spChg>
        <pc:spChg chg="add del">
          <ac:chgData name="Aditi Bhargava" userId="a74e5a9ab117a631" providerId="LiveId" clId="{9BD77EB9-CE4A-4BD9-9DE5-49B9B25436C6}" dt="2021-05-01T22:05:02.033" v="2230" actId="26606"/>
          <ac:spMkLst>
            <pc:docMk/>
            <pc:sldMk cId="4007390626" sldId="265"/>
            <ac:spMk id="10" creationId="{823AC064-BC96-4F32-8AE1-B2FD38754823}"/>
          </ac:spMkLst>
        </pc:spChg>
        <pc:picChg chg="add del mod ord">
          <ac:chgData name="Aditi Bhargava" userId="a74e5a9ab117a631" providerId="LiveId" clId="{9BD77EB9-CE4A-4BD9-9DE5-49B9B25436C6}" dt="2021-05-01T22:07:01.515" v="2256" actId="478"/>
          <ac:picMkLst>
            <pc:docMk/>
            <pc:sldMk cId="4007390626" sldId="265"/>
            <ac:picMk id="4" creationId="{84698686-F7E4-429C-8293-961B931FDF70}"/>
          </ac:picMkLst>
        </pc:picChg>
        <pc:picChg chg="add mod">
          <ac:chgData name="Aditi Bhargava" userId="a74e5a9ab117a631" providerId="LiveId" clId="{9BD77EB9-CE4A-4BD9-9DE5-49B9B25436C6}" dt="2021-05-01T22:05:08.962" v="2237" actId="27614"/>
          <ac:picMkLst>
            <pc:docMk/>
            <pc:sldMk cId="4007390626" sldId="265"/>
            <ac:picMk id="5" creationId="{A728F939-95F8-4196-81CB-C584E8F4435D}"/>
          </ac:picMkLst>
        </pc:picChg>
        <pc:picChg chg="add del mod">
          <ac:chgData name="Aditi Bhargava" userId="a74e5a9ab117a631" providerId="LiveId" clId="{9BD77EB9-CE4A-4BD9-9DE5-49B9B25436C6}" dt="2021-05-01T22:07:15.473" v="2259" actId="478"/>
          <ac:picMkLst>
            <pc:docMk/>
            <pc:sldMk cId="4007390626" sldId="265"/>
            <ac:picMk id="11" creationId="{99ED280E-2FD3-447D-8F85-7EDC8177CA11}"/>
          </ac:picMkLst>
        </pc:picChg>
        <pc:picChg chg="add mod">
          <ac:chgData name="Aditi Bhargava" userId="a74e5a9ab117a631" providerId="LiveId" clId="{9BD77EB9-CE4A-4BD9-9DE5-49B9B25436C6}" dt="2021-05-01T22:07:28.980" v="2261" actId="1076"/>
          <ac:picMkLst>
            <pc:docMk/>
            <pc:sldMk cId="4007390626" sldId="265"/>
            <ac:picMk id="13" creationId="{7D99CCCC-B574-47B6-846D-D3B3209AD7C0}"/>
          </ac:picMkLst>
        </pc:picChg>
        <pc:cxnChg chg="add del">
          <ac:chgData name="Aditi Bhargava" userId="a74e5a9ab117a631" providerId="LiveId" clId="{9BD77EB9-CE4A-4BD9-9DE5-49B9B25436C6}" dt="2021-05-01T22:05:02.033" v="2230" actId="26606"/>
          <ac:cxnSpMkLst>
            <pc:docMk/>
            <pc:sldMk cId="4007390626" sldId="265"/>
            <ac:cxnSpMk id="12" creationId="{7E7C77BC-7138-40B1-A15B-20F57A494629}"/>
          </ac:cxnSpMkLst>
        </pc:cxnChg>
        <pc:cxnChg chg="add del">
          <ac:chgData name="Aditi Bhargava" userId="a74e5a9ab117a631" providerId="LiveId" clId="{9BD77EB9-CE4A-4BD9-9DE5-49B9B25436C6}" dt="2021-05-01T22:05:02.033" v="2230" actId="26606"/>
          <ac:cxnSpMkLst>
            <pc:docMk/>
            <pc:sldMk cId="4007390626" sldId="265"/>
            <ac:cxnSpMk id="14" creationId="{DB146403-F3D6-484B-B2ED-97F9565D0370}"/>
          </ac:cxnSpMkLst>
        </pc:cxnChg>
        <pc:cxnChg chg="add">
          <ac:chgData name="Aditi Bhargava" userId="a74e5a9ab117a631" providerId="LiveId" clId="{9BD77EB9-CE4A-4BD9-9DE5-49B9B25436C6}" dt="2021-05-01T22:05:02.041" v="2231" actId="26606"/>
          <ac:cxnSpMkLst>
            <pc:docMk/>
            <pc:sldMk cId="4007390626" sldId="265"/>
            <ac:cxnSpMk id="16" creationId="{B6375111-306C-49EA-9DD1-79A2ED78FA30}"/>
          </ac:cxnSpMkLst>
        </pc:cxnChg>
      </pc:sldChg>
      <pc:sldChg chg="addSp delSp modSp add del mod ord setBg delAnim setClrOvrMap delDesignElem">
        <pc:chgData name="Aditi Bhargava" userId="a74e5a9ab117a631" providerId="LiveId" clId="{9BD77EB9-CE4A-4BD9-9DE5-49B9B25436C6}" dt="2021-05-01T21:36:25.580" v="1608" actId="47"/>
        <pc:sldMkLst>
          <pc:docMk/>
          <pc:sldMk cId="197706690" sldId="266"/>
        </pc:sldMkLst>
        <pc:spChg chg="mod">
          <ac:chgData name="Aditi Bhargava" userId="a74e5a9ab117a631" providerId="LiveId" clId="{9BD77EB9-CE4A-4BD9-9DE5-49B9B25436C6}" dt="2021-05-01T21:32:53.497" v="1573" actId="26606"/>
          <ac:spMkLst>
            <pc:docMk/>
            <pc:sldMk cId="197706690" sldId="266"/>
            <ac:spMk id="2" creationId="{0480C5F1-E444-4FF6-9519-1A73E1C17E36}"/>
          </ac:spMkLst>
        </pc:spChg>
        <pc:spChg chg="mod">
          <ac:chgData name="Aditi Bhargava" userId="a74e5a9ab117a631" providerId="LiveId" clId="{9BD77EB9-CE4A-4BD9-9DE5-49B9B25436C6}" dt="2021-05-01T21:32:53.497" v="1573" actId="26606"/>
          <ac:spMkLst>
            <pc:docMk/>
            <pc:sldMk cId="197706690" sldId="266"/>
            <ac:spMk id="3" creationId="{301C4345-6793-463F-AE33-19485150D70D}"/>
          </ac:spMkLst>
        </pc:spChg>
        <pc:spChg chg="add del">
          <ac:chgData name="Aditi Bhargava" userId="a74e5a9ab117a631" providerId="LiveId" clId="{9BD77EB9-CE4A-4BD9-9DE5-49B9B25436C6}" dt="2021-05-01T21:32:53.485" v="1572" actId="26606"/>
          <ac:spMkLst>
            <pc:docMk/>
            <pc:sldMk cId="197706690" sldId="266"/>
            <ac:spMk id="5" creationId="{0216D9FD-860F-4F5C-8D9B-CE7002071D21}"/>
          </ac:spMkLst>
        </pc:spChg>
        <pc:spChg chg="add del">
          <ac:chgData name="Aditi Bhargava" userId="a74e5a9ab117a631" providerId="LiveId" clId="{9BD77EB9-CE4A-4BD9-9DE5-49B9B25436C6}" dt="2021-05-01T21:32:53.485" v="1572" actId="26606"/>
          <ac:spMkLst>
            <pc:docMk/>
            <pc:sldMk cId="197706690" sldId="266"/>
            <ac:spMk id="6" creationId="{8D074069-7026-466C-B495-20FB9578CFBB}"/>
          </ac:spMkLst>
        </pc:spChg>
        <pc:spChg chg="add del">
          <ac:chgData name="Aditi Bhargava" userId="a74e5a9ab117a631" providerId="LiveId" clId="{9BD77EB9-CE4A-4BD9-9DE5-49B9B25436C6}" dt="2021-05-01T21:31:51.704" v="1554" actId="26606"/>
          <ac:spMkLst>
            <pc:docMk/>
            <pc:sldMk cId="197706690" sldId="266"/>
            <ac:spMk id="8" creationId="{0741393E-C764-4C6F-8886-35CFF2E48351}"/>
          </ac:spMkLst>
        </pc:spChg>
        <pc:spChg chg="add del">
          <ac:chgData name="Aditi Bhargava" userId="a74e5a9ab117a631" providerId="LiveId" clId="{9BD77EB9-CE4A-4BD9-9DE5-49B9B25436C6}" dt="2021-05-01T21:31:51.704" v="1554" actId="26606"/>
          <ac:spMkLst>
            <pc:docMk/>
            <pc:sldMk cId="197706690" sldId="266"/>
            <ac:spMk id="10" creationId="{390890DC-37FF-4B49-BD4C-FE4232F69B37}"/>
          </ac:spMkLst>
        </pc:spChg>
        <pc:spChg chg="add del">
          <ac:chgData name="Aditi Bhargava" userId="a74e5a9ab117a631" providerId="LiveId" clId="{9BD77EB9-CE4A-4BD9-9DE5-49B9B25436C6}" dt="2021-05-01T21:32:53.485" v="1572" actId="26606"/>
          <ac:spMkLst>
            <pc:docMk/>
            <pc:sldMk cId="197706690" sldId="266"/>
            <ac:spMk id="12" creationId="{C1685D80-4D5A-471F-9215-651424F47500}"/>
          </ac:spMkLst>
        </pc:spChg>
        <pc:spChg chg="add del">
          <ac:chgData name="Aditi Bhargava" userId="a74e5a9ab117a631" providerId="LiveId" clId="{9BD77EB9-CE4A-4BD9-9DE5-49B9B25436C6}" dt="2021-05-01T21:33:05.860" v="1575"/>
          <ac:spMkLst>
            <pc:docMk/>
            <pc:sldMk cId="197706690" sldId="266"/>
            <ac:spMk id="14" creationId="{A72CA9B9-8D14-4AF2-934E-21FE4A339E36}"/>
          </ac:spMkLst>
        </pc:spChg>
        <pc:spChg chg="add del">
          <ac:chgData name="Aditi Bhargava" userId="a74e5a9ab117a631" providerId="LiveId" clId="{9BD77EB9-CE4A-4BD9-9DE5-49B9B25436C6}" dt="2021-05-01T21:32:27.483" v="1560"/>
          <ac:spMkLst>
            <pc:docMk/>
            <pc:sldMk cId="197706690" sldId="266"/>
            <ac:spMk id="15" creationId="{C9A36457-A5F4-4103-A443-02581C09185B}"/>
          </ac:spMkLst>
        </pc:spChg>
        <pc:spChg chg="add del">
          <ac:chgData name="Aditi Bhargava" userId="a74e5a9ab117a631" providerId="LiveId" clId="{9BD77EB9-CE4A-4BD9-9DE5-49B9B25436C6}" dt="2021-05-01T21:33:05.860" v="1575"/>
          <ac:spMkLst>
            <pc:docMk/>
            <pc:sldMk cId="197706690" sldId="266"/>
            <ac:spMk id="16" creationId="{A5B0BB24-CF19-4E6C-AFC4-A0F18438D8B9}"/>
          </ac:spMkLst>
        </pc:spChg>
        <pc:spChg chg="add del">
          <ac:chgData name="Aditi Bhargava" userId="a74e5a9ab117a631" providerId="LiveId" clId="{9BD77EB9-CE4A-4BD9-9DE5-49B9B25436C6}" dt="2021-05-01T21:32:27.483" v="1560"/>
          <ac:spMkLst>
            <pc:docMk/>
            <pc:sldMk cId="197706690" sldId="266"/>
            <ac:spMk id="17" creationId="{AA5CF486-D9E5-4A66-898A-F3D62B81B15E}"/>
          </ac:spMkLst>
        </pc:spChg>
        <pc:spChg chg="add del">
          <ac:chgData name="Aditi Bhargava" userId="a74e5a9ab117a631" providerId="LiveId" clId="{9BD77EB9-CE4A-4BD9-9DE5-49B9B25436C6}" dt="2021-05-01T21:33:05.860" v="1575"/>
          <ac:spMkLst>
            <pc:docMk/>
            <pc:sldMk cId="197706690" sldId="266"/>
            <ac:spMk id="18" creationId="{3438CEF5-63E3-4928-9F1C-395224D24D7C}"/>
          </ac:spMkLst>
        </pc:spChg>
        <pc:picChg chg="del">
          <ac:chgData name="Aditi Bhargava" userId="a74e5a9ab117a631" providerId="LiveId" clId="{9BD77EB9-CE4A-4BD9-9DE5-49B9B25436C6}" dt="2021-05-01T21:29:35.095" v="1528" actId="478"/>
          <ac:picMkLst>
            <pc:docMk/>
            <pc:sldMk cId="197706690" sldId="266"/>
            <ac:picMk id="4" creationId="{64142470-F336-4917-A270-D67D2590D437}"/>
          </ac:picMkLst>
        </pc:picChg>
        <pc:cxnChg chg="add del">
          <ac:chgData name="Aditi Bhargava" userId="a74e5a9ab117a631" providerId="LiveId" clId="{9BD77EB9-CE4A-4BD9-9DE5-49B9B25436C6}" dt="2021-05-01T21:33:05.860" v="1575"/>
          <ac:cxnSpMkLst>
            <pc:docMk/>
            <pc:sldMk cId="197706690" sldId="266"/>
            <ac:cxnSpMk id="19" creationId="{F328CB6C-F677-4C0B-9EE8-4D1C44DDF8DC}"/>
          </ac:cxnSpMkLst>
        </pc:cxnChg>
      </pc:sldChg>
      <pc:sldChg chg="addSp modSp new mod setBg">
        <pc:chgData name="Aditi Bhargava" userId="a74e5a9ab117a631" providerId="LiveId" clId="{9BD77EB9-CE4A-4BD9-9DE5-49B9B25436C6}" dt="2021-05-01T22:03:42.745" v="2221" actId="26606"/>
        <pc:sldMkLst>
          <pc:docMk/>
          <pc:sldMk cId="2253205065" sldId="267"/>
        </pc:sldMkLst>
        <pc:spChg chg="mod">
          <ac:chgData name="Aditi Bhargava" userId="a74e5a9ab117a631" providerId="LiveId" clId="{9BD77EB9-CE4A-4BD9-9DE5-49B9B25436C6}" dt="2021-05-01T22:03:42.745" v="2221" actId="26606"/>
          <ac:spMkLst>
            <pc:docMk/>
            <pc:sldMk cId="2253205065" sldId="267"/>
            <ac:spMk id="2" creationId="{EF300238-DBEA-469D-B49F-EDD7C1A4DB4E}"/>
          </ac:spMkLst>
        </pc:spChg>
        <pc:spChg chg="mod">
          <ac:chgData name="Aditi Bhargava" userId="a74e5a9ab117a631" providerId="LiveId" clId="{9BD77EB9-CE4A-4BD9-9DE5-49B9B25436C6}" dt="2021-05-01T22:03:42.745" v="2221" actId="26606"/>
          <ac:spMkLst>
            <pc:docMk/>
            <pc:sldMk cId="2253205065" sldId="267"/>
            <ac:spMk id="3" creationId="{607A88D3-DA59-4FE8-BA0F-28CA50151E46}"/>
          </ac:spMkLst>
        </pc:spChg>
        <pc:spChg chg="add">
          <ac:chgData name="Aditi Bhargava" userId="a74e5a9ab117a631" providerId="LiveId" clId="{9BD77EB9-CE4A-4BD9-9DE5-49B9B25436C6}" dt="2021-05-01T22:03:42.745" v="2221" actId="26606"/>
          <ac:spMkLst>
            <pc:docMk/>
            <pc:sldMk cId="2253205065" sldId="267"/>
            <ac:spMk id="8" creationId="{AD72D4D1-076F-49D3-9889-EFC4F6D7CA66}"/>
          </ac:spMkLst>
        </pc:spChg>
        <pc:cxnChg chg="add">
          <ac:chgData name="Aditi Bhargava" userId="a74e5a9ab117a631" providerId="LiveId" clId="{9BD77EB9-CE4A-4BD9-9DE5-49B9B25436C6}" dt="2021-05-01T22:03:42.745" v="2221" actId="26606"/>
          <ac:cxnSpMkLst>
            <pc:docMk/>
            <pc:sldMk cId="2253205065" sldId="267"/>
            <ac:cxnSpMk id="10" creationId="{2D72A2C9-F3CA-4216-8BAD-FA4C970C3C4E}"/>
          </ac:cxnSpMkLst>
        </pc:cxnChg>
      </pc:sldChg>
      <pc:sldChg chg="new del">
        <pc:chgData name="Aditi Bhargava" userId="a74e5a9ab117a631" providerId="LiveId" clId="{9BD77EB9-CE4A-4BD9-9DE5-49B9B25436C6}" dt="2021-05-01T21:36:41.991" v="1611" actId="47"/>
        <pc:sldMkLst>
          <pc:docMk/>
          <pc:sldMk cId="150639969" sldId="268"/>
        </pc:sldMkLst>
      </pc:sldChg>
      <pc:sldChg chg="addSp delSp modSp add mod setBg">
        <pc:chgData name="Aditi Bhargava" userId="a74e5a9ab117a631" providerId="LiveId" clId="{9BD77EB9-CE4A-4BD9-9DE5-49B9B25436C6}" dt="2021-05-01T22:04:00.050" v="2224" actId="26606"/>
        <pc:sldMkLst>
          <pc:docMk/>
          <pc:sldMk cId="2941278411" sldId="269"/>
        </pc:sldMkLst>
        <pc:spChg chg="del mod">
          <ac:chgData name="Aditi Bhargava" userId="a74e5a9ab117a631" providerId="LiveId" clId="{9BD77EB9-CE4A-4BD9-9DE5-49B9B25436C6}" dt="2021-05-01T21:45:43.287" v="1733" actId="478"/>
          <ac:spMkLst>
            <pc:docMk/>
            <pc:sldMk cId="2941278411" sldId="269"/>
            <ac:spMk id="3" creationId="{0CCABEE6-6B82-429A-8FD6-78FB75FD47BB}"/>
          </ac:spMkLst>
        </pc:spChg>
        <pc:spChg chg="mod">
          <ac:chgData name="Aditi Bhargava" userId="a74e5a9ab117a631" providerId="LiveId" clId="{9BD77EB9-CE4A-4BD9-9DE5-49B9B25436C6}" dt="2021-05-01T22:04:00.050" v="2224" actId="26606"/>
          <ac:spMkLst>
            <pc:docMk/>
            <pc:sldMk cId="2941278411" sldId="269"/>
            <ac:spMk id="11" creationId="{C5F4F07C-A3E3-4B89-8BF9-5997BCDF6F7D}"/>
          </ac:spMkLst>
        </pc:spChg>
        <pc:spChg chg="add">
          <ac:chgData name="Aditi Bhargava" userId="a74e5a9ab117a631" providerId="LiveId" clId="{9BD77EB9-CE4A-4BD9-9DE5-49B9B25436C6}" dt="2021-05-01T22:04:00.050" v="2224" actId="26606"/>
          <ac:spMkLst>
            <pc:docMk/>
            <pc:sldMk cId="2941278411" sldId="269"/>
            <ac:spMk id="16" creationId="{9B76D444-2756-434F-AE61-96D69830C13E}"/>
          </ac:spMkLst>
        </pc:spChg>
        <pc:picChg chg="mod ord">
          <ac:chgData name="Aditi Bhargava" userId="a74e5a9ab117a631" providerId="LiveId" clId="{9BD77EB9-CE4A-4BD9-9DE5-49B9B25436C6}" dt="2021-05-01T22:04:00.050" v="2224" actId="26606"/>
          <ac:picMkLst>
            <pc:docMk/>
            <pc:sldMk cId="2941278411" sldId="269"/>
            <ac:picMk id="9" creationId="{64897395-1998-4794-B654-7A2CD001844B}"/>
          </ac:picMkLst>
        </pc:picChg>
        <pc:cxnChg chg="add">
          <ac:chgData name="Aditi Bhargava" userId="a74e5a9ab117a631" providerId="LiveId" clId="{9BD77EB9-CE4A-4BD9-9DE5-49B9B25436C6}" dt="2021-05-01T22:04:00.050" v="2224" actId="26606"/>
          <ac:cxnSpMkLst>
            <pc:docMk/>
            <pc:sldMk cId="2941278411" sldId="269"/>
            <ac:cxnSpMk id="18" creationId="{CF8F36E2-BBE5-43FE-822F-AD8CAE08C071}"/>
          </ac:cxnSpMkLst>
        </pc:cxnChg>
      </pc:sldChg>
      <pc:sldChg chg="addSp delSp modSp new del mod">
        <pc:chgData name="Aditi Bhargava" userId="a74e5a9ab117a631" providerId="LiveId" clId="{9BD77EB9-CE4A-4BD9-9DE5-49B9B25436C6}" dt="2021-05-01T21:52:55.648" v="1885" actId="47"/>
        <pc:sldMkLst>
          <pc:docMk/>
          <pc:sldMk cId="2164396066" sldId="270"/>
        </pc:sldMkLst>
        <pc:spChg chg="add del mod">
          <ac:chgData name="Aditi Bhargava" userId="a74e5a9ab117a631" providerId="LiveId" clId="{9BD77EB9-CE4A-4BD9-9DE5-49B9B25436C6}" dt="2021-05-01T21:52:51.931" v="1884" actId="478"/>
          <ac:spMkLst>
            <pc:docMk/>
            <pc:sldMk cId="2164396066" sldId="270"/>
            <ac:spMk id="2" creationId="{75DECBB6-3668-4C0B-A507-D3BE646E3447}"/>
          </ac:spMkLst>
        </pc:spChg>
      </pc:sldChg>
      <pc:sldChg chg="addSp modSp new mod setBg">
        <pc:chgData name="Aditi Bhargava" userId="a74e5a9ab117a631" providerId="LiveId" clId="{9BD77EB9-CE4A-4BD9-9DE5-49B9B25436C6}" dt="2021-05-01T22:34:47.409" v="2299" actId="20577"/>
        <pc:sldMkLst>
          <pc:docMk/>
          <pc:sldMk cId="4235278241" sldId="270"/>
        </pc:sldMkLst>
        <pc:spChg chg="mod">
          <ac:chgData name="Aditi Bhargava" userId="a74e5a9ab117a631" providerId="LiveId" clId="{9BD77EB9-CE4A-4BD9-9DE5-49B9B25436C6}" dt="2021-05-01T22:06:53.953" v="2255" actId="26606"/>
          <ac:spMkLst>
            <pc:docMk/>
            <pc:sldMk cId="4235278241" sldId="270"/>
            <ac:spMk id="2" creationId="{39221D54-6881-49E3-9E20-D800F8E68764}"/>
          </ac:spMkLst>
        </pc:spChg>
        <pc:spChg chg="mod">
          <ac:chgData name="Aditi Bhargava" userId="a74e5a9ab117a631" providerId="LiveId" clId="{9BD77EB9-CE4A-4BD9-9DE5-49B9B25436C6}" dt="2021-05-01T22:34:47.409" v="2299" actId="20577"/>
          <ac:spMkLst>
            <pc:docMk/>
            <pc:sldMk cId="4235278241" sldId="270"/>
            <ac:spMk id="3" creationId="{6FF49FA4-30CB-421B-9824-315218B741CA}"/>
          </ac:spMkLst>
        </pc:spChg>
        <pc:spChg chg="add">
          <ac:chgData name="Aditi Bhargava" userId="a74e5a9ab117a631" providerId="LiveId" clId="{9BD77EB9-CE4A-4BD9-9DE5-49B9B25436C6}" dt="2021-05-01T22:06:53.953" v="2255" actId="26606"/>
          <ac:spMkLst>
            <pc:docMk/>
            <pc:sldMk cId="4235278241" sldId="270"/>
            <ac:spMk id="8" creationId="{4E65CDE2-194C-4A17-9E3C-017E8A8970E2}"/>
          </ac:spMkLst>
        </pc:spChg>
        <pc:cxnChg chg="add">
          <ac:chgData name="Aditi Bhargava" userId="a74e5a9ab117a631" providerId="LiveId" clId="{9BD77EB9-CE4A-4BD9-9DE5-49B9B25436C6}" dt="2021-05-01T22:06:53.953" v="2255" actId="26606"/>
          <ac:cxnSpMkLst>
            <pc:docMk/>
            <pc:sldMk cId="4235278241" sldId="270"/>
            <ac:cxnSpMk id="10" creationId="{F2AE495E-2AAF-4BC1-87A5-331009D82896}"/>
          </ac:cxnSpMkLst>
        </pc:cxnChg>
      </pc:sldChg>
    </pc:docChg>
  </pc:docChgLst>
  <pc:docChgLst>
    <pc:chgData name="Aditi Bhargava" userId="a74e5a9ab117a631" providerId="LiveId" clId="{76536363-9492-4E28-BE04-FFB801EA9192}"/>
    <pc:docChg chg="undo custSel addSld modSld">
      <pc:chgData name="Aditi Bhargava" userId="a74e5a9ab117a631" providerId="LiveId" clId="{76536363-9492-4E28-BE04-FFB801EA9192}" dt="2021-02-23T00:17:45.493" v="1279" actId="1076"/>
      <pc:docMkLst>
        <pc:docMk/>
      </pc:docMkLst>
      <pc:sldChg chg="addSp delSp modSp new mod setBg setClrOvrMap">
        <pc:chgData name="Aditi Bhargava" userId="a74e5a9ab117a631" providerId="LiveId" clId="{76536363-9492-4E28-BE04-FFB801EA9192}" dt="2021-02-23T00:17:02.547" v="1275" actId="1076"/>
        <pc:sldMkLst>
          <pc:docMk/>
          <pc:sldMk cId="2939578151" sldId="256"/>
        </pc:sldMkLst>
        <pc:spChg chg="mod">
          <ac:chgData name="Aditi Bhargava" userId="a74e5a9ab117a631" providerId="LiveId" clId="{76536363-9492-4E28-BE04-FFB801EA9192}" dt="2021-02-22T23:47:47.908" v="359" actId="1076"/>
          <ac:spMkLst>
            <pc:docMk/>
            <pc:sldMk cId="2939578151" sldId="256"/>
            <ac:spMk id="2" creationId="{D74597A2-C37D-4359-A77E-7323F7FEC792}"/>
          </ac:spMkLst>
        </pc:spChg>
        <pc:spChg chg="mod">
          <ac:chgData name="Aditi Bhargava" userId="a74e5a9ab117a631" providerId="LiveId" clId="{76536363-9492-4E28-BE04-FFB801EA9192}" dt="2021-02-23T00:16:56.252" v="1273" actId="20577"/>
          <ac:spMkLst>
            <pc:docMk/>
            <pc:sldMk cId="2939578151" sldId="256"/>
            <ac:spMk id="3" creationId="{5387E39D-D5C7-4079-9406-650D842395B8}"/>
          </ac:spMkLst>
        </pc:spChg>
        <pc:spChg chg="add del">
          <ac:chgData name="Aditi Bhargava" userId="a74e5a9ab117a631" providerId="LiveId" clId="{76536363-9492-4E28-BE04-FFB801EA9192}" dt="2021-02-22T23:47:17.207" v="346" actId="26606"/>
          <ac:spMkLst>
            <pc:docMk/>
            <pc:sldMk cId="2939578151" sldId="256"/>
            <ac:spMk id="8" creationId="{23522FE7-5A29-4EF6-B1EF-2CA55748A772}"/>
          </ac:spMkLst>
        </pc:spChg>
        <pc:spChg chg="add del">
          <ac:chgData name="Aditi Bhargava" userId="a74e5a9ab117a631" providerId="LiveId" clId="{76536363-9492-4E28-BE04-FFB801EA9192}" dt="2021-02-22T23:47:17.207" v="346" actId="26606"/>
          <ac:spMkLst>
            <pc:docMk/>
            <pc:sldMk cId="2939578151" sldId="256"/>
            <ac:spMk id="16" creationId="{F63C748C-967B-4A7B-A90F-3EDD0F485AC6}"/>
          </ac:spMkLst>
        </pc:spChg>
        <pc:spChg chg="add del">
          <ac:chgData name="Aditi Bhargava" userId="a74e5a9ab117a631" providerId="LiveId" clId="{76536363-9492-4E28-BE04-FFB801EA9192}" dt="2021-02-22T23:47:17.207" v="346" actId="26606"/>
          <ac:spMkLst>
            <pc:docMk/>
            <pc:sldMk cId="2939578151" sldId="256"/>
            <ac:spMk id="18" creationId="{C0143637-4934-44E4-B909-BAF1E7B27972}"/>
          </ac:spMkLst>
        </pc:spChg>
        <pc:spChg chg="add del">
          <ac:chgData name="Aditi Bhargava" userId="a74e5a9ab117a631" providerId="LiveId" clId="{76536363-9492-4E28-BE04-FFB801EA9192}" dt="2021-02-22T23:47:18.253" v="348" actId="26606"/>
          <ac:spMkLst>
            <pc:docMk/>
            <pc:sldMk cId="2939578151" sldId="256"/>
            <ac:spMk id="20" creationId="{C5FFF17D-767C-40E7-8C89-962F1F54BCD0}"/>
          </ac:spMkLst>
        </pc:spChg>
        <pc:spChg chg="add del">
          <ac:chgData name="Aditi Bhargava" userId="a74e5a9ab117a631" providerId="LiveId" clId="{76536363-9492-4E28-BE04-FFB801EA9192}" dt="2021-02-22T23:47:18.253" v="348" actId="26606"/>
          <ac:spMkLst>
            <pc:docMk/>
            <pc:sldMk cId="2939578151" sldId="256"/>
            <ac:spMk id="21" creationId="{23522FE7-5A29-4EF6-B1EF-2CA55748A772}"/>
          </ac:spMkLst>
        </pc:spChg>
        <pc:spChg chg="add del">
          <ac:chgData name="Aditi Bhargava" userId="a74e5a9ab117a631" providerId="LiveId" clId="{76536363-9492-4E28-BE04-FFB801EA9192}" dt="2021-02-22T23:47:18.253" v="348" actId="26606"/>
          <ac:spMkLst>
            <pc:docMk/>
            <pc:sldMk cId="2939578151" sldId="256"/>
            <ac:spMk id="22" creationId="{E69F39E1-619D-4D9E-8823-8BD8CC3206B6}"/>
          </ac:spMkLst>
        </pc:spChg>
        <pc:spChg chg="add del">
          <ac:chgData name="Aditi Bhargava" userId="a74e5a9ab117a631" providerId="LiveId" clId="{76536363-9492-4E28-BE04-FFB801EA9192}" dt="2021-02-22T23:47:18.253" v="348" actId="26606"/>
          <ac:spMkLst>
            <pc:docMk/>
            <pc:sldMk cId="2939578151" sldId="256"/>
            <ac:spMk id="24" creationId="{C8C53F47-DF50-454F-A5A6-6B969748D972}"/>
          </ac:spMkLst>
        </pc:spChg>
        <pc:spChg chg="add del">
          <ac:chgData name="Aditi Bhargava" userId="a74e5a9ab117a631" providerId="LiveId" clId="{76536363-9492-4E28-BE04-FFB801EA9192}" dt="2021-02-22T23:47:18.253" v="348" actId="26606"/>
          <ac:spMkLst>
            <pc:docMk/>
            <pc:sldMk cId="2939578151" sldId="256"/>
            <ac:spMk id="28" creationId="{FD6EDB49-211E-499D-9A08-6C5FF3D060F7}"/>
          </ac:spMkLst>
        </pc:spChg>
        <pc:spChg chg="add del">
          <ac:chgData name="Aditi Bhargava" userId="a74e5a9ab117a631" providerId="LiveId" clId="{76536363-9492-4E28-BE04-FFB801EA9192}" dt="2021-02-22T23:47:18.253" v="348" actId="26606"/>
          <ac:spMkLst>
            <pc:docMk/>
            <pc:sldMk cId="2939578151" sldId="256"/>
            <ac:spMk id="29" creationId="{38F9F37E-D3CF-4F3D-96C2-25307819DF2D}"/>
          </ac:spMkLst>
        </pc:spChg>
        <pc:spChg chg="add del">
          <ac:chgData name="Aditi Bhargava" userId="a74e5a9ab117a631" providerId="LiveId" clId="{76536363-9492-4E28-BE04-FFB801EA9192}" dt="2021-02-22T23:47:20.516" v="350" actId="26606"/>
          <ac:spMkLst>
            <pc:docMk/>
            <pc:sldMk cId="2939578151" sldId="256"/>
            <ac:spMk id="31" creationId="{23522FE7-5A29-4EF6-B1EF-2CA55748A772}"/>
          </ac:spMkLst>
        </pc:spChg>
        <pc:spChg chg="add del">
          <ac:chgData name="Aditi Bhargava" userId="a74e5a9ab117a631" providerId="LiveId" clId="{76536363-9492-4E28-BE04-FFB801EA9192}" dt="2021-02-22T23:47:20.516" v="350" actId="26606"/>
          <ac:spMkLst>
            <pc:docMk/>
            <pc:sldMk cId="2939578151" sldId="256"/>
            <ac:spMk id="35" creationId="{08E7A6F0-5CD3-481E-B0F2-E7F99FE675B0}"/>
          </ac:spMkLst>
        </pc:spChg>
        <pc:spChg chg="add del">
          <ac:chgData name="Aditi Bhargava" userId="a74e5a9ab117a631" providerId="LiveId" clId="{76536363-9492-4E28-BE04-FFB801EA9192}" dt="2021-02-22T23:47:20.516" v="350" actId="26606"/>
          <ac:spMkLst>
            <pc:docMk/>
            <pc:sldMk cId="2939578151" sldId="256"/>
            <ac:spMk id="36" creationId="{511290DF-4975-4FCD-8B8D-BBC86B836668}"/>
          </ac:spMkLst>
        </pc:spChg>
        <pc:spChg chg="add del">
          <ac:chgData name="Aditi Bhargava" userId="a74e5a9ab117a631" providerId="LiveId" clId="{76536363-9492-4E28-BE04-FFB801EA9192}" dt="2021-02-22T23:47:20.516" v="350" actId="26606"/>
          <ac:spMkLst>
            <pc:docMk/>
            <pc:sldMk cId="2939578151" sldId="256"/>
            <ac:spMk id="40" creationId="{D9FE1511-6E1B-4F0E-8FF0-958527181CC9}"/>
          </ac:spMkLst>
        </pc:spChg>
        <pc:spChg chg="add del">
          <ac:chgData name="Aditi Bhargava" userId="a74e5a9ab117a631" providerId="LiveId" clId="{76536363-9492-4E28-BE04-FFB801EA9192}" dt="2021-02-22T23:47:23.630" v="352" actId="26606"/>
          <ac:spMkLst>
            <pc:docMk/>
            <pc:sldMk cId="2939578151" sldId="256"/>
            <ac:spMk id="44" creationId="{23522FE7-5A29-4EF6-B1EF-2CA55748A772}"/>
          </ac:spMkLst>
        </pc:spChg>
        <pc:spChg chg="add">
          <ac:chgData name="Aditi Bhargava" userId="a74e5a9ab117a631" providerId="LiveId" clId="{76536363-9492-4E28-BE04-FFB801EA9192}" dt="2021-02-22T23:47:23.677" v="353" actId="26606"/>
          <ac:spMkLst>
            <pc:docMk/>
            <pc:sldMk cId="2939578151" sldId="256"/>
            <ac:spMk id="49" creationId="{23522FE7-5A29-4EF6-B1EF-2CA55748A772}"/>
          </ac:spMkLst>
        </pc:spChg>
        <pc:spChg chg="add">
          <ac:chgData name="Aditi Bhargava" userId="a74e5a9ab117a631" providerId="LiveId" clId="{76536363-9492-4E28-BE04-FFB801EA9192}" dt="2021-02-22T23:47:23.677" v="353" actId="26606"/>
          <ac:spMkLst>
            <pc:docMk/>
            <pc:sldMk cId="2939578151" sldId="256"/>
            <ac:spMk id="53" creationId="{F63C748C-967B-4A7B-A90F-3EDD0F485AC6}"/>
          </ac:spMkLst>
        </pc:spChg>
        <pc:spChg chg="add">
          <ac:chgData name="Aditi Bhargava" userId="a74e5a9ab117a631" providerId="LiveId" clId="{76536363-9492-4E28-BE04-FFB801EA9192}" dt="2021-02-22T23:47:23.677" v="353" actId="26606"/>
          <ac:spMkLst>
            <pc:docMk/>
            <pc:sldMk cId="2939578151" sldId="256"/>
            <ac:spMk id="54" creationId="{C0143637-4934-44E4-B909-BAF1E7B27972}"/>
          </ac:spMkLst>
        </pc:spChg>
        <pc:grpChg chg="add del">
          <ac:chgData name="Aditi Bhargava" userId="a74e5a9ab117a631" providerId="LiveId" clId="{76536363-9492-4E28-BE04-FFB801EA9192}" dt="2021-02-22T23:47:20.516" v="350" actId="26606"/>
          <ac:grpSpMkLst>
            <pc:docMk/>
            <pc:sldMk cId="2939578151" sldId="256"/>
            <ac:grpSpMk id="37" creationId="{357CA18A-A333-4DCB-842B-76827D2ECB24}"/>
          </ac:grpSpMkLst>
        </pc:grpChg>
        <pc:picChg chg="add del">
          <ac:chgData name="Aditi Bhargava" userId="a74e5a9ab117a631" providerId="LiveId" clId="{76536363-9492-4E28-BE04-FFB801EA9192}" dt="2021-02-22T23:47:17.207" v="346" actId="26606"/>
          <ac:picMkLst>
            <pc:docMk/>
            <pc:sldMk cId="2939578151" sldId="256"/>
            <ac:picMk id="10" creationId="{C2192E09-EBC7-416C-B887-DFF915D7F43D}"/>
          </ac:picMkLst>
        </pc:picChg>
        <pc:picChg chg="add del">
          <ac:chgData name="Aditi Bhargava" userId="a74e5a9ab117a631" providerId="LiveId" clId="{76536363-9492-4E28-BE04-FFB801EA9192}" dt="2021-02-22T23:47:18.253" v="348" actId="26606"/>
          <ac:picMkLst>
            <pc:docMk/>
            <pc:sldMk cId="2939578151" sldId="256"/>
            <ac:picMk id="23" creationId="{C2192E09-EBC7-416C-B887-DFF915D7F43D}"/>
          </ac:picMkLst>
        </pc:picChg>
        <pc:picChg chg="add del">
          <ac:chgData name="Aditi Bhargava" userId="a74e5a9ab117a631" providerId="LiveId" clId="{76536363-9492-4E28-BE04-FFB801EA9192}" dt="2021-02-22T23:47:18.253" v="348" actId="26606"/>
          <ac:picMkLst>
            <pc:docMk/>
            <pc:sldMk cId="2939578151" sldId="256"/>
            <ac:picMk id="26" creationId="{6A26901A-BC62-4A3A-A07A-65E1F3DDDEC6}"/>
          </ac:picMkLst>
        </pc:picChg>
        <pc:picChg chg="add del">
          <ac:chgData name="Aditi Bhargava" userId="a74e5a9ab117a631" providerId="LiveId" clId="{76536363-9492-4E28-BE04-FFB801EA9192}" dt="2021-02-22T23:47:20.516" v="350" actId="26606"/>
          <ac:picMkLst>
            <pc:docMk/>
            <pc:sldMk cId="2939578151" sldId="256"/>
            <ac:picMk id="32" creationId="{C2192E09-EBC7-416C-B887-DFF915D7F43D}"/>
          </ac:picMkLst>
        </pc:picChg>
        <pc:picChg chg="add del">
          <ac:chgData name="Aditi Bhargava" userId="a74e5a9ab117a631" providerId="LiveId" clId="{76536363-9492-4E28-BE04-FFB801EA9192}" dt="2021-02-22T23:47:20.516" v="350" actId="26606"/>
          <ac:picMkLst>
            <pc:docMk/>
            <pc:sldMk cId="2939578151" sldId="256"/>
            <ac:picMk id="41" creationId="{025CEF6D-5E98-4B5C-A10F-7459C1EEF10E}"/>
          </ac:picMkLst>
        </pc:picChg>
        <pc:picChg chg="add del">
          <ac:chgData name="Aditi Bhargava" userId="a74e5a9ab117a631" providerId="LiveId" clId="{76536363-9492-4E28-BE04-FFB801EA9192}" dt="2021-02-22T23:47:23.630" v="352" actId="26606"/>
          <ac:picMkLst>
            <pc:docMk/>
            <pc:sldMk cId="2939578151" sldId="256"/>
            <ac:picMk id="45" creationId="{C2192E09-EBC7-416C-B887-DFF915D7F43D}"/>
          </ac:picMkLst>
        </pc:picChg>
        <pc:picChg chg="add">
          <ac:chgData name="Aditi Bhargava" userId="a74e5a9ab117a631" providerId="LiveId" clId="{76536363-9492-4E28-BE04-FFB801EA9192}" dt="2021-02-22T23:47:23.677" v="353" actId="26606"/>
          <ac:picMkLst>
            <pc:docMk/>
            <pc:sldMk cId="2939578151" sldId="256"/>
            <ac:picMk id="50" creationId="{C2192E09-EBC7-416C-B887-DFF915D7F43D}"/>
          </ac:picMkLst>
        </pc:picChg>
        <pc:picChg chg="add mod">
          <ac:chgData name="Aditi Bhargava" userId="a74e5a9ab117a631" providerId="LiveId" clId="{76536363-9492-4E28-BE04-FFB801EA9192}" dt="2021-02-23T00:17:02.547" v="1275" actId="1076"/>
          <ac:picMkLst>
            <pc:docMk/>
            <pc:sldMk cId="2939578151" sldId="256"/>
            <ac:picMk id="2050" creationId="{80B15BDC-6321-482D-80B7-1C8CB8E44A8A}"/>
          </ac:picMkLst>
        </pc:picChg>
        <pc:cxnChg chg="add del">
          <ac:chgData name="Aditi Bhargava" userId="a74e5a9ab117a631" providerId="LiveId" clId="{76536363-9492-4E28-BE04-FFB801EA9192}" dt="2021-02-22T23:47:17.207" v="346" actId="26606"/>
          <ac:cxnSpMkLst>
            <pc:docMk/>
            <pc:sldMk cId="2939578151" sldId="256"/>
            <ac:cxnSpMk id="12" creationId="{2924498D-E084-44BE-A196-CFCE35564350}"/>
          </ac:cxnSpMkLst>
        </pc:cxnChg>
        <pc:cxnChg chg="add del">
          <ac:chgData name="Aditi Bhargava" userId="a74e5a9ab117a631" providerId="LiveId" clId="{76536363-9492-4E28-BE04-FFB801EA9192}" dt="2021-02-22T23:47:17.207" v="346" actId="26606"/>
          <ac:cxnSpMkLst>
            <pc:docMk/>
            <pc:sldMk cId="2939578151" sldId="256"/>
            <ac:cxnSpMk id="14" creationId="{14C12901-9FCC-461E-A64A-89B4791235E9}"/>
          </ac:cxnSpMkLst>
        </pc:cxnChg>
        <pc:cxnChg chg="add del">
          <ac:chgData name="Aditi Bhargava" userId="a74e5a9ab117a631" providerId="LiveId" clId="{76536363-9492-4E28-BE04-FFB801EA9192}" dt="2021-02-22T23:47:18.253" v="348" actId="26606"/>
          <ac:cxnSpMkLst>
            <pc:docMk/>
            <pc:sldMk cId="2939578151" sldId="256"/>
            <ac:cxnSpMk id="25" creationId="{2924498D-E084-44BE-A196-CFCE35564350}"/>
          </ac:cxnSpMkLst>
        </pc:cxnChg>
        <pc:cxnChg chg="add del">
          <ac:chgData name="Aditi Bhargava" userId="a74e5a9ab117a631" providerId="LiveId" clId="{76536363-9492-4E28-BE04-FFB801EA9192}" dt="2021-02-22T23:47:18.253" v="348" actId="26606"/>
          <ac:cxnSpMkLst>
            <pc:docMk/>
            <pc:sldMk cId="2939578151" sldId="256"/>
            <ac:cxnSpMk id="27" creationId="{14C12901-9FCC-461E-A64A-89B4791235E9}"/>
          </ac:cxnSpMkLst>
        </pc:cxnChg>
        <pc:cxnChg chg="add del">
          <ac:chgData name="Aditi Bhargava" userId="a74e5a9ab117a631" providerId="LiveId" clId="{76536363-9492-4E28-BE04-FFB801EA9192}" dt="2021-02-22T23:47:20.516" v="350" actId="26606"/>
          <ac:cxnSpMkLst>
            <pc:docMk/>
            <pc:sldMk cId="2939578151" sldId="256"/>
            <ac:cxnSpMk id="33" creationId="{2924498D-E084-44BE-A196-CFCE35564350}"/>
          </ac:cxnSpMkLst>
        </pc:cxnChg>
        <pc:cxnChg chg="add del">
          <ac:chgData name="Aditi Bhargava" userId="a74e5a9ab117a631" providerId="LiveId" clId="{76536363-9492-4E28-BE04-FFB801EA9192}" dt="2021-02-22T23:47:20.516" v="350" actId="26606"/>
          <ac:cxnSpMkLst>
            <pc:docMk/>
            <pc:sldMk cId="2939578151" sldId="256"/>
            <ac:cxnSpMk id="34" creationId="{14C12901-9FCC-461E-A64A-89B4791235E9}"/>
          </ac:cxnSpMkLst>
        </pc:cxnChg>
        <pc:cxnChg chg="add del">
          <ac:chgData name="Aditi Bhargava" userId="a74e5a9ab117a631" providerId="LiveId" clId="{76536363-9492-4E28-BE04-FFB801EA9192}" dt="2021-02-22T23:47:20.516" v="350" actId="26606"/>
          <ac:cxnSpMkLst>
            <pc:docMk/>
            <pc:sldMk cId="2939578151" sldId="256"/>
            <ac:cxnSpMk id="42" creationId="{05C73161-1E4E-4E6A-91B2-E885CF8FFBA6}"/>
          </ac:cxnSpMkLst>
        </pc:cxnChg>
        <pc:cxnChg chg="add del">
          <ac:chgData name="Aditi Bhargava" userId="a74e5a9ab117a631" providerId="LiveId" clId="{76536363-9492-4E28-BE04-FFB801EA9192}" dt="2021-02-22T23:47:23.630" v="352" actId="26606"/>
          <ac:cxnSpMkLst>
            <pc:docMk/>
            <pc:sldMk cId="2939578151" sldId="256"/>
            <ac:cxnSpMk id="46" creationId="{2924498D-E084-44BE-A196-CFCE35564350}"/>
          </ac:cxnSpMkLst>
        </pc:cxnChg>
        <pc:cxnChg chg="add del">
          <ac:chgData name="Aditi Bhargava" userId="a74e5a9ab117a631" providerId="LiveId" clId="{76536363-9492-4E28-BE04-FFB801EA9192}" dt="2021-02-22T23:47:23.630" v="352" actId="26606"/>
          <ac:cxnSpMkLst>
            <pc:docMk/>
            <pc:sldMk cId="2939578151" sldId="256"/>
            <ac:cxnSpMk id="47" creationId="{14C12901-9FCC-461E-A64A-89B4791235E9}"/>
          </ac:cxnSpMkLst>
        </pc:cxnChg>
        <pc:cxnChg chg="add">
          <ac:chgData name="Aditi Bhargava" userId="a74e5a9ab117a631" providerId="LiveId" clId="{76536363-9492-4E28-BE04-FFB801EA9192}" dt="2021-02-22T23:47:23.677" v="353" actId="26606"/>
          <ac:cxnSpMkLst>
            <pc:docMk/>
            <pc:sldMk cId="2939578151" sldId="256"/>
            <ac:cxnSpMk id="51" creationId="{2924498D-E084-44BE-A196-CFCE35564350}"/>
          </ac:cxnSpMkLst>
        </pc:cxnChg>
        <pc:cxnChg chg="add">
          <ac:chgData name="Aditi Bhargava" userId="a74e5a9ab117a631" providerId="LiveId" clId="{76536363-9492-4E28-BE04-FFB801EA9192}" dt="2021-02-22T23:47:23.677" v="353" actId="26606"/>
          <ac:cxnSpMkLst>
            <pc:docMk/>
            <pc:sldMk cId="2939578151" sldId="256"/>
            <ac:cxnSpMk id="52" creationId="{14C12901-9FCC-461E-A64A-89B4791235E9}"/>
          </ac:cxnSpMkLst>
        </pc:cxnChg>
      </pc:sldChg>
      <pc:sldChg chg="addSp delSp modSp new mod setBg">
        <pc:chgData name="Aditi Bhargava" userId="a74e5a9ab117a631" providerId="LiveId" clId="{76536363-9492-4E28-BE04-FFB801EA9192}" dt="2021-02-23T00:17:45.493" v="1279" actId="1076"/>
        <pc:sldMkLst>
          <pc:docMk/>
          <pc:sldMk cId="507879456" sldId="257"/>
        </pc:sldMkLst>
        <pc:spChg chg="mod">
          <ac:chgData name="Aditi Bhargava" userId="a74e5a9ab117a631" providerId="LiveId" clId="{76536363-9492-4E28-BE04-FFB801EA9192}" dt="2021-02-23T00:16:28.470" v="1263" actId="1076"/>
          <ac:spMkLst>
            <pc:docMk/>
            <pc:sldMk cId="507879456" sldId="257"/>
            <ac:spMk id="2" creationId="{D8CE6B63-073F-43DB-973E-65D80905A7D9}"/>
          </ac:spMkLst>
        </pc:spChg>
        <pc:spChg chg="mod">
          <ac:chgData name="Aditi Bhargava" userId="a74e5a9ab117a631" providerId="LiveId" clId="{76536363-9492-4E28-BE04-FFB801EA9192}" dt="2021-02-22T23:48:11.023" v="363" actId="14100"/>
          <ac:spMkLst>
            <pc:docMk/>
            <pc:sldMk cId="507879456" sldId="257"/>
            <ac:spMk id="3" creationId="{665CD5EA-ED78-4D85-908C-90B2ED72A674}"/>
          </ac:spMkLst>
        </pc:spChg>
        <pc:spChg chg="add">
          <ac:chgData name="Aditi Bhargava" userId="a74e5a9ab117a631" providerId="LiveId" clId="{76536363-9492-4E28-BE04-FFB801EA9192}" dt="2021-02-22T23:48:07.407" v="362" actId="26606"/>
          <ac:spMkLst>
            <pc:docMk/>
            <pc:sldMk cId="507879456" sldId="257"/>
            <ac:spMk id="8" creationId="{F63C748C-967B-4A7B-A90F-3EDD0F485AC6}"/>
          </ac:spMkLst>
        </pc:spChg>
        <pc:spChg chg="add">
          <ac:chgData name="Aditi Bhargava" userId="a74e5a9ab117a631" providerId="LiveId" clId="{76536363-9492-4E28-BE04-FFB801EA9192}" dt="2021-02-22T23:48:07.407" v="362" actId="26606"/>
          <ac:spMkLst>
            <pc:docMk/>
            <pc:sldMk cId="507879456" sldId="257"/>
            <ac:spMk id="10" creationId="{C0143637-4934-44E4-B909-BAF1E7B27972}"/>
          </ac:spMkLst>
        </pc:spChg>
        <pc:picChg chg="add del mod">
          <ac:chgData name="Aditi Bhargava" userId="a74e5a9ab117a631" providerId="LiveId" clId="{76536363-9492-4E28-BE04-FFB801EA9192}" dt="2021-02-22T23:50:57.297" v="377" actId="478"/>
          <ac:picMkLst>
            <pc:docMk/>
            <pc:sldMk cId="507879456" sldId="257"/>
            <ac:picMk id="1026" creationId="{0C44E211-2867-4EBA-B135-BE7A30C67D5A}"/>
          </ac:picMkLst>
        </pc:picChg>
        <pc:picChg chg="add mod">
          <ac:chgData name="Aditi Bhargava" userId="a74e5a9ab117a631" providerId="LiveId" clId="{76536363-9492-4E28-BE04-FFB801EA9192}" dt="2021-02-23T00:17:45.493" v="1279" actId="1076"/>
          <ac:picMkLst>
            <pc:docMk/>
            <pc:sldMk cId="507879456" sldId="257"/>
            <ac:picMk id="1028" creationId="{F88D9C7C-8828-4E79-9C1C-761326F9EA42}"/>
          </ac:picMkLst>
        </pc:picChg>
      </pc:sldChg>
      <pc:sldChg chg="addSp delSp modSp new mod setBg">
        <pc:chgData name="Aditi Bhargava" userId="a74e5a9ab117a631" providerId="LiveId" clId="{76536363-9492-4E28-BE04-FFB801EA9192}" dt="2021-02-23T00:16:09.618" v="1262" actId="1076"/>
        <pc:sldMkLst>
          <pc:docMk/>
          <pc:sldMk cId="1119613317" sldId="258"/>
        </pc:sldMkLst>
        <pc:spChg chg="mod">
          <ac:chgData name="Aditi Bhargava" userId="a74e5a9ab117a631" providerId="LiveId" clId="{76536363-9492-4E28-BE04-FFB801EA9192}" dt="2021-02-22T23:55:04.645" v="507" actId="20577"/>
          <ac:spMkLst>
            <pc:docMk/>
            <pc:sldMk cId="1119613317" sldId="258"/>
            <ac:spMk id="2" creationId="{327F8830-5D28-4CE8-BB13-75656B7CAC6C}"/>
          </ac:spMkLst>
        </pc:spChg>
        <pc:spChg chg="mod">
          <ac:chgData name="Aditi Bhargava" userId="a74e5a9ab117a631" providerId="LiveId" clId="{76536363-9492-4E28-BE04-FFB801EA9192}" dt="2021-02-22T23:53:46.167" v="480" actId="2711"/>
          <ac:spMkLst>
            <pc:docMk/>
            <pc:sldMk cId="1119613317" sldId="258"/>
            <ac:spMk id="3" creationId="{DD58273C-988F-467A-9DC5-725F8F227830}"/>
          </ac:spMkLst>
        </pc:spChg>
        <pc:spChg chg="add del">
          <ac:chgData name="Aditi Bhargava" userId="a74e5a9ab117a631" providerId="LiveId" clId="{76536363-9492-4E28-BE04-FFB801EA9192}" dt="2021-02-22T23:50:14.739" v="368" actId="22"/>
          <ac:spMkLst>
            <pc:docMk/>
            <pc:sldMk cId="1119613317" sldId="258"/>
            <ac:spMk id="7" creationId="{B04A64F9-F930-4DA9-A41E-EF1C00D984B8}"/>
          </ac:spMkLst>
        </pc:spChg>
        <pc:spChg chg="add">
          <ac:chgData name="Aditi Bhargava" userId="a74e5a9ab117a631" providerId="LiveId" clId="{76536363-9492-4E28-BE04-FFB801EA9192}" dt="2021-02-22T23:48:22.741" v="366" actId="26606"/>
          <ac:spMkLst>
            <pc:docMk/>
            <pc:sldMk cId="1119613317" sldId="258"/>
            <ac:spMk id="8" creationId="{F63C748C-967B-4A7B-A90F-3EDD0F485AC6}"/>
          </ac:spMkLst>
        </pc:spChg>
        <pc:spChg chg="add">
          <ac:chgData name="Aditi Bhargava" userId="a74e5a9ab117a631" providerId="LiveId" clId="{76536363-9492-4E28-BE04-FFB801EA9192}" dt="2021-02-22T23:48:22.741" v="366" actId="26606"/>
          <ac:spMkLst>
            <pc:docMk/>
            <pc:sldMk cId="1119613317" sldId="258"/>
            <ac:spMk id="10" creationId="{C0143637-4934-44E4-B909-BAF1E7B27972}"/>
          </ac:spMkLst>
        </pc:spChg>
        <pc:picChg chg="add mod">
          <ac:chgData name="Aditi Bhargava" userId="a74e5a9ab117a631" providerId="LiveId" clId="{76536363-9492-4E28-BE04-FFB801EA9192}" dt="2021-02-23T00:16:09.618" v="1262" actId="1076"/>
          <ac:picMkLst>
            <pc:docMk/>
            <pc:sldMk cId="1119613317" sldId="258"/>
            <ac:picMk id="6146" creationId="{3C46368A-A17D-4A01-B8F3-D438FA4F3747}"/>
          </ac:picMkLst>
        </pc:picChg>
      </pc:sldChg>
      <pc:sldChg chg="addSp delSp modSp new mod setBg">
        <pc:chgData name="Aditi Bhargava" userId="a74e5a9ab117a631" providerId="LiveId" clId="{76536363-9492-4E28-BE04-FFB801EA9192}" dt="2021-02-23T00:03:30.589" v="716" actId="1076"/>
        <pc:sldMkLst>
          <pc:docMk/>
          <pc:sldMk cId="3706036185" sldId="259"/>
        </pc:sldMkLst>
        <pc:spChg chg="mod">
          <ac:chgData name="Aditi Bhargava" userId="a74e5a9ab117a631" providerId="LiveId" clId="{76536363-9492-4E28-BE04-FFB801EA9192}" dt="2021-02-22T23:55:34.171" v="515" actId="1076"/>
          <ac:spMkLst>
            <pc:docMk/>
            <pc:sldMk cId="3706036185" sldId="259"/>
            <ac:spMk id="2" creationId="{5DEBC0D2-173A-47F6-82EE-4BDCE74EA275}"/>
          </ac:spMkLst>
        </pc:spChg>
        <pc:spChg chg="mod">
          <ac:chgData name="Aditi Bhargava" userId="a74e5a9ab117a631" providerId="LiveId" clId="{76536363-9492-4E28-BE04-FFB801EA9192}" dt="2021-02-23T00:00:55.440" v="702" actId="20577"/>
          <ac:spMkLst>
            <pc:docMk/>
            <pc:sldMk cId="3706036185" sldId="259"/>
            <ac:spMk id="3" creationId="{94254AA2-9ECF-48EB-AFA9-0883D361AC36}"/>
          </ac:spMkLst>
        </pc:spChg>
        <pc:spChg chg="add">
          <ac:chgData name="Aditi Bhargava" userId="a74e5a9ab117a631" providerId="LiveId" clId="{76536363-9492-4E28-BE04-FFB801EA9192}" dt="2021-02-22T23:54:17.575" v="482" actId="26606"/>
          <ac:spMkLst>
            <pc:docMk/>
            <pc:sldMk cId="3706036185" sldId="259"/>
            <ac:spMk id="8" creationId="{F63C748C-967B-4A7B-A90F-3EDD0F485AC6}"/>
          </ac:spMkLst>
        </pc:spChg>
        <pc:spChg chg="add">
          <ac:chgData name="Aditi Bhargava" userId="a74e5a9ab117a631" providerId="LiveId" clId="{76536363-9492-4E28-BE04-FFB801EA9192}" dt="2021-02-22T23:54:17.575" v="482" actId="26606"/>
          <ac:spMkLst>
            <pc:docMk/>
            <pc:sldMk cId="3706036185" sldId="259"/>
            <ac:spMk id="10" creationId="{C0143637-4934-44E4-B909-BAF1E7B27972}"/>
          </ac:spMkLst>
        </pc:spChg>
        <pc:picChg chg="add del mod">
          <ac:chgData name="Aditi Bhargava" userId="a74e5a9ab117a631" providerId="LiveId" clId="{76536363-9492-4E28-BE04-FFB801EA9192}" dt="2021-02-23T00:03:17.914" v="710" actId="478"/>
          <ac:picMkLst>
            <pc:docMk/>
            <pc:sldMk cId="3706036185" sldId="259"/>
            <ac:picMk id="3074" creationId="{A383A054-2CD7-4D3E-8E87-AF24E3688E62}"/>
          </ac:picMkLst>
        </pc:picChg>
        <pc:picChg chg="add mod">
          <ac:chgData name="Aditi Bhargava" userId="a74e5a9ab117a631" providerId="LiveId" clId="{76536363-9492-4E28-BE04-FFB801EA9192}" dt="2021-02-23T00:03:30.589" v="716" actId="1076"/>
          <ac:picMkLst>
            <pc:docMk/>
            <pc:sldMk cId="3706036185" sldId="259"/>
            <ac:picMk id="3076" creationId="{42585EEB-E2D0-4F45-9F3A-5A501467A9F4}"/>
          </ac:picMkLst>
        </pc:picChg>
      </pc:sldChg>
      <pc:sldChg chg="addSp modSp new mod setBg">
        <pc:chgData name="Aditi Bhargava" userId="a74e5a9ab117a631" providerId="LiveId" clId="{76536363-9492-4E28-BE04-FFB801EA9192}" dt="2021-02-23T00:15:13.605" v="1258" actId="1076"/>
        <pc:sldMkLst>
          <pc:docMk/>
          <pc:sldMk cId="565592495" sldId="260"/>
        </pc:sldMkLst>
        <pc:spChg chg="mod">
          <ac:chgData name="Aditi Bhargava" userId="a74e5a9ab117a631" providerId="LiveId" clId="{76536363-9492-4E28-BE04-FFB801EA9192}" dt="2021-02-23T00:00:12.018" v="693" actId="2711"/>
          <ac:spMkLst>
            <pc:docMk/>
            <pc:sldMk cId="565592495" sldId="260"/>
            <ac:spMk id="2" creationId="{32DB0512-4059-4866-9C6E-122F131582C7}"/>
          </ac:spMkLst>
        </pc:spChg>
        <pc:spChg chg="mod">
          <ac:chgData name="Aditi Bhargava" userId="a74e5a9ab117a631" providerId="LiveId" clId="{76536363-9492-4E28-BE04-FFB801EA9192}" dt="2021-02-23T00:00:03.067" v="692" actId="313"/>
          <ac:spMkLst>
            <pc:docMk/>
            <pc:sldMk cId="565592495" sldId="260"/>
            <ac:spMk id="3" creationId="{0CCABEE6-6B82-429A-8FD6-78FB75FD47BB}"/>
          </ac:spMkLst>
        </pc:spChg>
        <pc:spChg chg="add">
          <ac:chgData name="Aditi Bhargava" userId="a74e5a9ab117a631" providerId="LiveId" clId="{76536363-9492-4E28-BE04-FFB801EA9192}" dt="2021-02-22T23:56:17.703" v="517" actId="26606"/>
          <ac:spMkLst>
            <pc:docMk/>
            <pc:sldMk cId="565592495" sldId="260"/>
            <ac:spMk id="8" creationId="{F63C748C-967B-4A7B-A90F-3EDD0F485AC6}"/>
          </ac:spMkLst>
        </pc:spChg>
        <pc:spChg chg="add">
          <ac:chgData name="Aditi Bhargava" userId="a74e5a9ab117a631" providerId="LiveId" clId="{76536363-9492-4E28-BE04-FFB801EA9192}" dt="2021-02-22T23:56:17.703" v="517" actId="26606"/>
          <ac:spMkLst>
            <pc:docMk/>
            <pc:sldMk cId="565592495" sldId="260"/>
            <ac:spMk id="10" creationId="{C0143637-4934-44E4-B909-BAF1E7B27972}"/>
          </ac:spMkLst>
        </pc:spChg>
        <pc:picChg chg="add mod">
          <ac:chgData name="Aditi Bhargava" userId="a74e5a9ab117a631" providerId="LiveId" clId="{76536363-9492-4E28-BE04-FFB801EA9192}" dt="2021-02-23T00:15:13.605" v="1258" actId="1076"/>
          <ac:picMkLst>
            <pc:docMk/>
            <pc:sldMk cId="565592495" sldId="260"/>
            <ac:picMk id="5122" creationId="{B5D1E5A9-22CB-4C95-ABAC-B396B3845F05}"/>
          </ac:picMkLst>
        </pc:picChg>
      </pc:sldChg>
      <pc:sldChg chg="addSp delSp modSp new mod setBg">
        <pc:chgData name="Aditi Bhargava" userId="a74e5a9ab117a631" providerId="LiveId" clId="{76536363-9492-4E28-BE04-FFB801EA9192}" dt="2021-02-23T00:13:58.924" v="1254" actId="1076"/>
        <pc:sldMkLst>
          <pc:docMk/>
          <pc:sldMk cId="4065088038" sldId="261"/>
        </pc:sldMkLst>
        <pc:spChg chg="mod">
          <ac:chgData name="Aditi Bhargava" userId="a74e5a9ab117a631" providerId="LiveId" clId="{76536363-9492-4E28-BE04-FFB801EA9192}" dt="2021-02-23T00:06:02.082" v="742" actId="1076"/>
          <ac:spMkLst>
            <pc:docMk/>
            <pc:sldMk cId="4065088038" sldId="261"/>
            <ac:spMk id="2" creationId="{1A556E76-AEAD-4FF6-A62A-70852B5CDA2D}"/>
          </ac:spMkLst>
        </pc:spChg>
        <pc:spChg chg="add del mod">
          <ac:chgData name="Aditi Bhargava" userId="a74e5a9ab117a631" providerId="LiveId" clId="{76536363-9492-4E28-BE04-FFB801EA9192}" dt="2021-02-23T00:13:01.132" v="1243" actId="5793"/>
          <ac:spMkLst>
            <pc:docMk/>
            <pc:sldMk cId="4065088038" sldId="261"/>
            <ac:spMk id="3" creationId="{F62327ED-39CD-4D78-B1F6-A4F8D599A491}"/>
          </ac:spMkLst>
        </pc:spChg>
        <pc:spChg chg="add">
          <ac:chgData name="Aditi Bhargava" userId="a74e5a9ab117a631" providerId="LiveId" clId="{76536363-9492-4E28-BE04-FFB801EA9192}" dt="2021-02-23T00:04:39.911" v="718" actId="26606"/>
          <ac:spMkLst>
            <pc:docMk/>
            <pc:sldMk cId="4065088038" sldId="261"/>
            <ac:spMk id="8" creationId="{F63C748C-967B-4A7B-A90F-3EDD0F485AC6}"/>
          </ac:spMkLst>
        </pc:spChg>
        <pc:spChg chg="add del">
          <ac:chgData name="Aditi Bhargava" userId="a74e5a9ab117a631" providerId="LiveId" clId="{76536363-9492-4E28-BE04-FFB801EA9192}" dt="2021-02-23T00:13:32.698" v="1245" actId="22"/>
          <ac:spMkLst>
            <pc:docMk/>
            <pc:sldMk cId="4065088038" sldId="261"/>
            <ac:spMk id="9" creationId="{52802EA9-8DF6-43A1-A8BD-23788CD19EF2}"/>
          </ac:spMkLst>
        </pc:spChg>
        <pc:spChg chg="add">
          <ac:chgData name="Aditi Bhargava" userId="a74e5a9ab117a631" providerId="LiveId" clId="{76536363-9492-4E28-BE04-FFB801EA9192}" dt="2021-02-23T00:04:39.911" v="718" actId="26606"/>
          <ac:spMkLst>
            <pc:docMk/>
            <pc:sldMk cId="4065088038" sldId="261"/>
            <ac:spMk id="10" creationId="{C0143637-4934-44E4-B909-BAF1E7B27972}"/>
          </ac:spMkLst>
        </pc:spChg>
        <pc:picChg chg="add mod">
          <ac:chgData name="Aditi Bhargava" userId="a74e5a9ab117a631" providerId="LiveId" clId="{76536363-9492-4E28-BE04-FFB801EA9192}" dt="2021-02-23T00:13:58.924" v="1254" actId="1076"/>
          <ac:picMkLst>
            <pc:docMk/>
            <pc:sldMk cId="4065088038" sldId="261"/>
            <ac:picMk id="5" creationId="{D3AF1B80-E5A1-4339-B495-B5620F7B9DC2}"/>
          </ac:picMkLst>
        </pc:picChg>
        <pc:picChg chg="add del mod">
          <ac:chgData name="Aditi Bhargava" userId="a74e5a9ab117a631" providerId="LiveId" clId="{76536363-9492-4E28-BE04-FFB801EA9192}" dt="2021-02-23T00:07:10.144" v="754"/>
          <ac:picMkLst>
            <pc:docMk/>
            <pc:sldMk cId="4065088038" sldId="261"/>
            <ac:picMk id="4098" creationId="{1DFB29A5-DE74-40D2-B68B-F35EC2084E25}"/>
          </ac:picMkLst>
        </pc:picChg>
        <pc:picChg chg="add del">
          <ac:chgData name="Aditi Bhargava" userId="a74e5a9ab117a631" providerId="LiveId" clId="{76536363-9492-4E28-BE04-FFB801EA9192}" dt="2021-02-23T00:13:49.502" v="1249"/>
          <ac:picMkLst>
            <pc:docMk/>
            <pc:sldMk cId="4065088038" sldId="261"/>
            <ac:picMk id="4100" creationId="{849C5DA5-8670-4C3A-BAEC-CAFCE7AD73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33FEF-B379-4F09-98C5-3C48215D3D5D}" type="datetimeFigureOut">
              <a:rPr lang="en-US" smtClean="0"/>
              <a:t>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4138D-622A-4660-8789-A04D6046D96C}" type="slidenum">
              <a:rPr lang="en-US" smtClean="0"/>
              <a:t>‹#›</a:t>
            </a:fld>
            <a:endParaRPr lang="en-US"/>
          </a:p>
        </p:txBody>
      </p:sp>
    </p:spTree>
    <p:extLst>
      <p:ext uri="{BB962C8B-B14F-4D97-AF65-F5344CB8AC3E}">
        <p14:creationId xmlns:p14="http://schemas.microsoft.com/office/powerpoint/2010/main" val="2586279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14138D-622A-4660-8789-A04D6046D96C}" type="slidenum">
              <a:rPr lang="en-US" smtClean="0"/>
              <a:t>4</a:t>
            </a:fld>
            <a:endParaRPr lang="en-US"/>
          </a:p>
        </p:txBody>
      </p:sp>
    </p:spTree>
    <p:extLst>
      <p:ext uri="{BB962C8B-B14F-4D97-AF65-F5344CB8AC3E}">
        <p14:creationId xmlns:p14="http://schemas.microsoft.com/office/powerpoint/2010/main" val="3060867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14138D-622A-4660-8789-A04D6046D96C}" type="slidenum">
              <a:rPr lang="en-US" smtClean="0"/>
              <a:t>9</a:t>
            </a:fld>
            <a:endParaRPr lang="en-US"/>
          </a:p>
        </p:txBody>
      </p:sp>
    </p:spTree>
    <p:extLst>
      <p:ext uri="{BB962C8B-B14F-4D97-AF65-F5344CB8AC3E}">
        <p14:creationId xmlns:p14="http://schemas.microsoft.com/office/powerpoint/2010/main" val="127078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400686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213663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87643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118700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53673C-8CBB-4A46-AB72-1887C4D89BC9}"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14816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53673C-8CBB-4A46-AB72-1887C4D89BC9}"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99337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53673C-8CBB-4A46-AB72-1887C4D89BC9}"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387358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3673C-8CBB-4A46-AB72-1887C4D89BC9}"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279381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3673C-8CBB-4A46-AB72-1887C4D89BC9}"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4447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53673C-8CBB-4A46-AB72-1887C4D89BC9}"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7054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53673C-8CBB-4A46-AB72-1887C4D89BC9}"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09E59-B363-4D77-908F-09A54BCF78E2}" type="slidenum">
              <a:rPr lang="en-US" smtClean="0"/>
              <a:t>‹#›</a:t>
            </a:fld>
            <a:endParaRPr lang="en-US"/>
          </a:p>
        </p:txBody>
      </p:sp>
    </p:spTree>
    <p:extLst>
      <p:ext uri="{BB962C8B-B14F-4D97-AF65-F5344CB8AC3E}">
        <p14:creationId xmlns:p14="http://schemas.microsoft.com/office/powerpoint/2010/main" val="255316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3673C-8CBB-4A46-AB72-1887C4D89BC9}" type="datetimeFigureOut">
              <a:rPr lang="en-US" smtClean="0"/>
              <a:t>5/1/2021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09E59-B363-4D77-908F-09A54BCF78E2}" type="slidenum">
              <a:rPr lang="en-US" smtClean="0"/>
              <a:t>‹#›</a:t>
            </a:fld>
            <a:endParaRPr lang="en-US"/>
          </a:p>
        </p:txBody>
      </p:sp>
    </p:spTree>
    <p:extLst>
      <p:ext uri="{BB962C8B-B14F-4D97-AF65-F5344CB8AC3E}">
        <p14:creationId xmlns:p14="http://schemas.microsoft.com/office/powerpoint/2010/main" val="935621796"/>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74597A2-C37D-4359-A77E-7323F7FEC792}"/>
              </a:ext>
            </a:extLst>
          </p:cNvPr>
          <p:cNvSpPr>
            <a:spLocks noGrp="1"/>
          </p:cNvSpPr>
          <p:nvPr>
            <p:ph type="ctrTitle"/>
          </p:nvPr>
        </p:nvSpPr>
        <p:spPr>
          <a:xfrm>
            <a:off x="841248" y="818457"/>
            <a:ext cx="3322317" cy="2975876"/>
          </a:xfrm>
        </p:spPr>
        <p:txBody>
          <a:bodyPr vert="horz" lIns="91440" tIns="45720" rIns="91440" bIns="45720" rtlCol="0" anchor="b">
            <a:normAutofit/>
          </a:bodyPr>
          <a:lstStyle/>
          <a:p>
            <a:pPr algn="l"/>
            <a:r>
              <a:rPr lang="en-US" sz="4400" b="0" i="0" kern="1200" cap="all">
                <a:effectLst/>
                <a:latin typeface="Times New Roman" panose="02020603050405020304" pitchFamily="18" charset="0"/>
                <a:cs typeface="Times New Roman" panose="02020603050405020304" pitchFamily="18" charset="0"/>
              </a:rPr>
              <a:t>911 calls for service 2020</a:t>
            </a:r>
          </a:p>
        </p:txBody>
      </p:sp>
      <p:sp>
        <p:nvSpPr>
          <p:cNvPr id="3" name="Subtitle 2">
            <a:extLst>
              <a:ext uri="{FF2B5EF4-FFF2-40B4-BE49-F238E27FC236}">
                <a16:creationId xmlns:a16="http://schemas.microsoft.com/office/drawing/2014/main" id="{5387E39D-D5C7-4079-9406-650D842395B8}"/>
              </a:ext>
            </a:extLst>
          </p:cNvPr>
          <p:cNvSpPr>
            <a:spLocks noGrp="1"/>
          </p:cNvSpPr>
          <p:nvPr>
            <p:ph type="subTitle" idx="1"/>
          </p:nvPr>
        </p:nvSpPr>
        <p:spPr>
          <a:xfrm>
            <a:off x="841248" y="3948158"/>
            <a:ext cx="3322316" cy="1692066"/>
          </a:xfrm>
        </p:spPr>
        <p:txBody>
          <a:bodyPr vert="horz" lIns="91440" tIns="45720" rIns="91440" bIns="45720" rtlCol="0" anchor="t">
            <a:normAutofit/>
          </a:bodyPr>
          <a:lstStyle/>
          <a:p>
            <a:pPr algn="l"/>
            <a:r>
              <a:rPr lang="en-US" sz="2000">
                <a:latin typeface="Times New Roman" panose="02020603050405020304" pitchFamily="18" charset="0"/>
                <a:cs typeface="Times New Roman" panose="02020603050405020304" pitchFamily="18" charset="0"/>
              </a:rPr>
              <a:t>Phase-  III</a:t>
            </a:r>
          </a:p>
          <a:p>
            <a:pPr algn="l"/>
            <a:r>
              <a:rPr lang="en-US" sz="2000">
                <a:latin typeface="Times New Roman" panose="02020603050405020304" pitchFamily="18" charset="0"/>
                <a:cs typeface="Times New Roman" panose="02020603050405020304" pitchFamily="18" charset="0"/>
              </a:rPr>
              <a:t>Presented by: Mumtaz Uddin</a:t>
            </a:r>
          </a:p>
          <a:p>
            <a:pPr algn="l"/>
            <a:r>
              <a:rPr lang="en-US" sz="2000">
                <a:latin typeface="Times New Roman" panose="02020603050405020304" pitchFamily="18" charset="0"/>
                <a:cs typeface="Times New Roman" panose="02020603050405020304" pitchFamily="18" charset="0"/>
              </a:rPr>
              <a:t>Spring 2021</a:t>
            </a:r>
          </a:p>
        </p:txBody>
      </p:sp>
      <p:cxnSp>
        <p:nvCxnSpPr>
          <p:cNvPr id="2053" name="Straight Connector 72">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Become a Dispatcher">
            <a:extLst>
              <a:ext uri="{FF2B5EF4-FFF2-40B4-BE49-F238E27FC236}">
                <a16:creationId xmlns:a16="http://schemas.microsoft.com/office/drawing/2014/main" id="{80B15BDC-6321-482D-80B7-1C8CB8E44A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4678" y="669330"/>
            <a:ext cx="6436548" cy="551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57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21D54-6881-49E3-9E20-D800F8E68764}"/>
              </a:ext>
            </a:extLst>
          </p:cNvPr>
          <p:cNvSpPr>
            <a:spLocks noGrp="1"/>
          </p:cNvSpPr>
          <p:nvPr>
            <p:ph type="title"/>
          </p:nvPr>
        </p:nvSpPr>
        <p:spPr>
          <a:xfrm>
            <a:off x="943276" y="712268"/>
            <a:ext cx="10410524" cy="119353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Conclusion &amp; Future Work</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F49FA4-30CB-421B-9824-315218B741CA}"/>
              </a:ext>
            </a:extLst>
          </p:cNvPr>
          <p:cNvSpPr>
            <a:spLocks noGrp="1"/>
          </p:cNvSpPr>
          <p:nvPr>
            <p:ph idx="1"/>
          </p:nvPr>
        </p:nvSpPr>
        <p:spPr>
          <a:xfrm>
            <a:off x="943276" y="2050181"/>
            <a:ext cx="10410524" cy="4126782"/>
          </a:xfrm>
        </p:spPr>
        <p:txBody>
          <a:bodyPr>
            <a:normAutofit/>
          </a:bodyPr>
          <a:lstStyle/>
          <a:p>
            <a:r>
              <a:rPr lang="en-US" sz="2400" dirty="0">
                <a:solidFill>
                  <a:srgbClr val="FFFFFF"/>
                </a:solidFill>
                <a:latin typeface="Times New Roman" panose="02020603050405020304" pitchFamily="18" charset="0"/>
                <a:cs typeface="Times New Roman" panose="02020603050405020304" pitchFamily="18" charset="0"/>
              </a:rPr>
              <a:t>This project helped to gain insights on how 911 emergency </a:t>
            </a:r>
            <a:r>
              <a:rPr lang="en-US" sz="2400">
                <a:solidFill>
                  <a:srgbClr val="FFFFFF"/>
                </a:solidFill>
                <a:latin typeface="Times New Roman" panose="02020603050405020304" pitchFamily="18" charset="0"/>
                <a:cs typeface="Times New Roman" panose="02020603050405020304" pitchFamily="18" charset="0"/>
              </a:rPr>
              <a:t>system works successfully </a:t>
            </a:r>
            <a:r>
              <a:rPr lang="en-US" sz="2400" dirty="0">
                <a:solidFill>
                  <a:srgbClr val="FFFFFF"/>
                </a:solidFill>
                <a:latin typeface="Times New Roman" panose="02020603050405020304" pitchFamily="18" charset="0"/>
                <a:cs typeface="Times New Roman" panose="02020603050405020304" pitchFamily="18" charset="0"/>
              </a:rPr>
              <a:t>proved all </a:t>
            </a:r>
            <a:r>
              <a:rPr lang="en-US" sz="2400">
                <a:solidFill>
                  <a:srgbClr val="FFFFFF"/>
                </a:solidFill>
                <a:latin typeface="Times New Roman" panose="02020603050405020304" pitchFamily="18" charset="0"/>
                <a:cs typeface="Times New Roman" panose="02020603050405020304" pitchFamily="18" charset="0"/>
              </a:rPr>
              <a:t>hypothesis. </a:t>
            </a:r>
            <a:endParaRPr lang="en-US" sz="2400" dirty="0">
              <a:solidFill>
                <a:srgbClr val="FFFFFF"/>
              </a:solidFill>
              <a:latin typeface="Times New Roman" panose="02020603050405020304" pitchFamily="18" charset="0"/>
              <a:cs typeface="Times New Roman" panose="02020603050405020304" pitchFamily="18" charset="0"/>
            </a:endParaRPr>
          </a:p>
          <a:p>
            <a:r>
              <a:rPr lang="en-US" sz="2400" dirty="0">
                <a:solidFill>
                  <a:srgbClr val="FFFFFF"/>
                </a:solidFill>
                <a:latin typeface="Times New Roman" panose="02020603050405020304" pitchFamily="18" charset="0"/>
                <a:cs typeface="Times New Roman" panose="02020603050405020304" pitchFamily="18" charset="0"/>
              </a:rPr>
              <a:t>Future: creating a scheduling system based on time. </a:t>
            </a:r>
          </a:p>
        </p:txBody>
      </p:sp>
    </p:spTree>
    <p:extLst>
      <p:ext uri="{BB962C8B-B14F-4D97-AF65-F5344CB8AC3E}">
        <p14:creationId xmlns:p14="http://schemas.microsoft.com/office/powerpoint/2010/main" val="423527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00238-DBEA-469D-B49F-EDD7C1A4DB4E}"/>
              </a:ext>
            </a:extLst>
          </p:cNvPr>
          <p:cNvSpPr>
            <a:spLocks noGrp="1"/>
          </p:cNvSpPr>
          <p:nvPr>
            <p:ph type="title"/>
          </p:nvPr>
        </p:nvSpPr>
        <p:spPr>
          <a:xfrm>
            <a:off x="838200" y="963877"/>
            <a:ext cx="3494362" cy="4930246"/>
          </a:xfrm>
        </p:spPr>
        <p:txBody>
          <a:bodyPr>
            <a:normAutofit/>
          </a:bodyPr>
          <a:lstStyle/>
          <a:p>
            <a:pPr algn="r"/>
            <a:r>
              <a:rPr lang="en-US">
                <a:latin typeface="Times New Roman" panose="02020603050405020304" pitchFamily="18" charset="0"/>
                <a:cs typeface="Times New Roman" panose="02020603050405020304" pitchFamily="18" charset="0"/>
              </a:rPr>
              <a:t>About Data Set</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7A88D3-DA59-4FE8-BA0F-28CA50151E46}"/>
              </a:ext>
            </a:extLst>
          </p:cNvPr>
          <p:cNvSpPr>
            <a:spLocks noGrp="1"/>
          </p:cNvSpPr>
          <p:nvPr>
            <p:ph idx="1"/>
          </p:nvPr>
        </p:nvSpPr>
        <p:spPr>
          <a:xfrm>
            <a:off x="4976031" y="963877"/>
            <a:ext cx="6377769" cy="4930246"/>
          </a:xfrm>
        </p:spPr>
        <p:txBody>
          <a:bodyPr anchor="ctr">
            <a:normAutofit/>
          </a:bodyPr>
          <a:lstStyle/>
          <a:p>
            <a:r>
              <a:rPr lang="en-US" sz="2400">
                <a:latin typeface="Times New Roman" panose="02020603050405020304" pitchFamily="18" charset="0"/>
                <a:cs typeface="Times New Roman" panose="02020603050405020304" pitchFamily="18" charset="0"/>
              </a:rPr>
              <a:t>The 911 calls for service 2020 dataset contains Emergency and Non-emergency Police calls to 911 in the Baltimore area and is available through the government website of Baltimore (Baltimore Open Data) that has data for the year 2020. </a:t>
            </a:r>
          </a:p>
          <a:p>
            <a:r>
              <a:rPr lang="en-US" sz="2400">
                <a:latin typeface="Times New Roman" panose="02020603050405020304" pitchFamily="18" charset="0"/>
                <a:cs typeface="Times New Roman" panose="02020603050405020304" pitchFamily="18" charset="0"/>
              </a:rPr>
              <a:t>It has 1.46M rows and 19 columns.</a:t>
            </a:r>
          </a:p>
          <a:p>
            <a:r>
              <a:rPr lang="en-US" sz="2400">
                <a:latin typeface="Times New Roman" panose="02020603050405020304" pitchFamily="18" charset="0"/>
                <a:cs typeface="Times New Roman" panose="02020603050405020304" pitchFamily="18" charset="0"/>
              </a:rPr>
              <a:t>After data cleaning and removing anomalies, the data is approximately 340k rows and 15 columns.</a:t>
            </a:r>
          </a:p>
          <a:p>
            <a:endParaRPr lang="en-US" sz="2400"/>
          </a:p>
        </p:txBody>
      </p:sp>
    </p:spTree>
    <p:extLst>
      <p:ext uri="{BB962C8B-B14F-4D97-AF65-F5344CB8AC3E}">
        <p14:creationId xmlns:p14="http://schemas.microsoft.com/office/powerpoint/2010/main" val="225320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F8830-5D28-4CE8-BB13-75656B7CAC6C}"/>
              </a:ext>
            </a:extLst>
          </p:cNvPr>
          <p:cNvSpPr>
            <a:spLocks noGrp="1"/>
          </p:cNvSpPr>
          <p:nvPr>
            <p:ph type="title"/>
          </p:nvPr>
        </p:nvSpPr>
        <p:spPr>
          <a:xfrm>
            <a:off x="841248" y="932961"/>
            <a:ext cx="4887685" cy="1777419"/>
          </a:xfrm>
        </p:spPr>
        <p:txBody>
          <a:bodyPr anchor="b">
            <a:normAutofit/>
          </a:bodyPr>
          <a:lstStyle/>
          <a:p>
            <a:r>
              <a:rPr lang="en-US" sz="4000" dirty="0">
                <a:latin typeface="Times New Roman" panose="02020603050405020304" pitchFamily="18" charset="0"/>
                <a:cs typeface="Times New Roman" panose="02020603050405020304" pitchFamily="18" charset="0"/>
              </a:rPr>
              <a:t>Hypothesis </a:t>
            </a:r>
          </a:p>
        </p:txBody>
      </p:sp>
      <p:sp>
        <p:nvSpPr>
          <p:cNvPr id="3" name="Content Placeholder 2">
            <a:extLst>
              <a:ext uri="{FF2B5EF4-FFF2-40B4-BE49-F238E27FC236}">
                <a16:creationId xmlns:a16="http://schemas.microsoft.com/office/drawing/2014/main" id="{DD58273C-988F-467A-9DC5-725F8F227830}"/>
              </a:ext>
            </a:extLst>
          </p:cNvPr>
          <p:cNvSpPr>
            <a:spLocks noGrp="1"/>
          </p:cNvSpPr>
          <p:nvPr>
            <p:ph idx="1"/>
          </p:nvPr>
        </p:nvSpPr>
        <p:spPr>
          <a:xfrm>
            <a:off x="841248" y="2894530"/>
            <a:ext cx="4887685" cy="3209544"/>
          </a:xfrm>
        </p:spPr>
        <p:txBody>
          <a:bodyPr anchor="t">
            <a:normAutofit/>
          </a:bodyPr>
          <a:lstStyle/>
          <a:p>
            <a:r>
              <a:rPr lang="en-US" sz="2000">
                <a:latin typeface="Times New Roman" panose="02020603050405020304" pitchFamily="18" charset="0"/>
                <a:cs typeface="Times New Roman" panose="02020603050405020304" pitchFamily="18" charset="0"/>
              </a:rPr>
              <a:t>When to expect more 911 calls and where do these calls come from?</a:t>
            </a:r>
          </a:p>
          <a:p>
            <a:r>
              <a:rPr lang="en-US" sz="2000">
                <a:latin typeface="Times New Roman" panose="02020603050405020304" pitchFamily="18" charset="0"/>
                <a:cs typeface="Times New Roman" panose="02020603050405020304" pitchFamily="18" charset="0"/>
              </a:rPr>
              <a:t>When does the need for police officers/first responders increase/decrease? </a:t>
            </a:r>
          </a:p>
          <a:p>
            <a:r>
              <a:rPr lang="en-US" sz="2000">
                <a:latin typeface="Times New Roman" panose="02020603050405020304" pitchFamily="18" charset="0"/>
                <a:cs typeface="Times New Roman" panose="02020603050405020304" pitchFamily="18" charset="0"/>
              </a:rPr>
              <a:t>Can we schedule their shifts in a more efficient manner?</a:t>
            </a:r>
          </a:p>
          <a:p>
            <a:endParaRPr lang="en-US" sz="2000">
              <a:latin typeface="Times New Roman" panose="02020603050405020304" pitchFamily="18" charset="0"/>
              <a:cs typeface="Times New Roman" panose="02020603050405020304" pitchFamily="18" charset="0"/>
            </a:endParaRPr>
          </a:p>
        </p:txBody>
      </p:sp>
      <p:cxnSp>
        <p:nvCxnSpPr>
          <p:cNvPr id="6149" name="Straight Connector 72">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146" name="Picture 2" descr="Aim, business objectives, goal, objective, project, target icon - Download  on Iconfinder">
            <a:extLst>
              <a:ext uri="{FF2B5EF4-FFF2-40B4-BE49-F238E27FC236}">
                <a16:creationId xmlns:a16="http://schemas.microsoft.com/office/drawing/2014/main" id="{3C46368A-A17D-4A01-B8F3-D438FA4F37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37" r="1" b="1"/>
          <a:stretch/>
        </p:blipFill>
        <p:spPr bwMode="auto">
          <a:xfrm>
            <a:off x="7242094" y="1417320"/>
            <a:ext cx="3855229" cy="431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61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8CE6B63-073F-43DB-973E-65D80905A7D9}"/>
              </a:ext>
            </a:extLst>
          </p:cNvPr>
          <p:cNvSpPr>
            <a:spLocks noGrp="1"/>
          </p:cNvSpPr>
          <p:nvPr>
            <p:ph type="title"/>
          </p:nvPr>
        </p:nvSpPr>
        <p:spPr>
          <a:xfrm>
            <a:off x="6424244" y="365124"/>
            <a:ext cx="4929556" cy="2057400"/>
          </a:xfrm>
        </p:spPr>
        <p:txBody>
          <a:bodyPr vert="horz" lIns="91440" tIns="45720" rIns="91440" bIns="45720" rtlCol="0" anchor="b">
            <a:normAutofit/>
          </a:bodyPr>
          <a:lstStyle/>
          <a:p>
            <a:r>
              <a:rPr lang="en-US" sz="4000" kern="1200" dirty="0">
                <a:solidFill>
                  <a:schemeClr val="tx1"/>
                </a:solidFill>
                <a:latin typeface="Times New Roman" panose="02020603050405020304" pitchFamily="18" charset="0"/>
                <a:cs typeface="Times New Roman" panose="02020603050405020304" pitchFamily="18" charset="0"/>
              </a:rPr>
              <a:t>Exploratory data analysis</a:t>
            </a:r>
          </a:p>
        </p:txBody>
      </p:sp>
      <p:pic>
        <p:nvPicPr>
          <p:cNvPr id="19" name="Picture 18" descr="Chart, bar chart, histogram&#10;&#10;Description automatically generated">
            <a:extLst>
              <a:ext uri="{FF2B5EF4-FFF2-40B4-BE49-F238E27FC236}">
                <a16:creationId xmlns:a16="http://schemas.microsoft.com/office/drawing/2014/main" id="{04974CA5-44B4-4765-9F5C-D20E4858C2AF}"/>
              </a:ext>
            </a:extLst>
          </p:cNvPr>
          <p:cNvPicPr>
            <a:picLocks noChangeAspect="1"/>
          </p:cNvPicPr>
          <p:nvPr/>
        </p:nvPicPr>
        <p:blipFill rotWithShape="1">
          <a:blip r:embed="rId3">
            <a:extLst>
              <a:ext uri="{28A0092B-C50C-407E-A947-70E740481C1C}">
                <a14:useLocalDpi xmlns:a14="http://schemas.microsoft.com/office/drawing/2010/main" val="0"/>
              </a:ext>
            </a:extLst>
          </a:blip>
          <a:srcRect l="7816" r="7813" b="-2"/>
          <a:stretch/>
        </p:blipFill>
        <p:spPr>
          <a:xfrm>
            <a:off x="491148" y="323418"/>
            <a:ext cx="4853685" cy="2934000"/>
          </a:xfrm>
          <a:prstGeom prst="rect">
            <a:avLst/>
          </a:prstGeom>
        </p:spPr>
      </p:pic>
      <p:pic>
        <p:nvPicPr>
          <p:cNvPr id="15" name="Content Placeholder 14" descr="Chart, bar chart&#10;&#10;Description automatically generated">
            <a:extLst>
              <a:ext uri="{FF2B5EF4-FFF2-40B4-BE49-F238E27FC236}">
                <a16:creationId xmlns:a16="http://schemas.microsoft.com/office/drawing/2014/main" id="{37320261-DC3A-493F-A55F-C79A4576E13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9676" r="5207" b="1"/>
          <a:stretch/>
        </p:blipFill>
        <p:spPr>
          <a:xfrm>
            <a:off x="491148" y="3597883"/>
            <a:ext cx="4853685" cy="2936699"/>
          </a:xfrm>
          <a:prstGeom prst="rect">
            <a:avLst/>
          </a:prstGeom>
        </p:spPr>
      </p:pic>
      <p:cxnSp>
        <p:nvCxnSpPr>
          <p:cNvPr id="22" name="Straight Connector 25">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3598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766706-1681-4A17-ADF7-9DB968AD0363}"/>
              </a:ext>
            </a:extLst>
          </p:cNvPr>
          <p:cNvSpPr txBox="1"/>
          <p:nvPr/>
        </p:nvSpPr>
        <p:spPr>
          <a:xfrm>
            <a:off x="6424244" y="2624962"/>
            <a:ext cx="4929556" cy="3538094"/>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following graphs in the reports the number of calls made on hourly basis, and the day of the week which represents the priority as well.</a:t>
            </a:r>
          </a:p>
          <a:p>
            <a:pPr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graphs also prove the following hypothesis- When to expect more 911 calls and where do these calls come from?</a:t>
            </a:r>
          </a:p>
        </p:txBody>
      </p:sp>
    </p:spTree>
    <p:extLst>
      <p:ext uri="{BB962C8B-B14F-4D97-AF65-F5344CB8AC3E}">
        <p14:creationId xmlns:p14="http://schemas.microsoft.com/office/powerpoint/2010/main" val="50787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5F4F07C-A3E3-4B89-8BF9-5997BCDF6F7D}"/>
              </a:ext>
            </a:extLst>
          </p:cNvPr>
          <p:cNvSpPr txBox="1"/>
          <p:nvPr/>
        </p:nvSpPr>
        <p:spPr>
          <a:xfrm>
            <a:off x="841248" y="2894530"/>
            <a:ext cx="4887685" cy="3209544"/>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a:t>The time series graph shows the monthly trend of number of incidents reported over the year 2020, which proves the hypothesis - When does the need for police officers/first responders increase/decrease? </a:t>
            </a:r>
          </a:p>
          <a:p>
            <a:pPr indent="-228600" defTabSz="914400">
              <a:lnSpc>
                <a:spcPct val="90000"/>
              </a:lnSpc>
              <a:spcAft>
                <a:spcPts val="600"/>
              </a:spcAft>
              <a:buFont typeface="Arial" panose="020B0604020202020204" pitchFamily="34" charset="0"/>
              <a:buChar char="•"/>
            </a:pPr>
            <a:r>
              <a:rPr lang="en-US" sz="2000"/>
              <a:t>We can see from the time series graph that the first week of July 2020 shows the most incident reported.</a:t>
            </a:r>
          </a:p>
        </p:txBody>
      </p:sp>
      <p:cxnSp>
        <p:nvCxnSpPr>
          <p:cNvPr id="18" name="Straight Connector 17">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10">
            <a:extLst>
              <a:ext uri="{FF2B5EF4-FFF2-40B4-BE49-F238E27FC236}">
                <a16:creationId xmlns:a16="http://schemas.microsoft.com/office/drawing/2014/main" id="{64897395-1998-4794-B654-7A2CD001844B}"/>
              </a:ext>
            </a:extLst>
          </p:cNvPr>
          <p:cNvPicPr>
            <a:picLocks noChangeAspect="1"/>
          </p:cNvPicPr>
          <p:nvPr/>
        </p:nvPicPr>
        <p:blipFill rotWithShape="1">
          <a:blip r:embed="rId2">
            <a:extLst>
              <a:ext uri="{28A0092B-C50C-407E-A947-70E740481C1C}">
                <a14:useLocalDpi xmlns:a14="http://schemas.microsoft.com/office/drawing/2010/main" val="0"/>
              </a:ext>
            </a:extLst>
          </a:blip>
          <a:srcRect l="31053" r="28064" b="1"/>
          <a:stretch/>
        </p:blipFill>
        <p:spPr>
          <a:xfrm>
            <a:off x="6749145" y="573678"/>
            <a:ext cx="5103206" cy="5710645"/>
          </a:xfrm>
          <a:prstGeom prst="rect">
            <a:avLst/>
          </a:prstGeom>
        </p:spPr>
      </p:pic>
    </p:spTree>
    <p:extLst>
      <p:ext uri="{BB962C8B-B14F-4D97-AF65-F5344CB8AC3E}">
        <p14:creationId xmlns:p14="http://schemas.microsoft.com/office/powerpoint/2010/main" val="294127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91C203-9C79-48F5-8BFA-1AB3E7C216A9}"/>
              </a:ext>
            </a:extLst>
          </p:cNvPr>
          <p:cNvSpPr txBox="1"/>
          <p:nvPr/>
        </p:nvSpPr>
        <p:spPr>
          <a:xfrm>
            <a:off x="841248" y="2894530"/>
            <a:ext cx="4887685" cy="3209544"/>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900"/>
              <a:t>The graphs shows the number of 911 calls based on the geography of the Baltimore area.  </a:t>
            </a:r>
          </a:p>
          <a:p>
            <a:pPr indent="-228600" defTabSz="914400">
              <a:lnSpc>
                <a:spcPct val="90000"/>
              </a:lnSpc>
              <a:spcAft>
                <a:spcPts val="600"/>
              </a:spcAft>
              <a:buFont typeface="Arial" panose="020B0604020202020204" pitchFamily="34" charset="0"/>
              <a:buChar char="•"/>
            </a:pPr>
            <a:endParaRPr lang="en-US" sz="1900"/>
          </a:p>
          <a:p>
            <a:pPr indent="-228600" defTabSz="914400">
              <a:lnSpc>
                <a:spcPct val="90000"/>
              </a:lnSpc>
              <a:spcAft>
                <a:spcPts val="600"/>
              </a:spcAft>
              <a:buFont typeface="Arial" panose="020B0604020202020204" pitchFamily="34" charset="0"/>
              <a:buChar char="•"/>
            </a:pPr>
            <a:r>
              <a:rPr lang="en-US" sz="1900"/>
              <a:t>Blue shows the range from 0-5000 calls</a:t>
            </a:r>
          </a:p>
          <a:p>
            <a:pPr indent="-228600" defTabSz="914400">
              <a:lnSpc>
                <a:spcPct val="90000"/>
              </a:lnSpc>
              <a:spcAft>
                <a:spcPts val="600"/>
              </a:spcAft>
              <a:buFont typeface="Arial" panose="020B0604020202020204" pitchFamily="34" charset="0"/>
              <a:buChar char="•"/>
            </a:pPr>
            <a:r>
              <a:rPr lang="en-US" sz="1900"/>
              <a:t>Violet shows the range from 5000-10000 calls</a:t>
            </a:r>
          </a:p>
          <a:p>
            <a:pPr indent="-228600" defTabSz="914400">
              <a:lnSpc>
                <a:spcPct val="90000"/>
              </a:lnSpc>
              <a:spcAft>
                <a:spcPts val="600"/>
              </a:spcAft>
              <a:buFont typeface="Arial" panose="020B0604020202020204" pitchFamily="34" charset="0"/>
              <a:buChar char="•"/>
            </a:pPr>
            <a:r>
              <a:rPr lang="en-US" sz="1900"/>
              <a:t>Pink shows the range from 15000-20000 calls</a:t>
            </a:r>
          </a:p>
          <a:p>
            <a:pPr indent="-228600" defTabSz="914400">
              <a:lnSpc>
                <a:spcPct val="90000"/>
              </a:lnSpc>
              <a:spcAft>
                <a:spcPts val="600"/>
              </a:spcAft>
              <a:buFont typeface="Arial" panose="020B0604020202020204" pitchFamily="34" charset="0"/>
              <a:buChar char="•"/>
            </a:pPr>
            <a:r>
              <a:rPr lang="en-US" sz="1900"/>
              <a:t>Orange-Yellow shows the range of 20000+ calls</a:t>
            </a:r>
          </a:p>
          <a:p>
            <a:pPr indent="-228600" defTabSz="914400">
              <a:lnSpc>
                <a:spcPct val="90000"/>
              </a:lnSpc>
              <a:spcAft>
                <a:spcPts val="600"/>
              </a:spcAft>
              <a:buFont typeface="Arial" panose="020B0604020202020204" pitchFamily="34" charset="0"/>
              <a:buChar char="•"/>
            </a:pPr>
            <a:endParaRPr lang="en-US" sz="1900"/>
          </a:p>
        </p:txBody>
      </p:sp>
      <p:cxnSp>
        <p:nvCxnSpPr>
          <p:cNvPr id="9" name="Straight Connector 12">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B6E28A3-FB1F-4A20-A52B-9B1C43CEA81B}"/>
              </a:ext>
            </a:extLst>
          </p:cNvPr>
          <p:cNvPicPr>
            <a:picLocks noGrp="1" noChangeAspect="1"/>
          </p:cNvPicPr>
          <p:nvPr>
            <p:ph idx="1"/>
          </p:nvPr>
        </p:nvPicPr>
        <p:blipFill rotWithShape="1">
          <a:blip r:embed="rId2"/>
          <a:srcRect l="6697" r="13099" b="-1"/>
          <a:stretch/>
        </p:blipFill>
        <p:spPr>
          <a:xfrm>
            <a:off x="6749145" y="573678"/>
            <a:ext cx="5103206" cy="5710645"/>
          </a:xfrm>
          <a:prstGeom prst="rect">
            <a:avLst/>
          </a:prstGeom>
        </p:spPr>
      </p:pic>
    </p:spTree>
    <p:extLst>
      <p:ext uri="{BB962C8B-B14F-4D97-AF65-F5344CB8AC3E}">
        <p14:creationId xmlns:p14="http://schemas.microsoft.com/office/powerpoint/2010/main" val="35087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56E2B5F4-C933-4C4D-A59C-300E7B309628}"/>
              </a:ext>
            </a:extLst>
          </p:cNvPr>
          <p:cNvSpPr>
            <a:spLocks noGrp="1"/>
          </p:cNvSpPr>
          <p:nvPr>
            <p:ph type="title"/>
          </p:nvPr>
        </p:nvSpPr>
        <p:spPr>
          <a:xfrm>
            <a:off x="841248" y="932688"/>
            <a:ext cx="4892040" cy="1773936"/>
          </a:xfrm>
        </p:spPr>
        <p:txBody>
          <a:bodyPr anchor="b">
            <a:normAutofit/>
          </a:bodyPr>
          <a:lstStyle/>
          <a:p>
            <a:r>
              <a:rPr lang="en-US" sz="4000">
                <a:latin typeface="Times New Roman" panose="02020603050405020304" pitchFamily="18" charset="0"/>
                <a:cs typeface="Times New Roman" panose="02020603050405020304" pitchFamily="18" charset="0"/>
              </a:rPr>
              <a:t> Clustering using K- Means</a:t>
            </a:r>
          </a:p>
        </p:txBody>
      </p:sp>
      <p:sp>
        <p:nvSpPr>
          <p:cNvPr id="7" name="Content Placeholder 6">
            <a:extLst>
              <a:ext uri="{FF2B5EF4-FFF2-40B4-BE49-F238E27FC236}">
                <a16:creationId xmlns:a16="http://schemas.microsoft.com/office/drawing/2014/main" id="{4489122B-01B3-419D-B3D8-C2597B33396B}"/>
              </a:ext>
            </a:extLst>
          </p:cNvPr>
          <p:cNvSpPr>
            <a:spLocks noGrp="1"/>
          </p:cNvSpPr>
          <p:nvPr>
            <p:ph idx="1"/>
          </p:nvPr>
        </p:nvSpPr>
        <p:spPr>
          <a:xfrm>
            <a:off x="841248" y="2898648"/>
            <a:ext cx="4892040" cy="3209544"/>
          </a:xfrm>
        </p:spPr>
        <p:txBody>
          <a:bodyPr anchor="t">
            <a:normAutofit/>
          </a:bodyPr>
          <a:lstStyle/>
          <a:p>
            <a:r>
              <a:rPr lang="en-US" sz="2000">
                <a:latin typeface="Times New Roman" panose="02020603050405020304" pitchFamily="18" charset="0"/>
                <a:cs typeface="Times New Roman" panose="02020603050405020304" pitchFamily="18" charset="0"/>
              </a:rPr>
              <a:t>According to the data there were 9 police districts which had 350 neighborhoods. By using K- Means we were able to determine the priority and to find out how many police officers will be required for every 911 call in an individual neighborhood in a police district</a:t>
            </a:r>
          </a:p>
          <a:p>
            <a:endParaRPr lang="en-US" sz="2000">
              <a:latin typeface="Times New Roman" panose="02020603050405020304" pitchFamily="18" charset="0"/>
              <a:cs typeface="Times New Roman" panose="02020603050405020304" pitchFamily="18" charset="0"/>
            </a:endParaRPr>
          </a:p>
        </p:txBody>
      </p:sp>
      <p:cxnSp>
        <p:nvCxnSpPr>
          <p:cNvPr id="13" name="Straight Connector 13">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with medium confidence">
            <a:extLst>
              <a:ext uri="{FF2B5EF4-FFF2-40B4-BE49-F238E27FC236}">
                <a16:creationId xmlns:a16="http://schemas.microsoft.com/office/drawing/2014/main" id="{D2F75C69-1D87-44BB-8F59-B9827A5B5512}"/>
              </a:ext>
            </a:extLst>
          </p:cNvPr>
          <p:cNvPicPr>
            <a:picLocks noChangeAspect="1"/>
          </p:cNvPicPr>
          <p:nvPr/>
        </p:nvPicPr>
        <p:blipFill rotWithShape="1">
          <a:blip r:embed="rId2"/>
          <a:srcRect t="98" r="3" b="3"/>
          <a:stretch/>
        </p:blipFill>
        <p:spPr>
          <a:xfrm>
            <a:off x="6748272" y="1958771"/>
            <a:ext cx="5025525" cy="2949602"/>
          </a:xfrm>
          <a:prstGeom prst="rect">
            <a:avLst/>
          </a:prstGeom>
        </p:spPr>
      </p:pic>
    </p:spTree>
    <p:extLst>
      <p:ext uri="{BB962C8B-B14F-4D97-AF65-F5344CB8AC3E}">
        <p14:creationId xmlns:p14="http://schemas.microsoft.com/office/powerpoint/2010/main" val="426920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1994-79B9-45E2-9D27-EE0AAB5A4DB9}"/>
              </a:ext>
            </a:extLst>
          </p:cNvPr>
          <p:cNvSpPr>
            <a:spLocks noGrp="1"/>
          </p:cNvSpPr>
          <p:nvPr>
            <p:ph type="title"/>
          </p:nvPr>
        </p:nvSpPr>
        <p:spPr>
          <a:xfrm>
            <a:off x="714756" y="321211"/>
            <a:ext cx="10762488" cy="1207008"/>
          </a:xfrm>
        </p:spPr>
        <p:txBody>
          <a:bodyPr vert="horz" lIns="91440" tIns="45720" rIns="91440" bIns="45720" rtlCol="0" anchor="b">
            <a:normAutofit/>
          </a:bodyPr>
          <a:lstStyle/>
          <a:p>
            <a:pPr algn="ctr"/>
            <a:r>
              <a:rPr lang="en-US" sz="6000" kern="1200" dirty="0">
                <a:solidFill>
                  <a:schemeClr val="tx1"/>
                </a:solidFill>
                <a:latin typeface="Times New Roman" panose="02020603050405020304" pitchFamily="18" charset="0"/>
                <a:cs typeface="Times New Roman" panose="02020603050405020304" pitchFamily="18" charset="0"/>
              </a:rPr>
              <a:t>Clustering for Southern District  </a:t>
            </a:r>
          </a:p>
        </p:txBody>
      </p:sp>
      <p:pic>
        <p:nvPicPr>
          <p:cNvPr id="5" name="Picture 4" descr="Graphical user interface, text, application, email&#10;&#10;Description automatically generated">
            <a:extLst>
              <a:ext uri="{FF2B5EF4-FFF2-40B4-BE49-F238E27FC236}">
                <a16:creationId xmlns:a16="http://schemas.microsoft.com/office/drawing/2014/main" id="{A728F939-95F8-4196-81CB-C584E8F4435D}"/>
              </a:ext>
            </a:extLst>
          </p:cNvPr>
          <p:cNvPicPr>
            <a:picLocks noChangeAspect="1"/>
          </p:cNvPicPr>
          <p:nvPr/>
        </p:nvPicPr>
        <p:blipFill rotWithShape="1">
          <a:blip r:embed="rId2"/>
          <a:srcRect r="4729" b="-1"/>
          <a:stretch/>
        </p:blipFill>
        <p:spPr>
          <a:xfrm>
            <a:off x="609600" y="2423680"/>
            <a:ext cx="5212080" cy="3856948"/>
          </a:xfrm>
          <a:prstGeom prst="rect">
            <a:avLst/>
          </a:prstGeom>
        </p:spPr>
      </p:pic>
      <p:cxnSp>
        <p:nvCxnSpPr>
          <p:cNvPr id="16" name="Straight Connector 9">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D99CCCC-B574-47B6-846D-D3B3209AD7C0}"/>
              </a:ext>
            </a:extLst>
          </p:cNvPr>
          <p:cNvPicPr>
            <a:picLocks noChangeAspect="1"/>
          </p:cNvPicPr>
          <p:nvPr/>
        </p:nvPicPr>
        <p:blipFill>
          <a:blip r:embed="rId3"/>
          <a:stretch>
            <a:fillRect/>
          </a:stretch>
        </p:blipFill>
        <p:spPr>
          <a:xfrm>
            <a:off x="6768760" y="2405717"/>
            <a:ext cx="3673158" cy="3596952"/>
          </a:xfrm>
          <a:prstGeom prst="rect">
            <a:avLst/>
          </a:prstGeom>
        </p:spPr>
      </p:pic>
    </p:spTree>
    <p:extLst>
      <p:ext uri="{BB962C8B-B14F-4D97-AF65-F5344CB8AC3E}">
        <p14:creationId xmlns:p14="http://schemas.microsoft.com/office/powerpoint/2010/main" val="400739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2BBB-2254-4EEE-9EA4-CF0160690C2A}"/>
              </a:ext>
            </a:extLst>
          </p:cNvPr>
          <p:cNvSpPr>
            <a:spLocks noGrp="1"/>
          </p:cNvSpPr>
          <p:nvPr>
            <p:ph type="title"/>
          </p:nvPr>
        </p:nvSpPr>
        <p:spPr>
          <a:xfrm>
            <a:off x="609600" y="716989"/>
            <a:ext cx="10762488" cy="1207008"/>
          </a:xfrm>
        </p:spPr>
        <p:txBody>
          <a:bodyPr vert="horz" lIns="91440" tIns="45720" rIns="91440" bIns="45720" rtlCol="0" anchor="b">
            <a:noAutofit/>
          </a:bodyPr>
          <a:lstStyle/>
          <a:p>
            <a:pPr algn="ctr"/>
            <a:r>
              <a:rPr lang="en-US" sz="1800" kern="1200" dirty="0">
                <a:solidFill>
                  <a:schemeClr val="tx1"/>
                </a:solidFill>
                <a:latin typeface="Times New Roman" panose="02020603050405020304" pitchFamily="18" charset="0"/>
                <a:cs typeface="Times New Roman" panose="02020603050405020304" pitchFamily="18" charset="0"/>
              </a:rPr>
              <a:t>Clustering for Central District: </a:t>
            </a: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This is an example of one of the districts which represents the division of clusters based on neighborhoods and shows the priority score which tells the number of police officers required at a particular cluster i.e., neighborhood. </a:t>
            </a: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Also, this proves our following hypothesis: Can we schedule their shifts in a more efficient manner?</a:t>
            </a: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  </a:t>
            </a:r>
          </a:p>
        </p:txBody>
      </p:sp>
      <p:pic>
        <p:nvPicPr>
          <p:cNvPr id="4" name="Content Placeholder 3">
            <a:extLst>
              <a:ext uri="{FF2B5EF4-FFF2-40B4-BE49-F238E27FC236}">
                <a16:creationId xmlns:a16="http://schemas.microsoft.com/office/drawing/2014/main" id="{F49BBBFE-319B-4D8B-A344-8B89B16DFAB0}"/>
              </a:ext>
            </a:extLst>
          </p:cNvPr>
          <p:cNvPicPr>
            <a:picLocks noGrp="1" noChangeAspect="1"/>
          </p:cNvPicPr>
          <p:nvPr>
            <p:ph idx="1"/>
          </p:nvPr>
        </p:nvPicPr>
        <p:blipFill rotWithShape="1">
          <a:blip r:embed="rId3"/>
          <a:srcRect t="2301" r="-1" b="13916"/>
          <a:stretch/>
        </p:blipFill>
        <p:spPr>
          <a:xfrm>
            <a:off x="609600" y="2423680"/>
            <a:ext cx="5212080" cy="3856948"/>
          </a:xfrm>
          <a:prstGeom prst="rect">
            <a:avLst/>
          </a:prstGeom>
        </p:spPr>
      </p:pic>
      <p:cxnSp>
        <p:nvCxnSpPr>
          <p:cNvPr id="7" name="Straight Connector 9">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8041FD8-E374-4E43-A1A7-BD16168023DD}"/>
              </a:ext>
            </a:extLst>
          </p:cNvPr>
          <p:cNvPicPr>
            <a:picLocks noChangeAspect="1"/>
          </p:cNvPicPr>
          <p:nvPr/>
        </p:nvPicPr>
        <p:blipFill>
          <a:blip r:embed="rId4"/>
          <a:stretch>
            <a:fillRect/>
          </a:stretch>
        </p:blipFill>
        <p:spPr>
          <a:xfrm>
            <a:off x="7364235" y="2244400"/>
            <a:ext cx="3657202" cy="3896611"/>
          </a:xfrm>
          <a:prstGeom prst="rect">
            <a:avLst/>
          </a:prstGeom>
        </p:spPr>
      </p:pic>
    </p:spTree>
    <p:extLst>
      <p:ext uri="{BB962C8B-B14F-4D97-AF65-F5344CB8AC3E}">
        <p14:creationId xmlns:p14="http://schemas.microsoft.com/office/powerpoint/2010/main" val="17450201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TotalTime>
  <Words>439</Words>
  <Application>Microsoft Office PowerPoint</Application>
  <PresentationFormat>Widescreen</PresentationFormat>
  <Paragraphs>32</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Tw Cen MT</vt:lpstr>
      <vt:lpstr>Office Theme</vt:lpstr>
      <vt:lpstr>911 calls for service 2020</vt:lpstr>
      <vt:lpstr>About Data Set</vt:lpstr>
      <vt:lpstr>Hypothesis </vt:lpstr>
      <vt:lpstr>Exploratory data analysis</vt:lpstr>
      <vt:lpstr>PowerPoint Presentation</vt:lpstr>
      <vt:lpstr>PowerPoint Presentation</vt:lpstr>
      <vt:lpstr> Clustering using K- Means</vt:lpstr>
      <vt:lpstr>Clustering for Southern District  </vt:lpstr>
      <vt:lpstr>Clustering for Central District:  This is an example of one of the districts which represents the division of clusters based on neighborhoods and shows the priority score which tells the number of police officers required at a particular cluster i.e., neighborhood.   Also, this proves our following hypothesis: Can we schedule their shifts in a more efficient manner?   </vt:lpstr>
      <vt:lpstr>Conclusion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911 calls for service 2020</dc:title>
  <dc:creator>Aditi Bhargava</dc:creator>
  <cp:lastModifiedBy>Aditi Bhargava</cp:lastModifiedBy>
  <cp:revision>1</cp:revision>
  <dcterms:created xsi:type="dcterms:W3CDTF">2021-02-22T23:31:54Z</dcterms:created>
  <dcterms:modified xsi:type="dcterms:W3CDTF">2021-05-01T22:34:50Z</dcterms:modified>
</cp:coreProperties>
</file>