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5"/>
  </p:notesMasterIdLst>
  <p:sldIdLst>
    <p:sldId id="256" r:id="rId2"/>
    <p:sldId id="257" r:id="rId3"/>
    <p:sldId id="262" r:id="rId4"/>
    <p:sldId id="267" r:id="rId5"/>
    <p:sldId id="264" r:id="rId6"/>
    <p:sldId id="261" r:id="rId7"/>
    <p:sldId id="260" r:id="rId8"/>
    <p:sldId id="259" r:id="rId9"/>
    <p:sldId id="258" r:id="rId10"/>
    <p:sldId id="263" r:id="rId11"/>
    <p:sldId id="265" r:id="rId12"/>
    <p:sldId id="268" r:id="rId13"/>
    <p:sldId id="266"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E1D7B-67A5-4C27-8270-C973CD765CA3}" type="datetimeFigureOut">
              <a:rPr lang="tr-TR" smtClean="0"/>
              <a:pPr/>
              <a:t>29.12.2017</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9CD4F-DC6F-4B07-A9F5-B5EDD01504D6}"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tr-TR" smtClean="0"/>
              <a:t>Asıl başlık stili için tıklatın</a:t>
            </a:r>
            <a:endParaRPr kumimoji="0" lang="en-US"/>
          </a:p>
        </p:txBody>
      </p:sp>
      <p:sp>
        <p:nvSpPr>
          <p:cNvPr id="28" name="27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17" name="16 Altbilgi Yer Tutucusu"/>
          <p:cNvSpPr>
            <a:spLocks noGrp="1"/>
          </p:cNvSpPr>
          <p:nvPr>
            <p:ph type="ftr" sz="quarter" idx="11"/>
          </p:nvPr>
        </p:nvSpPr>
        <p:spPr/>
        <p:txBody>
          <a:bodyPr/>
          <a:lstStyle/>
          <a:p>
            <a:endParaRPr lang="tr-TR"/>
          </a:p>
        </p:txBody>
      </p:sp>
      <p:sp>
        <p:nvSpPr>
          <p:cNvPr id="29" name="28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
        <p:nvSpPr>
          <p:cNvPr id="9" name="8 Alt Başlık"/>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a:xfrm>
            <a:off x="7924800" y="6416675"/>
            <a:ext cx="762000" cy="365125"/>
          </a:xfrm>
        </p:spPr>
        <p:txBody>
          <a:bodyPr/>
          <a:lstStyle/>
          <a:p>
            <a:fld id="{70A10A79-8062-4FF7-B4CE-68813D0C2CF5}"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tr-TR" smtClean="0">
                <a:solidFill>
                  <a:schemeClr val="lt1"/>
                </a:solidFill>
                <a:latin typeface="+mn-lt"/>
                <a:ea typeface="+mn-ea"/>
                <a:cs typeface="+mn-cs"/>
              </a:rPr>
              <a:t>Resim eklemek için simgeyi tıklatın</a:t>
            </a:r>
            <a:endParaRPr kumimoji="0" lang="en-US" dirty="0">
              <a:solidFill>
                <a:schemeClr val="lt1"/>
              </a:solidFill>
              <a:latin typeface="+mn-lt"/>
              <a:ea typeface="+mn-ea"/>
              <a:cs typeface="+mn-cs"/>
            </a:endParaRPr>
          </a:p>
        </p:txBody>
      </p:sp>
      <p:sp>
        <p:nvSpPr>
          <p:cNvPr id="4" name="3 Metin Yer Tutucusu"/>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5014A753-403A-45D5-A8EC-ADDC8C59C255}" type="datetimeFigureOut">
              <a:rPr lang="tr-TR" smtClean="0"/>
              <a:pPr/>
              <a:t>29.12.2017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70A10A79-8062-4FF7-B4CE-68813D0C2CF5}"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014A753-403A-45D5-A8EC-ADDC8C59C255}" type="datetimeFigureOut">
              <a:rPr lang="tr-TR" smtClean="0"/>
              <a:pPr/>
              <a:t>29.12.2017</a:t>
            </a:fld>
            <a:endParaRPr lang="tr-TR"/>
          </a:p>
        </p:txBody>
      </p:sp>
      <p:sp>
        <p:nvSpPr>
          <p:cNvPr id="3" name="2 Altbilgi Yer Tutucusu"/>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tr-TR"/>
          </a:p>
        </p:txBody>
      </p:sp>
      <p:sp>
        <p:nvSpPr>
          <p:cNvPr id="23" name="22 Slayt Numarası Yer Tutucusu"/>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0A10A79-8062-4FF7-B4CE-68813D0C2CF5}"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thworks.com/help/matlab/ref/sendmail.html" TargetMode="External"/><Relationship Id="rId2" Type="http://schemas.openxmlformats.org/officeDocument/2006/relationships/hyperlink" Target="https://www.mathworks.com/help/vision/examples/object-detection-in-a-cluttered-scene-using-point-feature-matching.html" TargetMode="External"/><Relationship Id="rId1" Type="http://schemas.openxmlformats.org/officeDocument/2006/relationships/slideLayout" Target="../slideLayouts/slideLayout2.xml"/><Relationship Id="rId4" Type="http://schemas.openxmlformats.org/officeDocument/2006/relationships/hyperlink" Target="https://www.mathworks.com/help/matlab/ref/fprintf.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2030" y="0"/>
            <a:ext cx="8229600" cy="1571612"/>
          </a:xfrm>
        </p:spPr>
        <p:txBody>
          <a:bodyPr>
            <a:normAutofit/>
          </a:bodyPr>
          <a:lstStyle/>
          <a:p>
            <a:r>
              <a:rPr lang="tr-TR" dirty="0" err="1" smtClean="0">
                <a:solidFill>
                  <a:schemeClr val="accent5">
                    <a:lumMod val="50000"/>
                  </a:schemeClr>
                </a:solidFill>
              </a:rPr>
              <a:t>Detecting</a:t>
            </a:r>
            <a:r>
              <a:rPr lang="tr-TR" dirty="0" smtClean="0">
                <a:solidFill>
                  <a:schemeClr val="accent5">
                    <a:lumMod val="50000"/>
                  </a:schemeClr>
                </a:solidFill>
              </a:rPr>
              <a:t> </a:t>
            </a:r>
            <a:r>
              <a:rPr lang="tr-TR" dirty="0" err="1" smtClean="0">
                <a:solidFill>
                  <a:schemeClr val="accent5">
                    <a:lumMod val="50000"/>
                  </a:schemeClr>
                </a:solidFill>
              </a:rPr>
              <a:t>fridge</a:t>
            </a:r>
            <a:r>
              <a:rPr lang="tr-TR" dirty="0" smtClean="0">
                <a:solidFill>
                  <a:schemeClr val="accent5">
                    <a:lumMod val="50000"/>
                  </a:schemeClr>
                </a:solidFill>
              </a:rPr>
              <a:t> </a:t>
            </a:r>
            <a:r>
              <a:rPr lang="tr-TR" dirty="0" err="1" smtClean="0">
                <a:solidFill>
                  <a:schemeClr val="accent5">
                    <a:lumMod val="50000"/>
                  </a:schemeClr>
                </a:solidFill>
              </a:rPr>
              <a:t>staff</a:t>
            </a:r>
            <a:endParaRPr lang="tr-TR" dirty="0">
              <a:solidFill>
                <a:schemeClr val="accent5">
                  <a:lumMod val="50000"/>
                </a:schemeClr>
              </a:solidFill>
            </a:endParaRPr>
          </a:p>
        </p:txBody>
      </p:sp>
      <p:sp>
        <p:nvSpPr>
          <p:cNvPr id="3" name="2 Alt Başlık"/>
          <p:cNvSpPr>
            <a:spLocks noGrp="1"/>
          </p:cNvSpPr>
          <p:nvPr>
            <p:ph type="subTitle" idx="1"/>
          </p:nvPr>
        </p:nvSpPr>
        <p:spPr>
          <a:xfrm>
            <a:off x="1371600" y="1785926"/>
            <a:ext cx="6057920" cy="4071966"/>
          </a:xfrm>
        </p:spPr>
        <p:txBody>
          <a:bodyPr>
            <a:normAutofit fontScale="92500" lnSpcReduction="20000"/>
          </a:bodyPr>
          <a:lstStyle/>
          <a:p>
            <a:r>
              <a:rPr lang="tr-TR" b="1" u="sng" dirty="0" err="1" smtClean="0">
                <a:solidFill>
                  <a:schemeClr val="accent5">
                    <a:lumMod val="75000"/>
                  </a:schemeClr>
                </a:solidFill>
              </a:rPr>
              <a:t>Group</a:t>
            </a:r>
            <a:r>
              <a:rPr lang="tr-TR" b="1" u="sng" dirty="0" smtClean="0">
                <a:solidFill>
                  <a:schemeClr val="accent5">
                    <a:lumMod val="75000"/>
                  </a:schemeClr>
                </a:solidFill>
              </a:rPr>
              <a:t> </a:t>
            </a:r>
            <a:r>
              <a:rPr lang="tr-TR" b="1" u="sng" dirty="0" err="1" smtClean="0">
                <a:solidFill>
                  <a:schemeClr val="accent5">
                    <a:lumMod val="75000"/>
                  </a:schemeClr>
                </a:solidFill>
              </a:rPr>
              <a:t>Members</a:t>
            </a:r>
            <a:endParaRPr lang="tr-TR" b="1" u="sng" dirty="0" smtClean="0">
              <a:solidFill>
                <a:schemeClr val="accent5">
                  <a:lumMod val="75000"/>
                </a:schemeClr>
              </a:solidFill>
            </a:endParaRPr>
          </a:p>
          <a:p>
            <a:r>
              <a:rPr lang="tr-TR" b="1" dirty="0" smtClean="0">
                <a:solidFill>
                  <a:schemeClr val="accent5">
                    <a:lumMod val="75000"/>
                  </a:schemeClr>
                </a:solidFill>
              </a:rPr>
              <a:t>Utku Fışkın</a:t>
            </a:r>
            <a:endParaRPr lang="tr-TR" dirty="0" smtClean="0">
              <a:solidFill>
                <a:schemeClr val="accent5">
                  <a:lumMod val="75000"/>
                </a:schemeClr>
              </a:solidFill>
            </a:endParaRPr>
          </a:p>
          <a:p>
            <a:r>
              <a:rPr lang="tr-TR" b="1" dirty="0" smtClean="0">
                <a:solidFill>
                  <a:schemeClr val="accent5">
                    <a:lumMod val="75000"/>
                  </a:schemeClr>
                </a:solidFill>
              </a:rPr>
              <a:t>Burak </a:t>
            </a:r>
            <a:r>
              <a:rPr lang="tr-TR" b="1" dirty="0" err="1" smtClean="0">
                <a:solidFill>
                  <a:schemeClr val="accent5">
                    <a:lumMod val="75000"/>
                  </a:schemeClr>
                </a:solidFill>
              </a:rPr>
              <a:t>Giritlioğlu</a:t>
            </a:r>
            <a:endParaRPr lang="tr-TR" dirty="0" smtClean="0">
              <a:solidFill>
                <a:schemeClr val="accent5">
                  <a:lumMod val="75000"/>
                </a:schemeClr>
              </a:solidFill>
            </a:endParaRPr>
          </a:p>
          <a:p>
            <a:r>
              <a:rPr lang="tr-TR" b="1" dirty="0" smtClean="0">
                <a:solidFill>
                  <a:schemeClr val="accent5">
                    <a:lumMod val="75000"/>
                  </a:schemeClr>
                </a:solidFill>
              </a:rPr>
              <a:t>Selin Sezer</a:t>
            </a:r>
            <a:endParaRPr lang="tr-TR" dirty="0" smtClean="0">
              <a:solidFill>
                <a:schemeClr val="accent5">
                  <a:lumMod val="75000"/>
                </a:schemeClr>
              </a:solidFill>
            </a:endParaRPr>
          </a:p>
          <a:p>
            <a:endParaRPr lang="tr-TR" dirty="0" smtClean="0">
              <a:solidFill>
                <a:schemeClr val="accent5">
                  <a:lumMod val="75000"/>
                </a:schemeClr>
              </a:solidFill>
            </a:endParaRPr>
          </a:p>
          <a:p>
            <a:r>
              <a:rPr lang="tr-TR" b="1" u="sng" dirty="0" err="1" smtClean="0">
                <a:solidFill>
                  <a:schemeClr val="accent5">
                    <a:lumMod val="75000"/>
                  </a:schemeClr>
                </a:solidFill>
              </a:rPr>
              <a:t>Supervised</a:t>
            </a:r>
            <a:r>
              <a:rPr lang="tr-TR" b="1" u="sng" dirty="0" smtClean="0">
                <a:solidFill>
                  <a:schemeClr val="accent5">
                    <a:lumMod val="75000"/>
                  </a:schemeClr>
                </a:solidFill>
              </a:rPr>
              <a:t> </a:t>
            </a:r>
            <a:r>
              <a:rPr lang="tr-TR" b="1" u="sng" dirty="0" err="1" smtClean="0">
                <a:solidFill>
                  <a:schemeClr val="accent5">
                    <a:lumMod val="75000"/>
                  </a:schemeClr>
                </a:solidFill>
              </a:rPr>
              <a:t>by</a:t>
            </a:r>
            <a:endParaRPr lang="tr-TR" dirty="0" smtClean="0">
              <a:solidFill>
                <a:schemeClr val="accent5">
                  <a:lumMod val="75000"/>
                </a:schemeClr>
              </a:solidFill>
            </a:endParaRPr>
          </a:p>
          <a:p>
            <a:r>
              <a:rPr lang="tr-TR" b="1" dirty="0" err="1" smtClean="0">
                <a:solidFill>
                  <a:schemeClr val="accent5">
                    <a:lumMod val="75000"/>
                  </a:schemeClr>
                </a:solidFill>
              </a:rPr>
              <a:t>Aytül</a:t>
            </a:r>
            <a:r>
              <a:rPr lang="tr-TR" b="1" dirty="0" smtClean="0">
                <a:solidFill>
                  <a:schemeClr val="accent5">
                    <a:lumMod val="75000"/>
                  </a:schemeClr>
                </a:solidFill>
              </a:rPr>
              <a:t> </a:t>
            </a:r>
            <a:r>
              <a:rPr lang="tr-TR" b="1" dirty="0" err="1" smtClean="0">
                <a:solidFill>
                  <a:schemeClr val="accent5">
                    <a:lumMod val="75000"/>
                  </a:schemeClr>
                </a:solidFill>
              </a:rPr>
              <a:t>Erçil</a:t>
            </a:r>
            <a:endParaRPr lang="tr-TR" b="1" dirty="0" smtClean="0">
              <a:solidFill>
                <a:schemeClr val="accent5">
                  <a:lumMod val="75000"/>
                </a:schemeClr>
              </a:solidFill>
            </a:endParaRPr>
          </a:p>
          <a:p>
            <a:endParaRPr lang="tr-TR" b="1" dirty="0" smtClean="0">
              <a:solidFill>
                <a:schemeClr val="accent5">
                  <a:lumMod val="75000"/>
                </a:schemeClr>
              </a:solidFill>
            </a:endParaRPr>
          </a:p>
          <a:p>
            <a:r>
              <a:rPr lang="en-US" b="1" dirty="0" smtClean="0">
                <a:solidFill>
                  <a:schemeClr val="accent5">
                    <a:lumMod val="75000"/>
                  </a:schemeClr>
                </a:solidFill>
              </a:rPr>
              <a:t>Fall 2017-2018</a:t>
            </a:r>
            <a:endParaRPr lang="tr-TR" b="1" dirty="0" smtClean="0">
              <a:solidFill>
                <a:schemeClr val="accent5">
                  <a:lumMod val="75000"/>
                </a:schemeClr>
              </a:solidFill>
            </a:endParaRPr>
          </a:p>
          <a:p>
            <a:r>
              <a:rPr lang="tr-TR" b="1" dirty="0" smtClean="0">
                <a:solidFill>
                  <a:schemeClr val="accent5">
                    <a:lumMod val="75000"/>
                  </a:schemeClr>
                </a:solidFill>
              </a:rPr>
              <a:t>Sabancı </a:t>
            </a:r>
            <a:r>
              <a:rPr lang="tr-TR" b="1" dirty="0" err="1" smtClean="0">
                <a:solidFill>
                  <a:schemeClr val="accent5">
                    <a:lumMod val="75000"/>
                  </a:schemeClr>
                </a:solidFill>
              </a:rPr>
              <a:t>University</a:t>
            </a:r>
            <a:endParaRPr lang="tr-TR" dirty="0" smtClean="0">
              <a:solidFill>
                <a:schemeClr val="accent5">
                  <a:lumMod val="75000"/>
                </a:schemeClr>
              </a:solidFill>
            </a:endParaRPr>
          </a:p>
          <a:p>
            <a:endParaRPr lang="tr-TR" dirty="0" smtClean="0"/>
          </a:p>
          <a:p>
            <a:endParaRPr lang="tr-TR" dirty="0"/>
          </a:p>
        </p:txBody>
      </p:sp>
      <p:pic>
        <p:nvPicPr>
          <p:cNvPr id="4098" name="Picture 2" descr="C:\Users\TR\Desktop\images.jpg"/>
          <p:cNvPicPr>
            <a:picLocks noChangeAspect="1" noChangeArrowheads="1"/>
          </p:cNvPicPr>
          <p:nvPr/>
        </p:nvPicPr>
        <p:blipFill>
          <a:blip r:embed="rId2"/>
          <a:srcRect/>
          <a:stretch>
            <a:fillRect/>
          </a:stretch>
        </p:blipFill>
        <p:spPr bwMode="auto">
          <a:xfrm>
            <a:off x="0" y="2143116"/>
            <a:ext cx="2857488" cy="3429024"/>
          </a:xfrm>
          <a:prstGeom prst="rect">
            <a:avLst/>
          </a:prstGeom>
          <a:noFill/>
        </p:spPr>
      </p:pic>
      <p:pic>
        <p:nvPicPr>
          <p:cNvPr id="4101" name="Picture 5" descr="C:\Users\TR\Desktop\images.jpg"/>
          <p:cNvPicPr>
            <a:picLocks noChangeAspect="1" noChangeArrowheads="1"/>
          </p:cNvPicPr>
          <p:nvPr/>
        </p:nvPicPr>
        <p:blipFill>
          <a:blip r:embed="rId3"/>
          <a:srcRect/>
          <a:stretch>
            <a:fillRect/>
          </a:stretch>
        </p:blipFill>
        <p:spPr bwMode="auto">
          <a:xfrm>
            <a:off x="6000760" y="2143116"/>
            <a:ext cx="2928958" cy="3500462"/>
          </a:xfrm>
          <a:prstGeom prst="rect">
            <a:avLst/>
          </a:prstGeom>
          <a:noFill/>
        </p:spPr>
      </p:pic>
      <p:pic>
        <p:nvPicPr>
          <p:cNvPr id="2050" name="Picture 2" descr="C:\Users\TR\Desktop\download.png"/>
          <p:cNvPicPr>
            <a:picLocks noChangeAspect="1" noChangeArrowheads="1"/>
          </p:cNvPicPr>
          <p:nvPr/>
        </p:nvPicPr>
        <p:blipFill>
          <a:blip r:embed="rId4"/>
          <a:srcRect/>
          <a:stretch>
            <a:fillRect/>
          </a:stretch>
        </p:blipFill>
        <p:spPr bwMode="auto">
          <a:xfrm>
            <a:off x="3143240" y="5857892"/>
            <a:ext cx="2500330" cy="100010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29058" y="357166"/>
            <a:ext cx="5000660" cy="3643338"/>
          </a:xfrm>
        </p:spPr>
        <p:txBody>
          <a:bodyPr>
            <a:normAutofit fontScale="90000"/>
          </a:bodyPr>
          <a:lstStyle/>
          <a:p>
            <a:r>
              <a:rPr lang="tr-TR" sz="1600" dirty="0" smtClean="0">
                <a:solidFill>
                  <a:schemeClr val="accent5">
                    <a:lumMod val="75000"/>
                  </a:schemeClr>
                </a:solidFill>
                <a:effectLst/>
              </a:rPr>
              <a:t>1) </a:t>
            </a:r>
            <a:r>
              <a:rPr lang="en-US" sz="1600" dirty="0" smtClean="0">
                <a:solidFill>
                  <a:schemeClr val="accent5">
                    <a:lumMod val="75000"/>
                  </a:schemeClr>
                </a:solidFill>
                <a:effectLst/>
              </a:rPr>
              <a:t>define mail1 which send mail, mail2 which get mail, and password.</a:t>
            </a:r>
            <a:r>
              <a:rPr lang="tr-TR" sz="1600" dirty="0" smtClean="0">
                <a:solidFill>
                  <a:schemeClr val="accent5">
                    <a:lumMod val="75000"/>
                  </a:schemeClr>
                </a:solidFill>
                <a:effectLst/>
              </a:rPr>
              <a:t/>
            </a:r>
            <a:br>
              <a:rPr lang="tr-TR" sz="1600" dirty="0" smtClean="0">
                <a:solidFill>
                  <a:schemeClr val="accent5">
                    <a:lumMod val="75000"/>
                  </a:schemeClr>
                </a:solidFill>
                <a:effectLst/>
              </a:rPr>
            </a:br>
            <a:r>
              <a:rPr lang="en-US" sz="1600" dirty="0" smtClean="0">
                <a:solidFill>
                  <a:schemeClr val="accent5">
                    <a:lumMod val="75000"/>
                  </a:schemeClr>
                </a:solidFill>
                <a:effectLst/>
              </a:rPr>
              <a:t> </a:t>
            </a:r>
            <a:r>
              <a:rPr lang="tr-TR" sz="1600" dirty="0" smtClean="0">
                <a:solidFill>
                  <a:schemeClr val="accent5">
                    <a:lumMod val="75000"/>
                  </a:schemeClr>
                </a:solidFill>
                <a:effectLst/>
              </a:rPr>
              <a:t/>
            </a:r>
            <a:br>
              <a:rPr lang="tr-TR" sz="1600" dirty="0" smtClean="0">
                <a:solidFill>
                  <a:schemeClr val="accent5">
                    <a:lumMod val="75000"/>
                  </a:schemeClr>
                </a:solidFill>
                <a:effectLst/>
              </a:rPr>
            </a:br>
            <a:r>
              <a:rPr lang="tr-TR" sz="1600" dirty="0" smtClean="0">
                <a:solidFill>
                  <a:schemeClr val="accent5">
                    <a:lumMod val="75000"/>
                  </a:schemeClr>
                </a:solidFill>
                <a:effectLst/>
              </a:rPr>
              <a:t>2) </a:t>
            </a:r>
            <a:r>
              <a:rPr lang="en-US" sz="1600" dirty="0" smtClean="0">
                <a:solidFill>
                  <a:schemeClr val="accent5">
                    <a:lumMod val="75000"/>
                  </a:schemeClr>
                </a:solidFill>
                <a:effectLst/>
              </a:rPr>
              <a:t>identify and register SMTP server, we used </a:t>
            </a:r>
            <a:r>
              <a:rPr lang="en-US" sz="1600" dirty="0" err="1" smtClean="0">
                <a:solidFill>
                  <a:schemeClr val="accent5">
                    <a:lumMod val="75000"/>
                  </a:schemeClr>
                </a:solidFill>
                <a:effectLst/>
              </a:rPr>
              <a:t>gmail</a:t>
            </a:r>
            <a:r>
              <a:rPr lang="en-US" sz="1600" dirty="0" smtClean="0">
                <a:solidFill>
                  <a:schemeClr val="accent5">
                    <a:lumMod val="75000"/>
                  </a:schemeClr>
                </a:solidFill>
                <a:effectLst/>
              </a:rPr>
              <a:t> </a:t>
            </a:r>
            <a:r>
              <a:rPr lang="en-US" sz="1600" dirty="0" err="1" smtClean="0">
                <a:solidFill>
                  <a:schemeClr val="accent5">
                    <a:lumMod val="75000"/>
                  </a:schemeClr>
                </a:solidFill>
                <a:effectLst/>
              </a:rPr>
              <a:t>smpt</a:t>
            </a:r>
            <a:r>
              <a:rPr lang="en-US" sz="1600" dirty="0" smtClean="0">
                <a:solidFill>
                  <a:schemeClr val="accent5">
                    <a:lumMod val="75000"/>
                  </a:schemeClr>
                </a:solidFill>
                <a:effectLst/>
              </a:rPr>
              <a:t> ID.</a:t>
            </a:r>
            <a:r>
              <a:rPr lang="tr-TR" sz="1600" dirty="0" smtClean="0">
                <a:solidFill>
                  <a:schemeClr val="accent5">
                    <a:lumMod val="75000"/>
                  </a:schemeClr>
                </a:solidFill>
                <a:effectLst/>
              </a:rPr>
              <a:t/>
            </a:r>
            <a:br>
              <a:rPr lang="tr-TR" sz="1600" dirty="0" smtClean="0">
                <a:solidFill>
                  <a:schemeClr val="accent5">
                    <a:lumMod val="75000"/>
                  </a:schemeClr>
                </a:solidFill>
                <a:effectLst/>
              </a:rPr>
            </a:br>
            <a:r>
              <a:rPr lang="tr-TR" sz="1600" dirty="0" smtClean="0">
                <a:solidFill>
                  <a:schemeClr val="accent5">
                    <a:lumMod val="75000"/>
                  </a:schemeClr>
                </a:solidFill>
                <a:effectLst/>
              </a:rPr>
              <a:t/>
            </a:r>
            <a:br>
              <a:rPr lang="tr-TR" sz="1600" dirty="0" smtClean="0">
                <a:solidFill>
                  <a:schemeClr val="accent5">
                    <a:lumMod val="75000"/>
                  </a:schemeClr>
                </a:solidFill>
                <a:effectLst/>
              </a:rPr>
            </a:br>
            <a:r>
              <a:rPr lang="tr-TR" sz="1600" dirty="0" smtClean="0">
                <a:solidFill>
                  <a:schemeClr val="accent5">
                    <a:lumMod val="75000"/>
                  </a:schemeClr>
                </a:solidFill>
                <a:effectLst/>
              </a:rPr>
              <a:t>3) </a:t>
            </a:r>
            <a:r>
              <a:rPr lang="tr-TR" sz="1600" dirty="0" err="1" smtClean="0">
                <a:solidFill>
                  <a:schemeClr val="accent5">
                    <a:lumMod val="75000"/>
                  </a:schemeClr>
                </a:solidFill>
                <a:effectLst/>
              </a:rPr>
              <a:t>make</a:t>
            </a:r>
            <a:r>
              <a:rPr lang="tr-TR" sz="1600" dirty="0" smtClean="0">
                <a:solidFill>
                  <a:schemeClr val="accent5">
                    <a:lumMod val="75000"/>
                  </a:schemeClr>
                </a:solidFill>
                <a:effectLst/>
              </a:rPr>
              <a:t> </a:t>
            </a:r>
            <a:r>
              <a:rPr lang="en-US" sz="1600" dirty="0" smtClean="0">
                <a:solidFill>
                  <a:schemeClr val="accent5">
                    <a:lumMod val="75000"/>
                  </a:schemeClr>
                </a:solidFill>
                <a:effectLst/>
              </a:rPr>
              <a:t>our mail address which send e-mail enable to use.</a:t>
            </a:r>
            <a:r>
              <a:rPr lang="tr-TR" sz="1600" dirty="0" smtClean="0">
                <a:solidFill>
                  <a:schemeClr val="accent5">
                    <a:lumMod val="75000"/>
                  </a:schemeClr>
                </a:solidFill>
                <a:effectLst/>
              </a:rPr>
              <a:t/>
            </a:r>
            <a:br>
              <a:rPr lang="tr-TR" sz="1600" dirty="0" smtClean="0">
                <a:solidFill>
                  <a:schemeClr val="accent5">
                    <a:lumMod val="75000"/>
                  </a:schemeClr>
                </a:solidFill>
                <a:effectLst/>
              </a:rPr>
            </a:br>
            <a:r>
              <a:rPr lang="en-US" sz="1600" dirty="0" smtClean="0">
                <a:solidFill>
                  <a:schemeClr val="accent5">
                    <a:lumMod val="75000"/>
                  </a:schemeClr>
                </a:solidFill>
                <a:effectLst/>
              </a:rPr>
              <a:t> </a:t>
            </a:r>
            <a:r>
              <a:rPr lang="tr-TR" sz="1600" dirty="0" smtClean="0">
                <a:solidFill>
                  <a:schemeClr val="accent5">
                    <a:lumMod val="75000"/>
                  </a:schemeClr>
                </a:solidFill>
                <a:effectLst/>
              </a:rPr>
              <a:t/>
            </a:r>
            <a:br>
              <a:rPr lang="tr-TR" sz="1600" dirty="0" smtClean="0">
                <a:solidFill>
                  <a:schemeClr val="accent5">
                    <a:lumMod val="75000"/>
                  </a:schemeClr>
                </a:solidFill>
                <a:effectLst/>
              </a:rPr>
            </a:br>
            <a:r>
              <a:rPr lang="tr-TR" sz="1600" dirty="0" smtClean="0">
                <a:solidFill>
                  <a:schemeClr val="accent5">
                    <a:lumMod val="75000"/>
                  </a:schemeClr>
                </a:solidFill>
                <a:effectLst/>
              </a:rPr>
              <a:t>4) </a:t>
            </a:r>
            <a:r>
              <a:rPr lang="en-US" sz="1600" dirty="0" smtClean="0">
                <a:solidFill>
                  <a:schemeClr val="accent5">
                    <a:lumMod val="75000"/>
                  </a:schemeClr>
                </a:solidFill>
                <a:effectLst/>
              </a:rPr>
              <a:t>define props from </a:t>
            </a:r>
            <a:r>
              <a:rPr lang="en-US" sz="1600" dirty="0" err="1" smtClean="0">
                <a:solidFill>
                  <a:schemeClr val="accent5">
                    <a:lumMod val="75000"/>
                  </a:schemeClr>
                </a:solidFill>
                <a:effectLst/>
              </a:rPr>
              <a:t>java.lang.System</a:t>
            </a:r>
            <a:r>
              <a:rPr lang="en-US" sz="1600" dirty="0" smtClean="0">
                <a:solidFill>
                  <a:schemeClr val="accent5">
                    <a:lumMod val="75000"/>
                  </a:schemeClr>
                </a:solidFill>
                <a:effectLst/>
              </a:rPr>
              <a:t> and with respectively we make authentication true and then we set its socket and also its port number.</a:t>
            </a:r>
            <a:r>
              <a:rPr lang="tr-TR" sz="1600" dirty="0" smtClean="0">
                <a:solidFill>
                  <a:schemeClr val="accent5">
                    <a:lumMod val="75000"/>
                  </a:schemeClr>
                </a:solidFill>
                <a:effectLst/>
              </a:rPr>
              <a:t/>
            </a:r>
            <a:br>
              <a:rPr lang="tr-TR" sz="1600" dirty="0" smtClean="0">
                <a:solidFill>
                  <a:schemeClr val="accent5">
                    <a:lumMod val="75000"/>
                  </a:schemeClr>
                </a:solidFill>
                <a:effectLst/>
              </a:rPr>
            </a:br>
            <a:r>
              <a:rPr lang="tr-TR" sz="1600" dirty="0" smtClean="0">
                <a:solidFill>
                  <a:schemeClr val="accent5">
                    <a:lumMod val="75000"/>
                  </a:schemeClr>
                </a:solidFill>
                <a:effectLst/>
              </a:rPr>
              <a:t/>
            </a:r>
            <a:br>
              <a:rPr lang="tr-TR" sz="1600" dirty="0" smtClean="0">
                <a:solidFill>
                  <a:schemeClr val="accent5">
                    <a:lumMod val="75000"/>
                  </a:schemeClr>
                </a:solidFill>
                <a:effectLst/>
              </a:rPr>
            </a:br>
            <a:r>
              <a:rPr lang="tr-TR" sz="1600" dirty="0" smtClean="0">
                <a:solidFill>
                  <a:schemeClr val="accent5">
                    <a:lumMod val="75000"/>
                  </a:schemeClr>
                </a:solidFill>
                <a:effectLst/>
              </a:rPr>
              <a:t>5) </a:t>
            </a:r>
            <a:r>
              <a:rPr lang="en-US" sz="1600" dirty="0" smtClean="0">
                <a:solidFill>
                  <a:schemeClr val="accent5">
                    <a:lumMod val="75000"/>
                  </a:schemeClr>
                </a:solidFill>
                <a:effectLst/>
              </a:rPr>
              <a:t>print the results on a text file in our main code and with </a:t>
            </a:r>
            <a:r>
              <a:rPr lang="en-US" sz="1600" dirty="0" err="1" smtClean="0">
                <a:solidFill>
                  <a:schemeClr val="accent5">
                    <a:lumMod val="75000"/>
                  </a:schemeClr>
                </a:solidFill>
                <a:effectLst/>
              </a:rPr>
              <a:t>sendmail</a:t>
            </a:r>
            <a:r>
              <a:rPr lang="en-US" sz="1600" dirty="0" smtClean="0">
                <a:solidFill>
                  <a:schemeClr val="accent5">
                    <a:lumMod val="75000"/>
                  </a:schemeClr>
                </a:solidFill>
                <a:effectLst/>
              </a:rPr>
              <a:t> function, we are able to send this text file via our mail</a:t>
            </a:r>
            <a:r>
              <a:rPr lang="en-US" sz="1800" dirty="0" smtClean="0">
                <a:solidFill>
                  <a:schemeClr val="accent5">
                    <a:lumMod val="75000"/>
                  </a:schemeClr>
                </a:solidFill>
              </a:rPr>
              <a:t>.</a:t>
            </a:r>
            <a:r>
              <a:rPr lang="tr-TR" sz="1800" dirty="0" smtClean="0"/>
              <a:t/>
            </a:r>
            <a:br>
              <a:rPr lang="tr-TR" sz="1800" dirty="0" smtClean="0"/>
            </a:br>
            <a:endParaRPr lang="tr-TR" sz="1800" dirty="0"/>
          </a:p>
        </p:txBody>
      </p:sp>
      <p:pic>
        <p:nvPicPr>
          <p:cNvPr id="4" name="3 İçerik Yer Tutucusu"/>
          <p:cNvPicPr>
            <a:picLocks noGrp="1"/>
          </p:cNvPicPr>
          <p:nvPr>
            <p:ph idx="1"/>
          </p:nvPr>
        </p:nvPicPr>
        <p:blipFill>
          <a:blip r:embed="rId2"/>
          <a:srcRect/>
          <a:stretch>
            <a:fillRect/>
          </a:stretch>
        </p:blipFill>
        <p:spPr bwMode="auto">
          <a:xfrm>
            <a:off x="0" y="0"/>
            <a:ext cx="3429024" cy="3286148"/>
          </a:xfrm>
          <a:prstGeom prst="rect">
            <a:avLst/>
          </a:prstGeom>
          <a:noFill/>
          <a:ln w="9525">
            <a:solidFill>
              <a:schemeClr val="accent5">
                <a:lumMod val="75000"/>
              </a:schemeClr>
            </a:solidFill>
            <a:miter lim="800000"/>
            <a:headEnd/>
            <a:tailEnd/>
          </a:ln>
        </p:spPr>
      </p:pic>
      <p:pic>
        <p:nvPicPr>
          <p:cNvPr id="5" name="4 Resim"/>
          <p:cNvPicPr/>
          <p:nvPr/>
        </p:nvPicPr>
        <p:blipFill>
          <a:blip r:embed="rId3"/>
          <a:srcRect/>
          <a:stretch>
            <a:fillRect/>
          </a:stretch>
        </p:blipFill>
        <p:spPr bwMode="auto">
          <a:xfrm>
            <a:off x="0" y="4124317"/>
            <a:ext cx="7500958" cy="2733683"/>
          </a:xfrm>
          <a:prstGeom prst="rect">
            <a:avLst/>
          </a:prstGeom>
          <a:noFill/>
          <a:ln w="9525">
            <a:solidFill>
              <a:schemeClr val="accent5">
                <a:lumMod val="75000"/>
              </a:schemeClr>
            </a:solidFill>
            <a:miter lim="800000"/>
            <a:headEnd/>
            <a:tailEnd/>
          </a:ln>
        </p:spPr>
      </p:pic>
      <p:sp>
        <p:nvSpPr>
          <p:cNvPr id="6" name="5 Aşağı Ok"/>
          <p:cNvSpPr/>
          <p:nvPr/>
        </p:nvSpPr>
        <p:spPr>
          <a:xfrm>
            <a:off x="1571604" y="3357562"/>
            <a:ext cx="357190" cy="714380"/>
          </a:xfrm>
          <a:prstGeom prst="down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274638"/>
            <a:ext cx="9144000" cy="1143000"/>
          </a:xfrm>
        </p:spPr>
        <p:txBody>
          <a:bodyPr>
            <a:normAutofit/>
          </a:bodyPr>
          <a:lstStyle/>
          <a:p>
            <a:r>
              <a:rPr lang="tr-TR" dirty="0" smtClean="0">
                <a:solidFill>
                  <a:schemeClr val="accent5">
                    <a:lumMod val="75000"/>
                  </a:schemeClr>
                </a:solidFill>
              </a:rPr>
              <a:t>PROSPECTIVE DEVELOPMENTS</a:t>
            </a:r>
            <a:endParaRPr lang="tr-TR" dirty="0">
              <a:solidFill>
                <a:schemeClr val="accent5">
                  <a:lumMod val="75000"/>
                </a:schemeClr>
              </a:solidFill>
            </a:endParaRPr>
          </a:p>
        </p:txBody>
      </p:sp>
      <p:sp>
        <p:nvSpPr>
          <p:cNvPr id="3" name="2 İçerik Yer Tutucusu"/>
          <p:cNvSpPr>
            <a:spLocks noGrp="1"/>
          </p:cNvSpPr>
          <p:nvPr>
            <p:ph idx="1"/>
          </p:nvPr>
        </p:nvSpPr>
        <p:spPr/>
        <p:txBody>
          <a:bodyPr/>
          <a:lstStyle/>
          <a:p>
            <a:r>
              <a:rPr lang="tr-TR" dirty="0" err="1" smtClean="0">
                <a:solidFill>
                  <a:schemeClr val="accent5">
                    <a:lumMod val="75000"/>
                  </a:schemeClr>
                </a:solidFill>
              </a:rPr>
              <a:t>With</a:t>
            </a:r>
            <a:r>
              <a:rPr lang="tr-TR" dirty="0" smtClean="0">
                <a:solidFill>
                  <a:schemeClr val="accent5">
                    <a:lumMod val="75000"/>
                  </a:schemeClr>
                </a:solidFill>
              </a:rPr>
              <a:t> </a:t>
            </a:r>
            <a:r>
              <a:rPr lang="tr-TR" dirty="0" err="1" smtClean="0">
                <a:solidFill>
                  <a:schemeClr val="accent5">
                    <a:lumMod val="75000"/>
                  </a:schemeClr>
                </a:solidFill>
              </a:rPr>
              <a:t>Raspberry</a:t>
            </a:r>
            <a:r>
              <a:rPr lang="tr-TR" dirty="0" smtClean="0">
                <a:solidFill>
                  <a:schemeClr val="accent5">
                    <a:lumMod val="75000"/>
                  </a:schemeClr>
                </a:solidFill>
              </a:rPr>
              <a:t> Pi, </a:t>
            </a:r>
            <a:r>
              <a:rPr lang="tr-TR" dirty="0" err="1" smtClean="0">
                <a:solidFill>
                  <a:schemeClr val="accent5">
                    <a:lumMod val="75000"/>
                  </a:schemeClr>
                </a:solidFill>
              </a:rPr>
              <a:t>its</a:t>
            </a:r>
            <a:r>
              <a:rPr lang="tr-TR" dirty="0" smtClean="0">
                <a:solidFill>
                  <a:schemeClr val="accent5">
                    <a:lumMod val="75000"/>
                  </a:schemeClr>
                </a:solidFill>
              </a:rPr>
              <a:t> </a:t>
            </a:r>
            <a:r>
              <a:rPr lang="tr-TR" dirty="0" err="1" smtClean="0">
                <a:solidFill>
                  <a:schemeClr val="accent5">
                    <a:lumMod val="75000"/>
                  </a:schemeClr>
                </a:solidFill>
              </a:rPr>
              <a:t>camera</a:t>
            </a:r>
            <a:r>
              <a:rPr lang="tr-TR" dirty="0" smtClean="0">
                <a:solidFill>
                  <a:schemeClr val="accent5">
                    <a:lumMod val="75000"/>
                  </a:schemeClr>
                </a:solidFill>
              </a:rPr>
              <a:t> </a:t>
            </a:r>
            <a:r>
              <a:rPr lang="tr-TR" dirty="0" err="1" smtClean="0">
                <a:solidFill>
                  <a:schemeClr val="accent5">
                    <a:lumMod val="75000"/>
                  </a:schemeClr>
                </a:solidFill>
              </a:rPr>
              <a:t>and</a:t>
            </a:r>
            <a:r>
              <a:rPr lang="tr-TR" dirty="0" smtClean="0">
                <a:solidFill>
                  <a:schemeClr val="accent5">
                    <a:lumMod val="75000"/>
                  </a:schemeClr>
                </a:solidFill>
              </a:rPr>
              <a:t> </a:t>
            </a:r>
            <a:r>
              <a:rPr lang="tr-TR" dirty="0" err="1" smtClean="0">
                <a:solidFill>
                  <a:schemeClr val="accent5">
                    <a:lumMod val="75000"/>
                  </a:schemeClr>
                </a:solidFill>
              </a:rPr>
              <a:t>light</a:t>
            </a:r>
            <a:r>
              <a:rPr lang="tr-TR" dirty="0" smtClean="0">
                <a:solidFill>
                  <a:schemeClr val="accent5">
                    <a:lumMod val="75000"/>
                  </a:schemeClr>
                </a:solidFill>
              </a:rPr>
              <a:t> sensor, </a:t>
            </a:r>
            <a:r>
              <a:rPr lang="tr-TR" dirty="0" err="1" smtClean="0">
                <a:solidFill>
                  <a:schemeClr val="accent5">
                    <a:lumMod val="75000"/>
                  </a:schemeClr>
                </a:solidFill>
              </a:rPr>
              <a:t>this</a:t>
            </a:r>
            <a:r>
              <a:rPr lang="tr-TR" dirty="0" smtClean="0">
                <a:solidFill>
                  <a:schemeClr val="accent5">
                    <a:lumMod val="75000"/>
                  </a:schemeClr>
                </a:solidFill>
              </a:rPr>
              <a:t> </a:t>
            </a:r>
            <a:r>
              <a:rPr lang="tr-TR" dirty="0" err="1" smtClean="0">
                <a:solidFill>
                  <a:schemeClr val="accent5">
                    <a:lumMod val="75000"/>
                  </a:schemeClr>
                </a:solidFill>
              </a:rPr>
              <a:t>project</a:t>
            </a:r>
            <a:r>
              <a:rPr lang="tr-TR" dirty="0" smtClean="0">
                <a:solidFill>
                  <a:schemeClr val="accent5">
                    <a:lumMod val="75000"/>
                  </a:schemeClr>
                </a:solidFill>
              </a:rPr>
              <a:t> </a:t>
            </a:r>
            <a:r>
              <a:rPr lang="tr-TR" dirty="0" err="1" smtClean="0">
                <a:solidFill>
                  <a:schemeClr val="accent5">
                    <a:lumMod val="75000"/>
                  </a:schemeClr>
                </a:solidFill>
              </a:rPr>
              <a:t>could</a:t>
            </a:r>
            <a:r>
              <a:rPr lang="tr-TR" dirty="0" smtClean="0">
                <a:solidFill>
                  <a:schemeClr val="accent5">
                    <a:lumMod val="75000"/>
                  </a:schemeClr>
                </a:solidFill>
              </a:rPr>
              <a:t> </a:t>
            </a:r>
            <a:r>
              <a:rPr lang="tr-TR" dirty="0" err="1" smtClean="0">
                <a:solidFill>
                  <a:schemeClr val="accent5">
                    <a:lumMod val="75000"/>
                  </a:schemeClr>
                </a:solidFill>
              </a:rPr>
              <a:t>evolve</a:t>
            </a:r>
            <a:r>
              <a:rPr lang="tr-TR" dirty="0" smtClean="0">
                <a:solidFill>
                  <a:schemeClr val="accent5">
                    <a:lumMod val="75000"/>
                  </a:schemeClr>
                </a:solidFill>
              </a:rPr>
              <a:t>.</a:t>
            </a:r>
          </a:p>
          <a:p>
            <a:r>
              <a:rPr lang="tr-TR" dirty="0" err="1" smtClean="0">
                <a:solidFill>
                  <a:schemeClr val="accent5">
                    <a:lumMod val="75000"/>
                  </a:schemeClr>
                </a:solidFill>
              </a:rPr>
              <a:t>The</a:t>
            </a:r>
            <a:r>
              <a:rPr lang="tr-TR" dirty="0" smtClean="0">
                <a:solidFill>
                  <a:schemeClr val="accent5">
                    <a:lumMod val="75000"/>
                  </a:schemeClr>
                </a:solidFill>
              </a:rPr>
              <a:t> </a:t>
            </a:r>
            <a:r>
              <a:rPr lang="tr-TR" dirty="0" err="1" smtClean="0">
                <a:solidFill>
                  <a:schemeClr val="accent5">
                    <a:lumMod val="75000"/>
                  </a:schemeClr>
                </a:solidFill>
              </a:rPr>
              <a:t>combination</a:t>
            </a:r>
            <a:r>
              <a:rPr lang="tr-TR" dirty="0" smtClean="0">
                <a:solidFill>
                  <a:schemeClr val="accent5">
                    <a:lumMod val="75000"/>
                  </a:schemeClr>
                </a:solidFill>
              </a:rPr>
              <a:t> of </a:t>
            </a:r>
            <a:r>
              <a:rPr lang="tr-TR" dirty="0" err="1" smtClean="0">
                <a:solidFill>
                  <a:schemeClr val="accent5">
                    <a:lumMod val="75000"/>
                  </a:schemeClr>
                </a:solidFill>
              </a:rPr>
              <a:t>these</a:t>
            </a:r>
            <a:r>
              <a:rPr lang="tr-TR" dirty="0" smtClean="0">
                <a:solidFill>
                  <a:schemeClr val="accent5">
                    <a:lumMod val="75000"/>
                  </a:schemeClr>
                </a:solidFill>
              </a:rPr>
              <a:t> </a:t>
            </a:r>
            <a:r>
              <a:rPr lang="tr-TR" dirty="0" err="1" smtClean="0">
                <a:solidFill>
                  <a:schemeClr val="accent5">
                    <a:lumMod val="75000"/>
                  </a:schemeClr>
                </a:solidFill>
              </a:rPr>
              <a:t>additions</a:t>
            </a:r>
            <a:r>
              <a:rPr lang="tr-TR" dirty="0" smtClean="0">
                <a:solidFill>
                  <a:schemeClr val="accent5">
                    <a:lumMod val="75000"/>
                  </a:schemeClr>
                </a:solidFill>
              </a:rPr>
              <a:t> </a:t>
            </a:r>
            <a:r>
              <a:rPr lang="tr-TR" dirty="0" err="1" smtClean="0">
                <a:solidFill>
                  <a:schemeClr val="accent5">
                    <a:lumMod val="75000"/>
                  </a:schemeClr>
                </a:solidFill>
              </a:rPr>
              <a:t>and</a:t>
            </a:r>
            <a:r>
              <a:rPr lang="tr-TR" dirty="0" smtClean="0">
                <a:solidFill>
                  <a:schemeClr val="accent5">
                    <a:lumMod val="75000"/>
                  </a:schemeClr>
                </a:solidFill>
              </a:rPr>
              <a:t> </a:t>
            </a:r>
            <a:r>
              <a:rPr lang="tr-TR" dirty="0" err="1" smtClean="0">
                <a:solidFill>
                  <a:schemeClr val="accent5">
                    <a:lumMod val="75000"/>
                  </a:schemeClr>
                </a:solidFill>
              </a:rPr>
              <a:t>our</a:t>
            </a:r>
            <a:r>
              <a:rPr lang="tr-TR" dirty="0" smtClean="0">
                <a:solidFill>
                  <a:schemeClr val="accent5">
                    <a:lumMod val="75000"/>
                  </a:schemeClr>
                </a:solidFill>
              </a:rPr>
              <a:t> software </a:t>
            </a:r>
            <a:r>
              <a:rPr lang="tr-TR" dirty="0" err="1" smtClean="0">
                <a:solidFill>
                  <a:schemeClr val="accent5">
                    <a:lumMod val="75000"/>
                  </a:schemeClr>
                </a:solidFill>
              </a:rPr>
              <a:t>system</a:t>
            </a:r>
            <a:r>
              <a:rPr lang="tr-TR" dirty="0" smtClean="0">
                <a:solidFill>
                  <a:schemeClr val="accent5">
                    <a:lumMod val="75000"/>
                  </a:schemeClr>
                </a:solidFill>
              </a:rPr>
              <a:t>, </a:t>
            </a:r>
            <a:r>
              <a:rPr lang="tr-TR" dirty="0" err="1" smtClean="0">
                <a:solidFill>
                  <a:schemeClr val="accent5">
                    <a:lumMod val="75000"/>
                  </a:schemeClr>
                </a:solidFill>
              </a:rPr>
              <a:t>we</a:t>
            </a:r>
            <a:r>
              <a:rPr lang="tr-TR" dirty="0" smtClean="0">
                <a:solidFill>
                  <a:schemeClr val="accent5">
                    <a:lumMod val="75000"/>
                  </a:schemeClr>
                </a:solidFill>
              </a:rPr>
              <a:t> </a:t>
            </a:r>
            <a:r>
              <a:rPr lang="tr-TR" dirty="0" err="1" smtClean="0">
                <a:solidFill>
                  <a:schemeClr val="accent5">
                    <a:lumMod val="75000"/>
                  </a:schemeClr>
                </a:solidFill>
              </a:rPr>
              <a:t>could</a:t>
            </a:r>
            <a:r>
              <a:rPr lang="tr-TR" dirty="0" smtClean="0">
                <a:solidFill>
                  <a:schemeClr val="accent5">
                    <a:lumMod val="75000"/>
                  </a:schemeClr>
                </a:solidFill>
              </a:rPr>
              <a:t> put </a:t>
            </a:r>
            <a:r>
              <a:rPr lang="tr-TR" dirty="0" err="1" smtClean="0">
                <a:solidFill>
                  <a:schemeClr val="accent5">
                    <a:lumMod val="75000"/>
                  </a:schemeClr>
                </a:solidFill>
              </a:rPr>
              <a:t>this</a:t>
            </a:r>
            <a:r>
              <a:rPr lang="tr-TR" dirty="0" smtClean="0">
                <a:solidFill>
                  <a:schemeClr val="accent5">
                    <a:lumMod val="75000"/>
                  </a:schemeClr>
                </a:solidFill>
              </a:rPr>
              <a:t> </a:t>
            </a:r>
            <a:r>
              <a:rPr lang="tr-TR" dirty="0" err="1" smtClean="0">
                <a:solidFill>
                  <a:schemeClr val="accent5">
                    <a:lumMod val="75000"/>
                  </a:schemeClr>
                </a:solidFill>
              </a:rPr>
              <a:t>project</a:t>
            </a:r>
            <a:r>
              <a:rPr lang="tr-TR" dirty="0" smtClean="0">
                <a:solidFill>
                  <a:schemeClr val="accent5">
                    <a:lumMod val="75000"/>
                  </a:schemeClr>
                </a:solidFill>
              </a:rPr>
              <a:t> </a:t>
            </a:r>
            <a:r>
              <a:rPr lang="tr-TR" dirty="0" err="1" smtClean="0">
                <a:solidFill>
                  <a:schemeClr val="accent5">
                    <a:lumMod val="75000"/>
                  </a:schemeClr>
                </a:solidFill>
              </a:rPr>
              <a:t>into</a:t>
            </a:r>
            <a:r>
              <a:rPr lang="tr-TR" dirty="0" smtClean="0">
                <a:solidFill>
                  <a:schemeClr val="accent5">
                    <a:lumMod val="75000"/>
                  </a:schemeClr>
                </a:solidFill>
              </a:rPr>
              <a:t> </a:t>
            </a:r>
            <a:r>
              <a:rPr lang="tr-TR" dirty="0" err="1" smtClean="0">
                <a:solidFill>
                  <a:schemeClr val="accent5">
                    <a:lumMod val="75000"/>
                  </a:schemeClr>
                </a:solidFill>
              </a:rPr>
              <a:t>practice</a:t>
            </a:r>
            <a:r>
              <a:rPr lang="tr-TR" dirty="0" smtClean="0">
                <a:solidFill>
                  <a:schemeClr val="accent5">
                    <a:lumMod val="75000"/>
                  </a:schemeClr>
                </a:solidFill>
              </a:rPr>
              <a:t> </a:t>
            </a:r>
            <a:r>
              <a:rPr lang="tr-TR" dirty="0" err="1" smtClean="0">
                <a:solidFill>
                  <a:schemeClr val="accent5">
                    <a:lumMod val="75000"/>
                  </a:schemeClr>
                </a:solidFill>
              </a:rPr>
              <a:t>and</a:t>
            </a:r>
            <a:r>
              <a:rPr lang="tr-TR" dirty="0" smtClean="0">
                <a:solidFill>
                  <a:schemeClr val="accent5">
                    <a:lumMod val="75000"/>
                  </a:schemeClr>
                </a:solidFill>
              </a:rPr>
              <a:t> it </a:t>
            </a:r>
            <a:r>
              <a:rPr lang="tr-TR" dirty="0" err="1" smtClean="0">
                <a:solidFill>
                  <a:schemeClr val="accent5">
                    <a:lumMod val="75000"/>
                  </a:schemeClr>
                </a:solidFill>
              </a:rPr>
              <a:t>will</a:t>
            </a:r>
            <a:r>
              <a:rPr lang="tr-TR" dirty="0" smtClean="0">
                <a:solidFill>
                  <a:schemeClr val="accent5">
                    <a:lumMod val="75000"/>
                  </a:schemeClr>
                </a:solidFill>
              </a:rPr>
              <a:t> be </a:t>
            </a:r>
            <a:r>
              <a:rPr lang="tr-TR" dirty="0" err="1" smtClean="0">
                <a:solidFill>
                  <a:schemeClr val="accent5">
                    <a:lumMod val="75000"/>
                  </a:schemeClr>
                </a:solidFill>
              </a:rPr>
              <a:t>ready</a:t>
            </a:r>
            <a:r>
              <a:rPr lang="tr-TR" dirty="0" smtClean="0">
                <a:solidFill>
                  <a:schemeClr val="accent5">
                    <a:lumMod val="75000"/>
                  </a:schemeClr>
                </a:solidFill>
              </a:rPr>
              <a:t> </a:t>
            </a:r>
            <a:r>
              <a:rPr lang="tr-TR" dirty="0" err="1" smtClean="0">
                <a:solidFill>
                  <a:schemeClr val="accent5">
                    <a:lumMod val="75000"/>
                  </a:schemeClr>
                </a:solidFill>
              </a:rPr>
              <a:t>to</a:t>
            </a:r>
            <a:r>
              <a:rPr lang="tr-TR" dirty="0" smtClean="0">
                <a:solidFill>
                  <a:schemeClr val="accent5">
                    <a:lumMod val="75000"/>
                  </a:schemeClr>
                </a:solidFill>
              </a:rPr>
              <a:t> </a:t>
            </a:r>
            <a:r>
              <a:rPr lang="tr-TR" dirty="0" err="1" smtClean="0">
                <a:solidFill>
                  <a:schemeClr val="accent5">
                    <a:lumMod val="75000"/>
                  </a:schemeClr>
                </a:solidFill>
              </a:rPr>
              <a:t>launch</a:t>
            </a:r>
            <a:r>
              <a:rPr lang="tr-TR" dirty="0" smtClean="0">
                <a:solidFill>
                  <a:schemeClr val="accent5">
                    <a:lumMod val="75000"/>
                  </a:schemeClr>
                </a:solidFill>
              </a:rPr>
              <a:t> </a:t>
            </a:r>
            <a:r>
              <a:rPr lang="tr-TR" dirty="0" err="1" smtClean="0">
                <a:solidFill>
                  <a:schemeClr val="accent5">
                    <a:lumMod val="75000"/>
                  </a:schemeClr>
                </a:solidFill>
              </a:rPr>
              <a:t>to</a:t>
            </a:r>
            <a:r>
              <a:rPr lang="tr-TR" dirty="0" smtClean="0">
                <a:solidFill>
                  <a:schemeClr val="accent5">
                    <a:lumMod val="75000"/>
                  </a:schemeClr>
                </a:solidFill>
              </a:rPr>
              <a:t> </a:t>
            </a:r>
            <a:r>
              <a:rPr lang="tr-TR" dirty="0" err="1" smtClean="0">
                <a:solidFill>
                  <a:schemeClr val="accent5">
                    <a:lumMod val="75000"/>
                  </a:schemeClr>
                </a:solidFill>
              </a:rPr>
              <a:t>the</a:t>
            </a:r>
            <a:r>
              <a:rPr lang="tr-TR" dirty="0" smtClean="0">
                <a:solidFill>
                  <a:schemeClr val="accent5">
                    <a:lumMod val="75000"/>
                  </a:schemeClr>
                </a:solidFill>
              </a:rPr>
              <a:t> market</a:t>
            </a:r>
            <a:r>
              <a:rPr lang="tr-TR" dirty="0" smtClean="0">
                <a:solidFill>
                  <a:schemeClr val="accent5">
                    <a:lumMod val="75000"/>
                  </a:schemeClr>
                </a:solidFill>
              </a:rPr>
              <a:t>.</a:t>
            </a:r>
          </a:p>
          <a:p>
            <a:r>
              <a:rPr lang="tr-TR" dirty="0" err="1" smtClean="0">
                <a:solidFill>
                  <a:schemeClr val="accent5">
                    <a:lumMod val="75000"/>
                  </a:schemeClr>
                </a:solidFill>
              </a:rPr>
              <a:t>In</a:t>
            </a:r>
            <a:r>
              <a:rPr lang="tr-TR" dirty="0" smtClean="0">
                <a:solidFill>
                  <a:schemeClr val="accent5">
                    <a:lumMod val="75000"/>
                  </a:schemeClr>
                </a:solidFill>
              </a:rPr>
              <a:t> </a:t>
            </a:r>
            <a:r>
              <a:rPr lang="tr-TR" dirty="0" err="1" smtClean="0">
                <a:solidFill>
                  <a:schemeClr val="accent5">
                    <a:lumMod val="75000"/>
                  </a:schemeClr>
                </a:solidFill>
              </a:rPr>
              <a:t>addition</a:t>
            </a:r>
            <a:r>
              <a:rPr lang="tr-TR" dirty="0" smtClean="0">
                <a:solidFill>
                  <a:schemeClr val="accent5">
                    <a:lumMod val="75000"/>
                  </a:schemeClr>
                </a:solidFill>
              </a:rPr>
              <a:t>, </a:t>
            </a:r>
            <a:r>
              <a:rPr lang="tr-TR" dirty="0" err="1" smtClean="0">
                <a:solidFill>
                  <a:schemeClr val="accent5">
                    <a:lumMod val="75000"/>
                  </a:schemeClr>
                </a:solidFill>
              </a:rPr>
              <a:t>this</a:t>
            </a:r>
            <a:r>
              <a:rPr lang="tr-TR" dirty="0" smtClean="0">
                <a:solidFill>
                  <a:schemeClr val="accent5">
                    <a:lumMod val="75000"/>
                  </a:schemeClr>
                </a:solidFill>
              </a:rPr>
              <a:t> </a:t>
            </a:r>
            <a:r>
              <a:rPr lang="tr-TR" dirty="0" err="1" smtClean="0">
                <a:solidFill>
                  <a:schemeClr val="accent5">
                    <a:lumMod val="75000"/>
                  </a:schemeClr>
                </a:solidFill>
              </a:rPr>
              <a:t>product</a:t>
            </a:r>
            <a:r>
              <a:rPr lang="tr-TR" dirty="0" smtClean="0">
                <a:solidFill>
                  <a:schemeClr val="accent5">
                    <a:lumMod val="75000"/>
                  </a:schemeClr>
                </a:solidFill>
              </a:rPr>
              <a:t> </a:t>
            </a:r>
            <a:r>
              <a:rPr lang="tr-TR" dirty="0" err="1" smtClean="0">
                <a:solidFill>
                  <a:schemeClr val="accent5">
                    <a:lumMod val="75000"/>
                  </a:schemeClr>
                </a:solidFill>
              </a:rPr>
              <a:t>could</a:t>
            </a:r>
            <a:r>
              <a:rPr lang="tr-TR" dirty="0" smtClean="0">
                <a:solidFill>
                  <a:schemeClr val="accent5">
                    <a:lumMod val="75000"/>
                  </a:schemeClr>
                </a:solidFill>
              </a:rPr>
              <a:t> </a:t>
            </a:r>
            <a:r>
              <a:rPr lang="tr-TR" dirty="0" err="1" smtClean="0">
                <a:solidFill>
                  <a:schemeClr val="accent5">
                    <a:lumMod val="75000"/>
                  </a:schemeClr>
                </a:solidFill>
              </a:rPr>
              <a:t>use</a:t>
            </a:r>
            <a:r>
              <a:rPr lang="tr-TR" dirty="0" smtClean="0">
                <a:solidFill>
                  <a:schemeClr val="accent5">
                    <a:lumMod val="75000"/>
                  </a:schemeClr>
                </a:solidFill>
              </a:rPr>
              <a:t> in </a:t>
            </a:r>
            <a:r>
              <a:rPr lang="tr-TR" dirty="0" err="1" smtClean="0">
                <a:solidFill>
                  <a:schemeClr val="accent5">
                    <a:lumMod val="75000"/>
                  </a:schemeClr>
                </a:solidFill>
              </a:rPr>
              <a:t>the</a:t>
            </a:r>
            <a:r>
              <a:rPr lang="tr-TR" dirty="0" smtClean="0">
                <a:solidFill>
                  <a:schemeClr val="accent5">
                    <a:lumMod val="75000"/>
                  </a:schemeClr>
                </a:solidFill>
              </a:rPr>
              <a:t> </a:t>
            </a:r>
            <a:r>
              <a:rPr lang="tr-TR" dirty="0" err="1" smtClean="0">
                <a:solidFill>
                  <a:schemeClr val="accent5">
                    <a:lumMod val="75000"/>
                  </a:schemeClr>
                </a:solidFill>
              </a:rPr>
              <a:t>markets</a:t>
            </a:r>
            <a:r>
              <a:rPr lang="tr-TR" dirty="0" smtClean="0">
                <a:solidFill>
                  <a:schemeClr val="accent5">
                    <a:lumMod val="75000"/>
                  </a:schemeClr>
                </a:solidFill>
              </a:rPr>
              <a:t> </a:t>
            </a:r>
            <a:r>
              <a:rPr lang="tr-TR" dirty="0" err="1" smtClean="0">
                <a:solidFill>
                  <a:schemeClr val="accent5">
                    <a:lumMod val="75000"/>
                  </a:schemeClr>
                </a:solidFill>
              </a:rPr>
              <a:t>to</a:t>
            </a:r>
            <a:r>
              <a:rPr lang="tr-TR" dirty="0" smtClean="0">
                <a:solidFill>
                  <a:schemeClr val="accent5">
                    <a:lumMod val="75000"/>
                  </a:schemeClr>
                </a:solidFill>
              </a:rPr>
              <a:t> </a:t>
            </a:r>
            <a:r>
              <a:rPr lang="tr-TR" dirty="0" err="1" smtClean="0">
                <a:solidFill>
                  <a:schemeClr val="accent5">
                    <a:lumMod val="75000"/>
                  </a:schemeClr>
                </a:solidFill>
              </a:rPr>
              <a:t>detect</a:t>
            </a:r>
            <a:r>
              <a:rPr lang="tr-TR" dirty="0" smtClean="0">
                <a:solidFill>
                  <a:schemeClr val="accent5">
                    <a:lumMod val="75000"/>
                  </a:schemeClr>
                </a:solidFill>
              </a:rPr>
              <a:t> </a:t>
            </a:r>
            <a:r>
              <a:rPr lang="tr-TR" dirty="0" err="1" smtClean="0">
                <a:solidFill>
                  <a:schemeClr val="accent5">
                    <a:lumMod val="75000"/>
                  </a:schemeClr>
                </a:solidFill>
              </a:rPr>
              <a:t>existence</a:t>
            </a:r>
            <a:r>
              <a:rPr lang="tr-TR" dirty="0" smtClean="0">
                <a:solidFill>
                  <a:schemeClr val="accent5">
                    <a:lumMod val="75000"/>
                  </a:schemeClr>
                </a:solidFill>
              </a:rPr>
              <a:t> </a:t>
            </a:r>
            <a:r>
              <a:rPr lang="tr-TR" dirty="0" err="1" smtClean="0">
                <a:solidFill>
                  <a:schemeClr val="accent5">
                    <a:lumMod val="75000"/>
                  </a:schemeClr>
                </a:solidFill>
              </a:rPr>
              <a:t>or</a:t>
            </a:r>
            <a:r>
              <a:rPr lang="tr-TR" dirty="0" smtClean="0">
                <a:solidFill>
                  <a:schemeClr val="accent5">
                    <a:lumMod val="75000"/>
                  </a:schemeClr>
                </a:solidFill>
              </a:rPr>
              <a:t> </a:t>
            </a:r>
            <a:r>
              <a:rPr lang="tr-TR" dirty="0" err="1" smtClean="0">
                <a:solidFill>
                  <a:schemeClr val="accent5">
                    <a:lumMod val="75000"/>
                  </a:schemeClr>
                </a:solidFill>
              </a:rPr>
              <a:t>absence</a:t>
            </a:r>
            <a:r>
              <a:rPr lang="tr-TR" dirty="0" smtClean="0">
                <a:solidFill>
                  <a:schemeClr val="accent5">
                    <a:lumMod val="75000"/>
                  </a:schemeClr>
                </a:solidFill>
              </a:rPr>
              <a:t> of </a:t>
            </a:r>
            <a:r>
              <a:rPr lang="tr-TR" dirty="0" err="1" smtClean="0">
                <a:solidFill>
                  <a:schemeClr val="accent5">
                    <a:lumMod val="75000"/>
                  </a:schemeClr>
                </a:solidFill>
              </a:rPr>
              <a:t>staffs</a:t>
            </a:r>
            <a:r>
              <a:rPr lang="tr-TR" dirty="0" smtClean="0">
                <a:solidFill>
                  <a:schemeClr val="accent5">
                    <a:lumMod val="75000"/>
                  </a:schemeClr>
                </a:solidFill>
              </a:rPr>
              <a:t> </a:t>
            </a:r>
            <a:r>
              <a:rPr lang="tr-TR" dirty="0" err="1" smtClean="0">
                <a:solidFill>
                  <a:schemeClr val="accent5">
                    <a:lumMod val="75000"/>
                  </a:schemeClr>
                </a:solidFill>
              </a:rPr>
              <a:t>and</a:t>
            </a:r>
            <a:r>
              <a:rPr lang="tr-TR" dirty="0" smtClean="0">
                <a:solidFill>
                  <a:schemeClr val="accent5">
                    <a:lumMod val="75000"/>
                  </a:schemeClr>
                </a:solidFill>
              </a:rPr>
              <a:t> </a:t>
            </a:r>
            <a:r>
              <a:rPr lang="tr-TR" dirty="0" err="1" smtClean="0">
                <a:solidFill>
                  <a:schemeClr val="accent5">
                    <a:lumMod val="75000"/>
                  </a:schemeClr>
                </a:solidFill>
              </a:rPr>
              <a:t>print</a:t>
            </a:r>
            <a:r>
              <a:rPr lang="tr-TR" dirty="0" smtClean="0">
                <a:solidFill>
                  <a:schemeClr val="accent5">
                    <a:lumMod val="75000"/>
                  </a:schemeClr>
                </a:solidFill>
              </a:rPr>
              <a:t> </a:t>
            </a:r>
            <a:r>
              <a:rPr lang="tr-TR" dirty="0" err="1" smtClean="0">
                <a:solidFill>
                  <a:schemeClr val="accent5">
                    <a:lumMod val="75000"/>
                  </a:schemeClr>
                </a:solidFill>
              </a:rPr>
              <a:t>the</a:t>
            </a:r>
            <a:r>
              <a:rPr lang="tr-TR" dirty="0" smtClean="0">
                <a:solidFill>
                  <a:schemeClr val="accent5">
                    <a:lumMod val="75000"/>
                  </a:schemeClr>
                </a:solidFill>
              </a:rPr>
              <a:t> </a:t>
            </a:r>
            <a:r>
              <a:rPr lang="tr-TR" dirty="0" err="1" smtClean="0">
                <a:solidFill>
                  <a:schemeClr val="accent5">
                    <a:lumMod val="75000"/>
                  </a:schemeClr>
                </a:solidFill>
              </a:rPr>
              <a:t>number</a:t>
            </a:r>
            <a:r>
              <a:rPr lang="tr-TR" dirty="0" smtClean="0">
                <a:solidFill>
                  <a:schemeClr val="accent5">
                    <a:lumMod val="75000"/>
                  </a:schemeClr>
                </a:solidFill>
              </a:rPr>
              <a:t> of </a:t>
            </a:r>
            <a:r>
              <a:rPr lang="tr-TR" dirty="0" err="1" smtClean="0">
                <a:solidFill>
                  <a:schemeClr val="accent5">
                    <a:lumMod val="75000"/>
                  </a:schemeClr>
                </a:solidFill>
              </a:rPr>
              <a:t>those</a:t>
            </a:r>
            <a:r>
              <a:rPr lang="tr-TR" dirty="0" smtClean="0">
                <a:solidFill>
                  <a:schemeClr val="accent5">
                    <a:lumMod val="75000"/>
                  </a:schemeClr>
                </a:solidFill>
              </a:rPr>
              <a:t> </a:t>
            </a:r>
            <a:r>
              <a:rPr lang="tr-TR" dirty="0" err="1" smtClean="0">
                <a:solidFill>
                  <a:schemeClr val="accent5">
                    <a:lumMod val="75000"/>
                  </a:schemeClr>
                </a:solidFill>
              </a:rPr>
              <a:t>staffs</a:t>
            </a:r>
            <a:r>
              <a:rPr lang="tr-TR" dirty="0" smtClean="0">
                <a:solidFill>
                  <a:schemeClr val="accent5">
                    <a:lumMod val="75000"/>
                  </a:schemeClr>
                </a:solidFill>
              </a:rPr>
              <a:t> in </a:t>
            </a:r>
            <a:r>
              <a:rPr lang="tr-TR" dirty="0" err="1" smtClean="0">
                <a:solidFill>
                  <a:schemeClr val="accent5">
                    <a:lumMod val="75000"/>
                  </a:schemeClr>
                </a:solidFill>
              </a:rPr>
              <a:t>future</a:t>
            </a:r>
            <a:r>
              <a:rPr lang="tr-TR" dirty="0" smtClean="0">
                <a:solidFill>
                  <a:schemeClr val="accent5">
                    <a:lumMod val="75000"/>
                  </a:schemeClr>
                </a:solidFill>
              </a:rPr>
              <a:t>.</a:t>
            </a:r>
          </a:p>
          <a:p>
            <a:endParaRPr lang="tr-TR" dirty="0" smtClean="0">
              <a:solidFill>
                <a:schemeClr val="accent5">
                  <a:lumMod val="75000"/>
                </a:schemeClr>
              </a:solidFill>
            </a:endParaRPr>
          </a:p>
          <a:p>
            <a:endParaRPr lang="tr-TR" dirty="0" smtClean="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000108"/>
            <a:ext cx="8229600" cy="5309252"/>
          </a:xfrm>
        </p:spPr>
        <p:txBody>
          <a:bodyPr/>
          <a:lstStyle/>
          <a:p>
            <a:pPr algn="ctr">
              <a:buNone/>
            </a:pPr>
            <a:r>
              <a:rPr lang="tr-TR" sz="7200" dirty="0" smtClean="0">
                <a:solidFill>
                  <a:schemeClr val="accent5">
                    <a:lumMod val="75000"/>
                  </a:schemeClr>
                </a:solidFill>
              </a:rPr>
              <a:t>AND </a:t>
            </a:r>
            <a:r>
              <a:rPr lang="tr-TR" sz="7200" dirty="0" smtClean="0">
                <a:solidFill>
                  <a:schemeClr val="accent5">
                    <a:lumMod val="75000"/>
                  </a:schemeClr>
                </a:solidFill>
              </a:rPr>
              <a:t>THE SHOPPING LIST </a:t>
            </a:r>
            <a:r>
              <a:rPr lang="tr-TR" sz="7200" dirty="0" smtClean="0">
                <a:solidFill>
                  <a:schemeClr val="accent5">
                    <a:lumMod val="75000"/>
                  </a:schemeClr>
                </a:solidFill>
              </a:rPr>
              <a:t> 		BECOME   </a:t>
            </a:r>
            <a:r>
              <a:rPr lang="tr-TR" sz="7200" dirty="0" smtClean="0">
                <a:solidFill>
                  <a:schemeClr val="accent5">
                    <a:lumMod val="75000"/>
                  </a:schemeClr>
                </a:solidFill>
              </a:rPr>
              <a:t>		</a:t>
            </a:r>
            <a:r>
              <a:rPr lang="tr-TR" sz="7200" dirty="0" smtClean="0">
                <a:solidFill>
                  <a:schemeClr val="accent5">
                    <a:lumMod val="75000"/>
                  </a:schemeClr>
                </a:solidFill>
              </a:rPr>
              <a:t>HISTORY</a:t>
            </a:r>
            <a:r>
              <a:rPr lang="tr-TR" sz="7200" dirty="0" smtClean="0">
                <a:solidFill>
                  <a:schemeClr val="accent5">
                    <a:lumMod val="75000"/>
                  </a:schemeClr>
                </a:solidFill>
              </a:rPr>
              <a:t>…</a:t>
            </a:r>
          </a:p>
          <a:p>
            <a:endParaRPr lang="tr-TR" dirty="0" smtClean="0">
              <a:solidFill>
                <a:schemeClr val="accent5">
                  <a:lumMod val="75000"/>
                </a:schemeClr>
              </a:solidFill>
            </a:endParaRPr>
          </a:p>
          <a:p>
            <a:endParaRPr lang="tr-TR" dirty="0"/>
          </a:p>
        </p:txBody>
      </p:sp>
    </p:spTree>
  </p:cSld>
  <p:clrMapOvr>
    <a:masterClrMapping/>
  </p:clrMapOvr>
  <p:transition spd="med">
    <p:newsflash/>
    <p:sndAc>
      <p:stSnd>
        <p:snd r:embed="rId2" name="explode.wav" builtIn="1"/>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chemeClr val="accent5">
                    <a:lumMod val="75000"/>
                  </a:schemeClr>
                </a:solidFill>
              </a:rPr>
              <a:t>REFERENCE</a:t>
            </a:r>
            <a:endParaRPr lang="tr-TR" dirty="0">
              <a:solidFill>
                <a:schemeClr val="accent5">
                  <a:lumMod val="75000"/>
                </a:schemeClr>
              </a:solidFill>
            </a:endParaRPr>
          </a:p>
        </p:txBody>
      </p:sp>
      <p:sp>
        <p:nvSpPr>
          <p:cNvPr id="3" name="2 İçerik Yer Tutucusu"/>
          <p:cNvSpPr>
            <a:spLocks noGrp="1"/>
          </p:cNvSpPr>
          <p:nvPr>
            <p:ph idx="1"/>
          </p:nvPr>
        </p:nvSpPr>
        <p:spPr/>
        <p:txBody>
          <a:bodyPr/>
          <a:lstStyle/>
          <a:p>
            <a:r>
              <a:rPr lang="tr-TR" dirty="0" smtClean="0">
                <a:hlinkClick r:id="rId2"/>
              </a:rPr>
              <a:t>https://</a:t>
            </a:r>
            <a:r>
              <a:rPr lang="tr-TR" dirty="0" smtClean="0">
                <a:hlinkClick r:id="rId2"/>
              </a:rPr>
              <a:t>www.mathworks.com/help/vision/examples/object-detection-in-a-cluttered-scene-using-point-feature-matching.html</a:t>
            </a:r>
            <a:endParaRPr lang="tr-TR" dirty="0" smtClean="0"/>
          </a:p>
          <a:p>
            <a:r>
              <a:rPr lang="tr-TR" dirty="0" smtClean="0">
                <a:hlinkClick r:id="rId3"/>
              </a:rPr>
              <a:t>https://</a:t>
            </a:r>
            <a:r>
              <a:rPr lang="tr-TR" dirty="0" smtClean="0">
                <a:hlinkClick r:id="rId3"/>
              </a:rPr>
              <a:t>www.mathworks.com/help/matlab/ref/sendmail.html</a:t>
            </a:r>
            <a:endParaRPr lang="tr-TR" dirty="0" smtClean="0"/>
          </a:p>
          <a:p>
            <a:r>
              <a:rPr lang="tr-TR" dirty="0" smtClean="0">
                <a:hlinkClick r:id="rId4"/>
              </a:rPr>
              <a:t>https://</a:t>
            </a:r>
            <a:r>
              <a:rPr lang="tr-TR" dirty="0" smtClean="0">
                <a:hlinkClick r:id="rId4"/>
              </a:rPr>
              <a:t>www.mathworks.com/help/matlab/ref/fprintf.html</a:t>
            </a:r>
            <a:endParaRPr lang="tr-TR" dirty="0" smtClean="0"/>
          </a:p>
          <a:p>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TR\Desktop\download.jpg"/>
          <p:cNvPicPr>
            <a:picLocks noChangeAspect="1" noChangeArrowheads="1"/>
          </p:cNvPicPr>
          <p:nvPr/>
        </p:nvPicPr>
        <p:blipFill>
          <a:blip r:embed="rId2"/>
          <a:srcRect/>
          <a:stretch>
            <a:fillRect/>
          </a:stretch>
        </p:blipFill>
        <p:spPr bwMode="auto">
          <a:xfrm>
            <a:off x="0" y="0"/>
            <a:ext cx="3714744" cy="2428868"/>
          </a:xfrm>
          <a:prstGeom prst="rect">
            <a:avLst/>
          </a:prstGeom>
          <a:noFill/>
          <a:ln>
            <a:solidFill>
              <a:schemeClr val="accent6">
                <a:lumMod val="60000"/>
                <a:lumOff val="40000"/>
              </a:schemeClr>
            </a:solidFill>
          </a:ln>
        </p:spPr>
      </p:pic>
      <p:pic>
        <p:nvPicPr>
          <p:cNvPr id="1026" name="Picture 2" descr="C:\Users\TR\Desktop\images.jpg"/>
          <p:cNvPicPr>
            <a:picLocks noChangeAspect="1" noChangeArrowheads="1"/>
          </p:cNvPicPr>
          <p:nvPr/>
        </p:nvPicPr>
        <p:blipFill>
          <a:blip r:embed="rId3"/>
          <a:srcRect/>
          <a:stretch>
            <a:fillRect/>
          </a:stretch>
        </p:blipFill>
        <p:spPr bwMode="auto">
          <a:xfrm>
            <a:off x="5715008" y="4500570"/>
            <a:ext cx="3428992" cy="2357430"/>
          </a:xfrm>
          <a:prstGeom prst="rect">
            <a:avLst/>
          </a:prstGeom>
          <a:noFill/>
          <a:ln>
            <a:solidFill>
              <a:schemeClr val="accent6">
                <a:lumMod val="60000"/>
                <a:lumOff val="40000"/>
              </a:schemeClr>
            </a:solidFill>
          </a:ln>
        </p:spPr>
      </p:pic>
      <p:sp>
        <p:nvSpPr>
          <p:cNvPr id="2" name="1 Başlık"/>
          <p:cNvSpPr>
            <a:spLocks noGrp="1"/>
          </p:cNvSpPr>
          <p:nvPr>
            <p:ph type="ctrTitle"/>
          </p:nvPr>
        </p:nvSpPr>
        <p:spPr>
          <a:xfrm>
            <a:off x="422030" y="285728"/>
            <a:ext cx="8721970" cy="1071570"/>
          </a:xfrm>
        </p:spPr>
        <p:txBody>
          <a:bodyPr>
            <a:normAutofit/>
          </a:bodyPr>
          <a:lstStyle/>
          <a:p>
            <a:r>
              <a:rPr lang="tr-TR" dirty="0" smtClean="0">
                <a:solidFill>
                  <a:schemeClr val="accent5">
                    <a:lumMod val="50000"/>
                  </a:schemeClr>
                </a:solidFill>
              </a:rPr>
              <a:t>                </a:t>
            </a:r>
            <a:r>
              <a:rPr lang="tr-TR" sz="4000" dirty="0" err="1" smtClean="0">
                <a:solidFill>
                  <a:schemeClr val="accent5">
                    <a:lumMod val="50000"/>
                  </a:schemeClr>
                </a:solidFill>
              </a:rPr>
              <a:t>Starting</a:t>
            </a:r>
            <a:r>
              <a:rPr lang="tr-TR" sz="4000" dirty="0" smtClean="0">
                <a:solidFill>
                  <a:schemeClr val="accent5">
                    <a:lumMod val="50000"/>
                  </a:schemeClr>
                </a:solidFill>
              </a:rPr>
              <a:t> </a:t>
            </a:r>
            <a:r>
              <a:rPr lang="tr-TR" sz="4000" dirty="0" err="1" smtClean="0">
                <a:solidFill>
                  <a:schemeClr val="accent5">
                    <a:lumMod val="50000"/>
                  </a:schemeClr>
                </a:solidFill>
              </a:rPr>
              <a:t>point</a:t>
            </a:r>
            <a:endParaRPr lang="tr-TR" sz="4000" dirty="0">
              <a:solidFill>
                <a:schemeClr val="accent5">
                  <a:lumMod val="50000"/>
                </a:schemeClr>
              </a:solidFill>
            </a:endParaRPr>
          </a:p>
        </p:txBody>
      </p:sp>
      <p:sp>
        <p:nvSpPr>
          <p:cNvPr id="3" name="2 Alt Başlık"/>
          <p:cNvSpPr>
            <a:spLocks noGrp="1"/>
          </p:cNvSpPr>
          <p:nvPr>
            <p:ph type="subTitle" idx="1"/>
          </p:nvPr>
        </p:nvSpPr>
        <p:spPr>
          <a:xfrm>
            <a:off x="0" y="1643050"/>
            <a:ext cx="9144000" cy="5000660"/>
          </a:xfrm>
        </p:spPr>
        <p:txBody>
          <a:bodyPr numCol="1">
            <a:normAutofit/>
          </a:bodyPr>
          <a:lstStyle/>
          <a:p>
            <a:r>
              <a:rPr lang="tr-TR" dirty="0" smtClean="0">
                <a:solidFill>
                  <a:schemeClr val="accent5">
                    <a:lumMod val="75000"/>
                  </a:schemeClr>
                </a:solidFill>
              </a:rPr>
              <a:t>                                  </a:t>
            </a:r>
          </a:p>
          <a:p>
            <a:r>
              <a:rPr lang="tr-TR" dirty="0" smtClean="0">
                <a:solidFill>
                  <a:schemeClr val="accent5">
                    <a:lumMod val="75000"/>
                  </a:schemeClr>
                </a:solidFill>
              </a:rPr>
              <a:t>                                    I</a:t>
            </a:r>
            <a:r>
              <a:rPr lang="en-US" dirty="0" smtClean="0">
                <a:solidFill>
                  <a:schemeClr val="accent5">
                    <a:lumMod val="75000"/>
                  </a:schemeClr>
                </a:solidFill>
              </a:rPr>
              <a:t>n daily life, people prepare shopping lists before they go shopping or people might encounter with some problems, for example, they might forget to buy some staffs. The beginning point of our aim is getting rid of all of these options.</a:t>
            </a:r>
            <a:r>
              <a:rPr lang="en-US" dirty="0" smtClean="0"/>
              <a:t> </a:t>
            </a:r>
            <a:r>
              <a:rPr lang="tr-TR" dirty="0" smtClean="0">
                <a:solidFill>
                  <a:schemeClr val="accent5">
                    <a:lumMod val="75000"/>
                  </a:schemeClr>
                </a:solidFill>
              </a:rPr>
              <a:t>                                    </a:t>
            </a:r>
          </a:p>
          <a:p>
            <a:endParaRPr lang="tr-TR" dirty="0"/>
          </a:p>
        </p:txBody>
      </p:sp>
      <p:pic>
        <p:nvPicPr>
          <p:cNvPr id="1030" name="Picture 6" descr="C:\Users\TR\Desktop\XXX.png"/>
          <p:cNvPicPr>
            <a:picLocks noChangeAspect="1" noChangeArrowheads="1"/>
          </p:cNvPicPr>
          <p:nvPr/>
        </p:nvPicPr>
        <p:blipFill>
          <a:blip r:embed="rId4"/>
          <a:srcRect/>
          <a:stretch>
            <a:fillRect/>
          </a:stretch>
        </p:blipFill>
        <p:spPr bwMode="auto">
          <a:xfrm>
            <a:off x="0" y="4429132"/>
            <a:ext cx="3214678" cy="2428868"/>
          </a:xfrm>
          <a:prstGeom prst="rect">
            <a:avLst/>
          </a:prstGeom>
          <a:noFill/>
          <a:ln>
            <a:solidFill>
              <a:schemeClr val="accent6">
                <a:lumMod val="60000"/>
                <a:lumOff val="40000"/>
              </a:schemeClr>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2030" y="285728"/>
            <a:ext cx="8229600" cy="1214446"/>
          </a:xfrm>
        </p:spPr>
        <p:txBody>
          <a:bodyPr/>
          <a:lstStyle/>
          <a:p>
            <a:r>
              <a:rPr lang="tr-TR" dirty="0" err="1" smtClean="0">
                <a:solidFill>
                  <a:schemeClr val="accent5">
                    <a:lumMod val="50000"/>
                  </a:schemeClr>
                </a:solidFill>
              </a:rPr>
              <a:t>objective</a:t>
            </a:r>
            <a:endParaRPr lang="tr-TR" dirty="0">
              <a:solidFill>
                <a:schemeClr val="accent5">
                  <a:lumMod val="50000"/>
                </a:schemeClr>
              </a:solidFill>
            </a:endParaRPr>
          </a:p>
        </p:txBody>
      </p:sp>
      <p:sp>
        <p:nvSpPr>
          <p:cNvPr id="3" name="2 Alt Başlık"/>
          <p:cNvSpPr>
            <a:spLocks noGrp="1"/>
          </p:cNvSpPr>
          <p:nvPr>
            <p:ph type="subTitle" idx="1"/>
          </p:nvPr>
        </p:nvSpPr>
        <p:spPr>
          <a:xfrm>
            <a:off x="714348" y="1643050"/>
            <a:ext cx="6929486" cy="5000660"/>
          </a:xfrm>
        </p:spPr>
        <p:txBody>
          <a:bodyPr>
            <a:normAutofit lnSpcReduction="10000"/>
          </a:bodyPr>
          <a:lstStyle/>
          <a:p>
            <a:endParaRPr lang="tr-TR" dirty="0" smtClean="0"/>
          </a:p>
          <a:p>
            <a:r>
              <a:rPr lang="en-US" sz="3200" dirty="0" smtClean="0">
                <a:solidFill>
                  <a:schemeClr val="accent5">
                    <a:lumMod val="75000"/>
                  </a:schemeClr>
                </a:solidFill>
              </a:rPr>
              <a:t>With our project, all staffs in </a:t>
            </a:r>
            <a:endParaRPr lang="tr-TR" sz="3200" dirty="0" smtClean="0">
              <a:solidFill>
                <a:schemeClr val="accent5">
                  <a:lumMod val="75000"/>
                </a:schemeClr>
              </a:solidFill>
            </a:endParaRPr>
          </a:p>
          <a:p>
            <a:r>
              <a:rPr lang="en-US" sz="3200" dirty="0" smtClean="0">
                <a:solidFill>
                  <a:schemeClr val="accent5">
                    <a:lumMod val="75000"/>
                  </a:schemeClr>
                </a:solidFill>
              </a:rPr>
              <a:t>fridge</a:t>
            </a:r>
            <a:r>
              <a:rPr lang="tr-TR" sz="3200" dirty="0" smtClean="0">
                <a:solidFill>
                  <a:schemeClr val="accent5">
                    <a:lumMod val="75000"/>
                  </a:schemeClr>
                </a:solidFill>
              </a:rPr>
              <a:t> </a:t>
            </a:r>
            <a:r>
              <a:rPr lang="en-US" sz="3200" dirty="0" smtClean="0">
                <a:solidFill>
                  <a:schemeClr val="accent5">
                    <a:lumMod val="75000"/>
                  </a:schemeClr>
                </a:solidFill>
              </a:rPr>
              <a:t>could be detected, there are</a:t>
            </a:r>
            <a:r>
              <a:rPr lang="tr-TR" sz="3200" dirty="0" smtClean="0">
                <a:solidFill>
                  <a:schemeClr val="accent5">
                    <a:lumMod val="75000"/>
                  </a:schemeClr>
                </a:solidFill>
              </a:rPr>
              <a:t> </a:t>
            </a:r>
          </a:p>
          <a:p>
            <a:r>
              <a:rPr lang="en-US" sz="3200" dirty="0" smtClean="0">
                <a:solidFill>
                  <a:schemeClr val="accent5">
                    <a:lumMod val="75000"/>
                  </a:schemeClr>
                </a:solidFill>
              </a:rPr>
              <a:t>no sharp limitations</a:t>
            </a:r>
            <a:r>
              <a:rPr lang="tr-TR" sz="3200" dirty="0" smtClean="0">
                <a:solidFill>
                  <a:schemeClr val="accent5">
                    <a:lumMod val="75000"/>
                  </a:schemeClr>
                </a:solidFill>
              </a:rPr>
              <a:t> </a:t>
            </a:r>
            <a:r>
              <a:rPr lang="tr-TR" sz="3200" dirty="0" err="1" smtClean="0">
                <a:solidFill>
                  <a:schemeClr val="accent5">
                    <a:lumMod val="75000"/>
                  </a:schemeClr>
                </a:solidFill>
              </a:rPr>
              <a:t>about</a:t>
            </a:r>
            <a:r>
              <a:rPr lang="tr-TR" sz="3200" dirty="0" smtClean="0">
                <a:solidFill>
                  <a:schemeClr val="accent5">
                    <a:lumMod val="75000"/>
                  </a:schemeClr>
                </a:solidFill>
              </a:rPr>
              <a:t> </a:t>
            </a:r>
            <a:r>
              <a:rPr lang="tr-TR" sz="3200" dirty="0" err="1" smtClean="0">
                <a:solidFill>
                  <a:schemeClr val="accent5">
                    <a:lumMod val="75000"/>
                  </a:schemeClr>
                </a:solidFill>
              </a:rPr>
              <a:t>staff</a:t>
            </a:r>
            <a:endParaRPr lang="tr-TR" sz="3200" dirty="0" smtClean="0">
              <a:solidFill>
                <a:schemeClr val="accent5">
                  <a:lumMod val="75000"/>
                </a:schemeClr>
              </a:solidFill>
            </a:endParaRPr>
          </a:p>
          <a:p>
            <a:r>
              <a:rPr lang="tr-TR" sz="3200" dirty="0" err="1" smtClean="0">
                <a:solidFill>
                  <a:schemeClr val="accent5">
                    <a:lumMod val="75000"/>
                  </a:schemeClr>
                </a:solidFill>
              </a:rPr>
              <a:t>variety</a:t>
            </a:r>
            <a:r>
              <a:rPr lang="en-US" sz="3200" dirty="0" smtClean="0">
                <a:solidFill>
                  <a:schemeClr val="accent5">
                    <a:lumMod val="75000"/>
                  </a:schemeClr>
                </a:solidFill>
              </a:rPr>
              <a:t>, and users</a:t>
            </a:r>
            <a:r>
              <a:rPr lang="tr-TR" sz="3200" dirty="0" smtClean="0">
                <a:solidFill>
                  <a:schemeClr val="accent5">
                    <a:lumMod val="75000"/>
                  </a:schemeClr>
                </a:solidFill>
              </a:rPr>
              <a:t> </a:t>
            </a:r>
          </a:p>
          <a:p>
            <a:r>
              <a:rPr lang="en-US" sz="3200" dirty="0" smtClean="0">
                <a:solidFill>
                  <a:schemeClr val="accent5">
                    <a:lumMod val="75000"/>
                  </a:schemeClr>
                </a:solidFill>
              </a:rPr>
              <a:t>will be able to be informed about </a:t>
            </a:r>
            <a:endParaRPr lang="tr-TR" sz="3200" dirty="0" smtClean="0">
              <a:solidFill>
                <a:schemeClr val="accent5">
                  <a:lumMod val="75000"/>
                </a:schemeClr>
              </a:solidFill>
            </a:endParaRPr>
          </a:p>
          <a:p>
            <a:r>
              <a:rPr lang="en-US" sz="3200" dirty="0" smtClean="0">
                <a:solidFill>
                  <a:schemeClr val="accent5">
                    <a:lumMod val="75000"/>
                  </a:schemeClr>
                </a:solidFill>
              </a:rPr>
              <a:t>the absence or existence </a:t>
            </a:r>
            <a:endParaRPr lang="tr-TR" sz="3200" dirty="0" smtClean="0">
              <a:solidFill>
                <a:schemeClr val="accent5">
                  <a:lumMod val="75000"/>
                </a:schemeClr>
              </a:solidFill>
            </a:endParaRPr>
          </a:p>
          <a:p>
            <a:r>
              <a:rPr lang="tr-TR" sz="3200" dirty="0" smtClean="0">
                <a:solidFill>
                  <a:schemeClr val="accent5">
                    <a:lumMod val="75000"/>
                  </a:schemeClr>
                </a:solidFill>
              </a:rPr>
              <a:t>o</a:t>
            </a:r>
            <a:r>
              <a:rPr lang="en-US" sz="3200" dirty="0" smtClean="0">
                <a:solidFill>
                  <a:schemeClr val="accent5">
                    <a:lumMod val="75000"/>
                  </a:schemeClr>
                </a:solidFill>
              </a:rPr>
              <a:t>f</a:t>
            </a:r>
            <a:r>
              <a:rPr lang="tr-TR" sz="3200" dirty="0" smtClean="0">
                <a:solidFill>
                  <a:schemeClr val="accent5">
                    <a:lumMod val="75000"/>
                  </a:schemeClr>
                </a:solidFill>
              </a:rPr>
              <a:t> </a:t>
            </a:r>
          </a:p>
          <a:p>
            <a:r>
              <a:rPr lang="en-US" sz="3200" dirty="0" smtClean="0">
                <a:solidFill>
                  <a:schemeClr val="accent5">
                    <a:lumMod val="75000"/>
                  </a:schemeClr>
                </a:solidFill>
              </a:rPr>
              <a:t>these </a:t>
            </a:r>
            <a:r>
              <a:rPr lang="tr-TR" sz="3200" dirty="0" err="1" smtClean="0">
                <a:solidFill>
                  <a:schemeClr val="accent5">
                    <a:lumMod val="75000"/>
                  </a:schemeClr>
                </a:solidFill>
              </a:rPr>
              <a:t>staffs</a:t>
            </a:r>
            <a:r>
              <a:rPr lang="tr-TR" sz="3200" dirty="0" smtClean="0">
                <a:solidFill>
                  <a:schemeClr val="accent5">
                    <a:lumMod val="75000"/>
                  </a:schemeClr>
                </a:solidFill>
              </a:rPr>
              <a:t> </a:t>
            </a:r>
            <a:r>
              <a:rPr lang="tr-TR" sz="3200" dirty="0" err="1" smtClean="0">
                <a:solidFill>
                  <a:schemeClr val="accent5">
                    <a:lumMod val="75000"/>
                  </a:schemeClr>
                </a:solidFill>
              </a:rPr>
              <a:t>via</a:t>
            </a:r>
            <a:r>
              <a:rPr lang="tr-TR" sz="3200" dirty="0" smtClean="0">
                <a:solidFill>
                  <a:schemeClr val="accent5">
                    <a:lumMod val="75000"/>
                  </a:schemeClr>
                </a:solidFill>
              </a:rPr>
              <a:t> e-mail</a:t>
            </a:r>
            <a:r>
              <a:rPr lang="en-US" sz="3200" dirty="0" smtClean="0">
                <a:solidFill>
                  <a:schemeClr val="accent5">
                    <a:lumMod val="75000"/>
                  </a:schemeClr>
                </a:solidFill>
              </a:rPr>
              <a:t>.   </a:t>
            </a:r>
            <a:endParaRPr lang="tr-TR" sz="3200" dirty="0" smtClean="0">
              <a:solidFill>
                <a:schemeClr val="accent5">
                  <a:lumMod val="75000"/>
                </a:schemeClr>
              </a:solidFill>
            </a:endParaRPr>
          </a:p>
          <a:p>
            <a:endParaRPr lang="tr-TR" dirty="0"/>
          </a:p>
        </p:txBody>
      </p:sp>
      <p:pic>
        <p:nvPicPr>
          <p:cNvPr id="2050" name="Picture 2" descr="C:\Users\TR\Desktop\images.png"/>
          <p:cNvPicPr>
            <a:picLocks noChangeAspect="1" noChangeArrowheads="1"/>
          </p:cNvPicPr>
          <p:nvPr/>
        </p:nvPicPr>
        <p:blipFill>
          <a:blip r:embed="rId2"/>
          <a:srcRect/>
          <a:stretch>
            <a:fillRect/>
          </a:stretch>
        </p:blipFill>
        <p:spPr bwMode="auto">
          <a:xfrm>
            <a:off x="6429388" y="5072074"/>
            <a:ext cx="2500298" cy="1643050"/>
          </a:xfrm>
          <a:prstGeom prst="rect">
            <a:avLst/>
          </a:prstGeom>
          <a:noFill/>
          <a:ln>
            <a:noFill/>
          </a:ln>
        </p:spPr>
      </p:pic>
      <p:pic>
        <p:nvPicPr>
          <p:cNvPr id="2051" name="Picture 3" descr="C:\Users\TR\Desktop\download.jpg"/>
          <p:cNvPicPr>
            <a:picLocks noChangeAspect="1" noChangeArrowheads="1"/>
          </p:cNvPicPr>
          <p:nvPr/>
        </p:nvPicPr>
        <p:blipFill>
          <a:blip r:embed="rId3"/>
          <a:srcRect/>
          <a:stretch>
            <a:fillRect/>
          </a:stretch>
        </p:blipFill>
        <p:spPr bwMode="auto">
          <a:xfrm>
            <a:off x="0" y="4786322"/>
            <a:ext cx="1857356" cy="2071678"/>
          </a:xfrm>
          <a:prstGeom prst="rect">
            <a:avLst/>
          </a:prstGeom>
          <a:noFill/>
          <a:ln>
            <a:noFill/>
          </a:ln>
        </p:spPr>
      </p:pic>
      <p:pic>
        <p:nvPicPr>
          <p:cNvPr id="2052" name="Picture 4" descr="C:\Users\TR\Desktop\download.jpg"/>
          <p:cNvPicPr>
            <a:picLocks noChangeAspect="1" noChangeArrowheads="1"/>
          </p:cNvPicPr>
          <p:nvPr/>
        </p:nvPicPr>
        <p:blipFill>
          <a:blip r:embed="rId4"/>
          <a:srcRect/>
          <a:stretch>
            <a:fillRect/>
          </a:stretch>
        </p:blipFill>
        <p:spPr bwMode="auto">
          <a:xfrm>
            <a:off x="7072330" y="0"/>
            <a:ext cx="1857356" cy="1357298"/>
          </a:xfrm>
          <a:prstGeom prst="rect">
            <a:avLst/>
          </a:prstGeom>
          <a:noFill/>
          <a:ln>
            <a:noFill/>
          </a:ln>
        </p:spPr>
      </p:pic>
      <p:pic>
        <p:nvPicPr>
          <p:cNvPr id="2053" name="Picture 5" descr="C:\Users\TR\Desktop\download.jpg"/>
          <p:cNvPicPr>
            <a:picLocks noChangeAspect="1" noChangeArrowheads="1"/>
          </p:cNvPicPr>
          <p:nvPr/>
        </p:nvPicPr>
        <p:blipFill>
          <a:blip r:embed="rId5"/>
          <a:srcRect/>
          <a:stretch>
            <a:fillRect/>
          </a:stretch>
        </p:blipFill>
        <p:spPr bwMode="auto">
          <a:xfrm>
            <a:off x="7373949" y="2357430"/>
            <a:ext cx="1770051" cy="1882780"/>
          </a:xfrm>
          <a:prstGeom prst="rect">
            <a:avLst/>
          </a:prstGeom>
          <a:noFill/>
          <a:ln>
            <a:noFill/>
          </a:ln>
        </p:spPr>
      </p:pic>
      <p:pic>
        <p:nvPicPr>
          <p:cNvPr id="2054" name="Picture 6" descr="C:\Users\TR\Desktop\download.jpg"/>
          <p:cNvPicPr>
            <a:picLocks noChangeAspect="1" noChangeArrowheads="1"/>
          </p:cNvPicPr>
          <p:nvPr/>
        </p:nvPicPr>
        <p:blipFill>
          <a:blip r:embed="rId6"/>
          <a:srcRect/>
          <a:stretch>
            <a:fillRect/>
          </a:stretch>
        </p:blipFill>
        <p:spPr bwMode="auto">
          <a:xfrm>
            <a:off x="0" y="0"/>
            <a:ext cx="2714612" cy="15906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5000628" y="1600200"/>
            <a:ext cx="3686172" cy="4709160"/>
          </a:xfrm>
        </p:spPr>
        <p:txBody>
          <a:bodyPr>
            <a:normAutofit/>
          </a:bodyPr>
          <a:lstStyle/>
          <a:p>
            <a:pPr>
              <a:buNone/>
            </a:pPr>
            <a:r>
              <a:rPr lang="tr-TR" dirty="0" err="1" smtClean="0">
                <a:solidFill>
                  <a:schemeClr val="accent5">
                    <a:lumMod val="75000"/>
                  </a:schemeClr>
                </a:solidFill>
              </a:rPr>
              <a:t>We</a:t>
            </a:r>
            <a:r>
              <a:rPr lang="tr-TR" dirty="0" smtClean="0">
                <a:solidFill>
                  <a:schemeClr val="accent5">
                    <a:lumMod val="75000"/>
                  </a:schemeClr>
                </a:solidFill>
              </a:rPr>
              <a:t> start </a:t>
            </a:r>
            <a:r>
              <a:rPr lang="tr-TR" dirty="0" err="1" smtClean="0">
                <a:solidFill>
                  <a:schemeClr val="accent5">
                    <a:lumMod val="75000"/>
                  </a:schemeClr>
                </a:solidFill>
              </a:rPr>
              <a:t>this</a:t>
            </a:r>
            <a:r>
              <a:rPr lang="tr-TR" dirty="0" smtClean="0">
                <a:solidFill>
                  <a:schemeClr val="accent5">
                    <a:lumMod val="75000"/>
                  </a:schemeClr>
                </a:solidFill>
              </a:rPr>
              <a:t> </a:t>
            </a:r>
            <a:r>
              <a:rPr lang="tr-TR" dirty="0" err="1" smtClean="0">
                <a:solidFill>
                  <a:schemeClr val="accent5">
                    <a:lumMod val="75000"/>
                  </a:schemeClr>
                </a:solidFill>
              </a:rPr>
              <a:t>project</a:t>
            </a:r>
            <a:endParaRPr lang="tr-TR" dirty="0" smtClean="0">
              <a:solidFill>
                <a:schemeClr val="accent5">
                  <a:lumMod val="75000"/>
                </a:schemeClr>
              </a:solidFill>
            </a:endParaRPr>
          </a:p>
          <a:p>
            <a:pPr>
              <a:buNone/>
            </a:pPr>
            <a:r>
              <a:rPr lang="tr-TR" dirty="0" err="1" smtClean="0">
                <a:solidFill>
                  <a:schemeClr val="accent5">
                    <a:lumMod val="75000"/>
                  </a:schemeClr>
                </a:solidFill>
              </a:rPr>
              <a:t>with</a:t>
            </a:r>
            <a:r>
              <a:rPr lang="tr-TR" dirty="0" smtClean="0">
                <a:solidFill>
                  <a:schemeClr val="accent5">
                    <a:lumMod val="75000"/>
                  </a:schemeClr>
                </a:solidFill>
              </a:rPr>
              <a:t> </a:t>
            </a:r>
            <a:r>
              <a:rPr lang="tr-TR" dirty="0" err="1" smtClean="0">
                <a:solidFill>
                  <a:schemeClr val="accent5">
                    <a:lumMod val="75000"/>
                  </a:schemeClr>
                </a:solidFill>
              </a:rPr>
              <a:t>assumptions</a:t>
            </a:r>
            <a:r>
              <a:rPr lang="tr-TR" dirty="0" smtClean="0">
                <a:solidFill>
                  <a:schemeClr val="accent5">
                    <a:lumMod val="75000"/>
                  </a:schemeClr>
                </a:solidFill>
              </a:rPr>
              <a:t>.</a:t>
            </a:r>
          </a:p>
          <a:p>
            <a:pPr>
              <a:buNone/>
            </a:pPr>
            <a:r>
              <a:rPr lang="tr-TR" dirty="0" err="1" smtClean="0">
                <a:solidFill>
                  <a:schemeClr val="accent5">
                    <a:lumMod val="75000"/>
                  </a:schemeClr>
                </a:solidFill>
              </a:rPr>
              <a:t>We</a:t>
            </a:r>
            <a:r>
              <a:rPr lang="tr-TR" dirty="0" smtClean="0">
                <a:solidFill>
                  <a:schemeClr val="accent5">
                    <a:lumMod val="75000"/>
                  </a:schemeClr>
                </a:solidFill>
              </a:rPr>
              <a:t> </a:t>
            </a:r>
            <a:r>
              <a:rPr lang="tr-TR" dirty="0" err="1" smtClean="0">
                <a:solidFill>
                  <a:schemeClr val="accent5">
                    <a:lumMod val="75000"/>
                  </a:schemeClr>
                </a:solidFill>
              </a:rPr>
              <a:t>assume</a:t>
            </a:r>
            <a:r>
              <a:rPr lang="tr-TR" dirty="0" smtClean="0">
                <a:solidFill>
                  <a:schemeClr val="accent5">
                    <a:lumMod val="75000"/>
                  </a:schemeClr>
                </a:solidFill>
              </a:rPr>
              <a:t> </a:t>
            </a:r>
            <a:r>
              <a:rPr lang="tr-TR" dirty="0" err="1" smtClean="0">
                <a:solidFill>
                  <a:schemeClr val="accent5">
                    <a:lumMod val="75000"/>
                  </a:schemeClr>
                </a:solidFill>
              </a:rPr>
              <a:t>that</a:t>
            </a:r>
            <a:r>
              <a:rPr lang="tr-TR" dirty="0" smtClean="0">
                <a:solidFill>
                  <a:schemeClr val="accent5">
                    <a:lumMod val="75000"/>
                  </a:schemeClr>
                </a:solidFill>
              </a:rPr>
              <a:t>,</a:t>
            </a:r>
          </a:p>
          <a:p>
            <a:pPr>
              <a:buNone/>
            </a:pPr>
            <a:r>
              <a:rPr lang="tr-TR" dirty="0" err="1" smtClean="0">
                <a:solidFill>
                  <a:schemeClr val="accent5">
                    <a:lumMod val="75000"/>
                  </a:schemeClr>
                </a:solidFill>
              </a:rPr>
              <a:t>there</a:t>
            </a:r>
            <a:r>
              <a:rPr lang="tr-TR" dirty="0" smtClean="0">
                <a:solidFill>
                  <a:schemeClr val="accent5">
                    <a:lumMod val="75000"/>
                  </a:schemeClr>
                </a:solidFill>
              </a:rPr>
              <a:t> </a:t>
            </a:r>
            <a:r>
              <a:rPr lang="tr-TR" dirty="0" err="1" smtClean="0">
                <a:solidFill>
                  <a:schemeClr val="accent5">
                    <a:lumMod val="75000"/>
                  </a:schemeClr>
                </a:solidFill>
              </a:rPr>
              <a:t>are</a:t>
            </a:r>
            <a:r>
              <a:rPr lang="tr-TR" dirty="0" smtClean="0">
                <a:solidFill>
                  <a:schemeClr val="accent5">
                    <a:lumMod val="75000"/>
                  </a:schemeClr>
                </a:solidFill>
              </a:rPr>
              <a:t> </a:t>
            </a:r>
            <a:r>
              <a:rPr lang="tr-TR" dirty="0" err="1" smtClean="0">
                <a:solidFill>
                  <a:schemeClr val="accent5">
                    <a:lumMod val="75000"/>
                  </a:schemeClr>
                </a:solidFill>
              </a:rPr>
              <a:t>two</a:t>
            </a:r>
            <a:endParaRPr lang="tr-TR" dirty="0" smtClean="0">
              <a:solidFill>
                <a:schemeClr val="accent5">
                  <a:lumMod val="75000"/>
                </a:schemeClr>
              </a:solidFill>
            </a:endParaRPr>
          </a:p>
          <a:p>
            <a:pPr>
              <a:buNone/>
            </a:pPr>
            <a:r>
              <a:rPr lang="tr-TR" dirty="0" err="1" smtClean="0">
                <a:solidFill>
                  <a:schemeClr val="accent5">
                    <a:lumMod val="75000"/>
                  </a:schemeClr>
                </a:solidFill>
              </a:rPr>
              <a:t>cameras</a:t>
            </a:r>
            <a:r>
              <a:rPr lang="tr-TR" dirty="0" smtClean="0">
                <a:solidFill>
                  <a:schemeClr val="accent5">
                    <a:lumMod val="75000"/>
                  </a:schemeClr>
                </a:solidFill>
              </a:rPr>
              <a:t>. </a:t>
            </a:r>
            <a:r>
              <a:rPr lang="tr-TR" dirty="0" err="1" smtClean="0">
                <a:solidFill>
                  <a:schemeClr val="accent5">
                    <a:lumMod val="75000"/>
                  </a:schemeClr>
                </a:solidFill>
              </a:rPr>
              <a:t>The</a:t>
            </a:r>
            <a:r>
              <a:rPr lang="tr-TR" dirty="0" smtClean="0">
                <a:solidFill>
                  <a:schemeClr val="accent5">
                    <a:lumMod val="75000"/>
                  </a:schemeClr>
                </a:solidFill>
              </a:rPr>
              <a:t> </a:t>
            </a:r>
            <a:r>
              <a:rPr lang="tr-TR" dirty="0" err="1" smtClean="0">
                <a:solidFill>
                  <a:schemeClr val="accent5">
                    <a:lumMod val="75000"/>
                  </a:schemeClr>
                </a:solidFill>
              </a:rPr>
              <a:t>left</a:t>
            </a:r>
            <a:r>
              <a:rPr lang="tr-TR" dirty="0" smtClean="0">
                <a:solidFill>
                  <a:schemeClr val="accent5">
                    <a:lumMod val="75000"/>
                  </a:schemeClr>
                </a:solidFill>
              </a:rPr>
              <a:t> </a:t>
            </a:r>
            <a:r>
              <a:rPr lang="tr-TR" dirty="0" err="1" smtClean="0">
                <a:solidFill>
                  <a:schemeClr val="accent5">
                    <a:lumMod val="75000"/>
                  </a:schemeClr>
                </a:solidFill>
              </a:rPr>
              <a:t>one</a:t>
            </a:r>
            <a:endParaRPr lang="tr-TR" dirty="0" smtClean="0">
              <a:solidFill>
                <a:schemeClr val="accent5">
                  <a:lumMod val="75000"/>
                </a:schemeClr>
              </a:solidFill>
            </a:endParaRPr>
          </a:p>
          <a:p>
            <a:pPr>
              <a:buNone/>
            </a:pPr>
            <a:r>
              <a:rPr lang="tr-TR" dirty="0" err="1" smtClean="0">
                <a:solidFill>
                  <a:schemeClr val="accent5">
                    <a:lumMod val="75000"/>
                  </a:schemeClr>
                </a:solidFill>
              </a:rPr>
              <a:t>looks</a:t>
            </a:r>
            <a:r>
              <a:rPr lang="tr-TR" dirty="0" smtClean="0">
                <a:solidFill>
                  <a:schemeClr val="accent5">
                    <a:lumMod val="75000"/>
                  </a:schemeClr>
                </a:solidFill>
              </a:rPr>
              <a:t> </a:t>
            </a:r>
            <a:r>
              <a:rPr lang="tr-TR" dirty="0" err="1" smtClean="0">
                <a:solidFill>
                  <a:schemeClr val="accent5">
                    <a:lumMod val="75000"/>
                  </a:schemeClr>
                </a:solidFill>
              </a:rPr>
              <a:t>shelf</a:t>
            </a:r>
            <a:r>
              <a:rPr lang="tr-TR" dirty="0" smtClean="0">
                <a:solidFill>
                  <a:schemeClr val="accent5">
                    <a:lumMod val="75000"/>
                  </a:schemeClr>
                </a:solidFill>
              </a:rPr>
              <a:t> </a:t>
            </a:r>
            <a:r>
              <a:rPr lang="tr-TR" dirty="0" err="1" smtClean="0">
                <a:solidFill>
                  <a:schemeClr val="accent5">
                    <a:lumMod val="75000"/>
                  </a:schemeClr>
                </a:solidFill>
              </a:rPr>
              <a:t>and</a:t>
            </a:r>
            <a:r>
              <a:rPr lang="tr-TR" dirty="0" smtClean="0">
                <a:solidFill>
                  <a:schemeClr val="accent5">
                    <a:lumMod val="75000"/>
                  </a:schemeClr>
                </a:solidFill>
              </a:rPr>
              <a:t> </a:t>
            </a:r>
            <a:r>
              <a:rPr lang="tr-TR" dirty="0" err="1" smtClean="0">
                <a:solidFill>
                  <a:schemeClr val="accent5">
                    <a:lumMod val="75000"/>
                  </a:schemeClr>
                </a:solidFill>
              </a:rPr>
              <a:t>the</a:t>
            </a:r>
            <a:endParaRPr lang="tr-TR" dirty="0" smtClean="0">
              <a:solidFill>
                <a:schemeClr val="accent5">
                  <a:lumMod val="75000"/>
                </a:schemeClr>
              </a:solidFill>
            </a:endParaRPr>
          </a:p>
          <a:p>
            <a:pPr>
              <a:buNone/>
            </a:pPr>
            <a:r>
              <a:rPr lang="tr-TR" dirty="0" err="1" smtClean="0">
                <a:solidFill>
                  <a:schemeClr val="accent5">
                    <a:lumMod val="75000"/>
                  </a:schemeClr>
                </a:solidFill>
              </a:rPr>
              <a:t>right</a:t>
            </a:r>
            <a:r>
              <a:rPr lang="tr-TR" dirty="0" smtClean="0">
                <a:solidFill>
                  <a:schemeClr val="accent5">
                    <a:lumMod val="75000"/>
                  </a:schemeClr>
                </a:solidFill>
              </a:rPr>
              <a:t> </a:t>
            </a:r>
            <a:r>
              <a:rPr lang="tr-TR" dirty="0" err="1" smtClean="0">
                <a:solidFill>
                  <a:schemeClr val="accent5">
                    <a:lumMod val="75000"/>
                  </a:schemeClr>
                </a:solidFill>
              </a:rPr>
              <a:t>one</a:t>
            </a:r>
            <a:r>
              <a:rPr lang="tr-TR" dirty="0" smtClean="0">
                <a:solidFill>
                  <a:schemeClr val="accent5">
                    <a:lumMod val="75000"/>
                  </a:schemeClr>
                </a:solidFill>
              </a:rPr>
              <a:t> </a:t>
            </a:r>
            <a:r>
              <a:rPr lang="tr-TR" dirty="0" err="1" smtClean="0">
                <a:solidFill>
                  <a:schemeClr val="accent5">
                    <a:lumMod val="75000"/>
                  </a:schemeClr>
                </a:solidFill>
              </a:rPr>
              <a:t>looks</a:t>
            </a:r>
            <a:endParaRPr lang="tr-TR" dirty="0" smtClean="0">
              <a:solidFill>
                <a:schemeClr val="accent5">
                  <a:lumMod val="75000"/>
                </a:schemeClr>
              </a:solidFill>
            </a:endParaRPr>
          </a:p>
          <a:p>
            <a:pPr>
              <a:buNone/>
            </a:pPr>
            <a:r>
              <a:rPr lang="tr-TR" dirty="0" smtClean="0">
                <a:solidFill>
                  <a:schemeClr val="accent5">
                    <a:lumMod val="75000"/>
                  </a:schemeClr>
                </a:solidFill>
              </a:rPr>
              <a:t>inside of </a:t>
            </a:r>
            <a:r>
              <a:rPr lang="tr-TR" dirty="0" err="1" smtClean="0">
                <a:solidFill>
                  <a:schemeClr val="accent5">
                    <a:lumMod val="75000"/>
                  </a:schemeClr>
                </a:solidFill>
              </a:rPr>
              <a:t>fridge</a:t>
            </a:r>
            <a:r>
              <a:rPr lang="tr-TR" dirty="0" smtClean="0">
                <a:solidFill>
                  <a:schemeClr val="accent5">
                    <a:lumMod val="75000"/>
                  </a:schemeClr>
                </a:solidFill>
              </a:rPr>
              <a:t>.</a:t>
            </a:r>
            <a:endParaRPr lang="tr-TR" dirty="0">
              <a:solidFill>
                <a:schemeClr val="accent5">
                  <a:lumMod val="75000"/>
                </a:schemeClr>
              </a:solidFill>
            </a:endParaRPr>
          </a:p>
        </p:txBody>
      </p:sp>
      <p:pic>
        <p:nvPicPr>
          <p:cNvPr id="1026" name="Picture 2" descr="C:\Users\TR\Desktop\dolappppppp.png"/>
          <p:cNvPicPr>
            <a:picLocks noChangeAspect="1" noChangeArrowheads="1"/>
          </p:cNvPicPr>
          <p:nvPr/>
        </p:nvPicPr>
        <p:blipFill>
          <a:blip r:embed="rId2"/>
          <a:srcRect/>
          <a:stretch>
            <a:fillRect/>
          </a:stretch>
        </p:blipFill>
        <p:spPr bwMode="auto">
          <a:xfrm>
            <a:off x="0" y="214290"/>
            <a:ext cx="5072066" cy="664371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R\Desktop\matlablogo-1.jpg"/>
          <p:cNvPicPr>
            <a:picLocks noChangeAspect="1" noChangeArrowheads="1"/>
          </p:cNvPicPr>
          <p:nvPr/>
        </p:nvPicPr>
        <p:blipFill>
          <a:blip r:embed="rId2"/>
          <a:srcRect/>
          <a:stretch>
            <a:fillRect/>
          </a:stretch>
        </p:blipFill>
        <p:spPr bwMode="auto">
          <a:xfrm>
            <a:off x="5643570" y="4357694"/>
            <a:ext cx="3500430" cy="2500306"/>
          </a:xfrm>
          <a:prstGeom prst="rect">
            <a:avLst/>
          </a:prstGeom>
          <a:noFill/>
        </p:spPr>
      </p:pic>
      <p:sp>
        <p:nvSpPr>
          <p:cNvPr id="2" name="1 Başlık"/>
          <p:cNvSpPr>
            <a:spLocks noGrp="1"/>
          </p:cNvSpPr>
          <p:nvPr>
            <p:ph type="title"/>
          </p:nvPr>
        </p:nvSpPr>
        <p:spPr/>
        <p:txBody>
          <a:bodyPr>
            <a:normAutofit/>
          </a:bodyPr>
          <a:lstStyle/>
          <a:p>
            <a:r>
              <a:rPr lang="tr-TR" sz="6000" dirty="0" smtClean="0">
                <a:solidFill>
                  <a:schemeClr val="accent5">
                    <a:lumMod val="50000"/>
                  </a:schemeClr>
                </a:solidFill>
              </a:rPr>
              <a:t>   ALGORITHM</a:t>
            </a:r>
            <a:endParaRPr lang="tr-TR" sz="6000" dirty="0"/>
          </a:p>
        </p:txBody>
      </p:sp>
      <p:sp>
        <p:nvSpPr>
          <p:cNvPr id="3" name="2 İçerik Yer Tutucusu"/>
          <p:cNvSpPr>
            <a:spLocks noGrp="1"/>
          </p:cNvSpPr>
          <p:nvPr>
            <p:ph idx="1"/>
          </p:nvPr>
        </p:nvSpPr>
        <p:spPr>
          <a:xfrm>
            <a:off x="457200" y="1357298"/>
            <a:ext cx="8229600" cy="4952062"/>
          </a:xfrm>
        </p:spPr>
        <p:txBody>
          <a:bodyPr/>
          <a:lstStyle/>
          <a:p>
            <a:pPr algn="ctr">
              <a:buFont typeface="Arial" pitchFamily="34" charset="0"/>
              <a:buChar char="•"/>
            </a:pPr>
            <a:r>
              <a:rPr lang="tr-TR" dirty="0" smtClean="0">
                <a:solidFill>
                  <a:schemeClr val="accent5">
                    <a:lumMod val="75000"/>
                  </a:schemeClr>
                </a:solidFill>
              </a:rPr>
              <a:t> </a:t>
            </a:r>
            <a:r>
              <a:rPr lang="tr-TR" sz="3200" b="1" dirty="0" err="1" smtClean="0">
                <a:solidFill>
                  <a:schemeClr val="accent5">
                    <a:lumMod val="75000"/>
                  </a:schemeClr>
                </a:solidFill>
              </a:rPr>
              <a:t>Flow</a:t>
            </a:r>
            <a:r>
              <a:rPr lang="tr-TR" sz="3200" b="1" dirty="0" smtClean="0">
                <a:solidFill>
                  <a:schemeClr val="accent5">
                    <a:lumMod val="75000"/>
                  </a:schemeClr>
                </a:solidFill>
              </a:rPr>
              <a:t> </a:t>
            </a:r>
            <a:r>
              <a:rPr lang="tr-TR" sz="3200" b="1" dirty="0" err="1" smtClean="0">
                <a:solidFill>
                  <a:schemeClr val="accent5">
                    <a:lumMod val="75000"/>
                  </a:schemeClr>
                </a:solidFill>
              </a:rPr>
              <a:t>Chart</a:t>
            </a:r>
            <a:endParaRPr lang="tr-TR" sz="3200" b="1" dirty="0" smtClean="0">
              <a:solidFill>
                <a:schemeClr val="accent5">
                  <a:lumMod val="75000"/>
                </a:schemeClr>
              </a:solidFill>
            </a:endParaRPr>
          </a:p>
          <a:p>
            <a:pPr algn="ctr">
              <a:buNone/>
            </a:pPr>
            <a:r>
              <a:rPr lang="tr-TR" dirty="0" smtClean="0">
                <a:solidFill>
                  <a:schemeClr val="accent5">
                    <a:lumMod val="75000"/>
                  </a:schemeClr>
                </a:solidFill>
              </a:rPr>
              <a:t>	 </a:t>
            </a:r>
            <a:r>
              <a:rPr lang="tr-TR" dirty="0" err="1" smtClean="0">
                <a:solidFill>
                  <a:schemeClr val="accent5">
                    <a:lumMod val="75000"/>
                  </a:schemeClr>
                </a:solidFill>
              </a:rPr>
              <a:t>Explanation</a:t>
            </a:r>
            <a:r>
              <a:rPr lang="tr-TR" dirty="0" smtClean="0">
                <a:solidFill>
                  <a:schemeClr val="accent5">
                    <a:lumMod val="75000"/>
                  </a:schemeClr>
                </a:solidFill>
              </a:rPr>
              <a:t> of </a:t>
            </a:r>
            <a:r>
              <a:rPr lang="tr-TR" dirty="0" err="1" smtClean="0">
                <a:solidFill>
                  <a:schemeClr val="accent5">
                    <a:lumMod val="75000"/>
                  </a:schemeClr>
                </a:solidFill>
              </a:rPr>
              <a:t>all</a:t>
            </a:r>
            <a:r>
              <a:rPr lang="tr-TR" dirty="0" smtClean="0">
                <a:solidFill>
                  <a:schemeClr val="accent5">
                    <a:lumMod val="75000"/>
                  </a:schemeClr>
                </a:solidFill>
              </a:rPr>
              <a:t> </a:t>
            </a:r>
            <a:r>
              <a:rPr lang="tr-TR" dirty="0" err="1" smtClean="0">
                <a:solidFill>
                  <a:schemeClr val="accent5">
                    <a:lumMod val="75000"/>
                  </a:schemeClr>
                </a:solidFill>
              </a:rPr>
              <a:t>steps</a:t>
            </a:r>
            <a:r>
              <a:rPr lang="tr-TR" dirty="0" smtClean="0">
                <a:solidFill>
                  <a:schemeClr val="accent5">
                    <a:lumMod val="75000"/>
                  </a:schemeClr>
                </a:solidFill>
              </a:rPr>
              <a:t> in </a:t>
            </a:r>
            <a:r>
              <a:rPr lang="tr-TR" dirty="0" err="1" smtClean="0">
                <a:solidFill>
                  <a:schemeClr val="accent5">
                    <a:lumMod val="75000"/>
                  </a:schemeClr>
                </a:solidFill>
              </a:rPr>
              <a:t>our</a:t>
            </a:r>
            <a:r>
              <a:rPr lang="tr-TR" dirty="0" smtClean="0">
                <a:solidFill>
                  <a:schemeClr val="accent5">
                    <a:lumMod val="75000"/>
                  </a:schemeClr>
                </a:solidFill>
              </a:rPr>
              <a:t> </a:t>
            </a:r>
            <a:r>
              <a:rPr lang="tr-TR" dirty="0" err="1" smtClean="0">
                <a:solidFill>
                  <a:schemeClr val="accent5">
                    <a:lumMod val="75000"/>
                  </a:schemeClr>
                </a:solidFill>
              </a:rPr>
              <a:t>algorithm</a:t>
            </a:r>
            <a:endParaRPr lang="tr-TR" dirty="0" smtClean="0">
              <a:solidFill>
                <a:schemeClr val="accent5">
                  <a:lumMod val="75000"/>
                </a:schemeClr>
              </a:solidFill>
            </a:endParaRPr>
          </a:p>
          <a:p>
            <a:pPr algn="ctr">
              <a:buNone/>
            </a:pPr>
            <a:endParaRPr lang="tr-TR" dirty="0" smtClean="0">
              <a:solidFill>
                <a:schemeClr val="accent5">
                  <a:lumMod val="75000"/>
                </a:schemeClr>
              </a:solidFill>
            </a:endParaRPr>
          </a:p>
          <a:p>
            <a:pPr algn="ctr">
              <a:buFont typeface="Arial" pitchFamily="34" charset="0"/>
              <a:buChar char="•"/>
            </a:pPr>
            <a:r>
              <a:rPr lang="tr-TR" sz="3200" b="1" dirty="0" err="1" smtClean="0">
                <a:solidFill>
                  <a:schemeClr val="accent5">
                    <a:lumMod val="75000"/>
                  </a:schemeClr>
                </a:solidFill>
              </a:rPr>
              <a:t>Our</a:t>
            </a:r>
            <a:r>
              <a:rPr lang="tr-TR" sz="3200" b="1" dirty="0" smtClean="0">
                <a:solidFill>
                  <a:schemeClr val="accent5">
                    <a:lumMod val="75000"/>
                  </a:schemeClr>
                </a:solidFill>
              </a:rPr>
              <a:t> </a:t>
            </a:r>
            <a:r>
              <a:rPr lang="tr-TR" sz="3200" b="1" dirty="0" err="1" smtClean="0">
                <a:solidFill>
                  <a:schemeClr val="accent5">
                    <a:lumMod val="75000"/>
                  </a:schemeClr>
                </a:solidFill>
              </a:rPr>
              <a:t>Achievements</a:t>
            </a:r>
            <a:endParaRPr lang="tr-TR" sz="3200" b="1" dirty="0" smtClean="0">
              <a:solidFill>
                <a:schemeClr val="accent5">
                  <a:lumMod val="75000"/>
                </a:schemeClr>
              </a:solidFill>
            </a:endParaRPr>
          </a:p>
          <a:p>
            <a:pPr algn="ctr">
              <a:buNone/>
            </a:pPr>
            <a:r>
              <a:rPr lang="tr-TR" dirty="0" smtClean="0">
                <a:solidFill>
                  <a:schemeClr val="accent5">
                    <a:lumMod val="75000"/>
                  </a:schemeClr>
                </a:solidFill>
              </a:rPr>
              <a:t>	 </a:t>
            </a:r>
            <a:r>
              <a:rPr lang="tr-TR" dirty="0" err="1" smtClean="0">
                <a:solidFill>
                  <a:schemeClr val="accent5">
                    <a:lumMod val="75000"/>
                  </a:schemeClr>
                </a:solidFill>
              </a:rPr>
              <a:t>Explanation</a:t>
            </a:r>
            <a:r>
              <a:rPr lang="tr-TR" dirty="0" smtClean="0">
                <a:solidFill>
                  <a:schemeClr val="accent5">
                    <a:lumMod val="75000"/>
                  </a:schemeClr>
                </a:solidFill>
              </a:rPr>
              <a:t> of </a:t>
            </a:r>
            <a:r>
              <a:rPr lang="tr-TR" dirty="0" err="1" smtClean="0">
                <a:solidFill>
                  <a:schemeClr val="accent5">
                    <a:lumMod val="75000"/>
                  </a:schemeClr>
                </a:solidFill>
              </a:rPr>
              <a:t>obtained</a:t>
            </a:r>
            <a:r>
              <a:rPr lang="tr-TR" dirty="0" smtClean="0">
                <a:solidFill>
                  <a:schemeClr val="accent5">
                    <a:lumMod val="75000"/>
                  </a:schemeClr>
                </a:solidFill>
              </a:rPr>
              <a:t> </a:t>
            </a:r>
            <a:r>
              <a:rPr lang="tr-TR" dirty="0" err="1" smtClean="0">
                <a:solidFill>
                  <a:schemeClr val="accent5">
                    <a:lumMod val="75000"/>
                  </a:schemeClr>
                </a:solidFill>
              </a:rPr>
              <a:t>consequences</a:t>
            </a:r>
            <a:r>
              <a:rPr lang="tr-TR" dirty="0" smtClean="0">
                <a:solidFill>
                  <a:schemeClr val="accent5">
                    <a:lumMod val="75000"/>
                  </a:schemeClr>
                </a:solidFill>
              </a:rPr>
              <a:t> </a:t>
            </a:r>
            <a:r>
              <a:rPr lang="tr-TR" dirty="0" err="1" smtClean="0">
                <a:solidFill>
                  <a:schemeClr val="accent5">
                    <a:lumMod val="75000"/>
                  </a:schemeClr>
                </a:solidFill>
              </a:rPr>
              <a:t>with</a:t>
            </a:r>
            <a:r>
              <a:rPr lang="tr-TR" dirty="0" smtClean="0">
                <a:solidFill>
                  <a:schemeClr val="accent5">
                    <a:lumMod val="75000"/>
                  </a:schemeClr>
                </a:solidFill>
              </a:rPr>
              <a:t>     	</a:t>
            </a:r>
            <a:r>
              <a:rPr lang="tr-TR" dirty="0" err="1" smtClean="0">
                <a:solidFill>
                  <a:schemeClr val="accent5">
                    <a:lumMod val="75000"/>
                  </a:schemeClr>
                </a:solidFill>
              </a:rPr>
              <a:t>process</a:t>
            </a:r>
            <a:r>
              <a:rPr lang="tr-TR" dirty="0" smtClean="0">
                <a:solidFill>
                  <a:schemeClr val="accent5">
                    <a:lumMod val="75000"/>
                  </a:schemeClr>
                </a:solidFill>
              </a:rPr>
              <a:t> of </a:t>
            </a:r>
            <a:r>
              <a:rPr lang="tr-TR" dirty="0" err="1" smtClean="0">
                <a:solidFill>
                  <a:schemeClr val="accent5">
                    <a:lumMod val="75000"/>
                  </a:schemeClr>
                </a:solidFill>
              </a:rPr>
              <a:t>algorithm</a:t>
            </a:r>
            <a:r>
              <a:rPr lang="tr-TR" dirty="0" smtClean="0">
                <a:solidFill>
                  <a:schemeClr val="accent5">
                    <a:lumMod val="75000"/>
                  </a:schemeClr>
                </a:solidFill>
              </a:rPr>
              <a:t> </a:t>
            </a:r>
          </a:p>
        </p:txBody>
      </p:sp>
      <p:sp>
        <p:nvSpPr>
          <p:cNvPr id="5" name="4 Metin kutusu"/>
          <p:cNvSpPr txBox="1"/>
          <p:nvPr/>
        </p:nvSpPr>
        <p:spPr>
          <a:xfrm>
            <a:off x="0" y="6396335"/>
            <a:ext cx="5572132" cy="461665"/>
          </a:xfrm>
          <a:prstGeom prst="rect">
            <a:avLst/>
          </a:prstGeom>
          <a:noFill/>
        </p:spPr>
        <p:txBody>
          <a:bodyPr wrap="square" rtlCol="0">
            <a:spAutoFit/>
          </a:bodyPr>
          <a:lstStyle/>
          <a:p>
            <a:r>
              <a:rPr lang="tr-TR" sz="2400" dirty="0" err="1" smtClean="0">
                <a:solidFill>
                  <a:schemeClr val="accent5">
                    <a:lumMod val="75000"/>
                  </a:schemeClr>
                </a:solidFill>
              </a:rPr>
              <a:t>This</a:t>
            </a:r>
            <a:r>
              <a:rPr lang="tr-TR" sz="2400" dirty="0" smtClean="0">
                <a:solidFill>
                  <a:schemeClr val="accent5">
                    <a:lumMod val="75000"/>
                  </a:schemeClr>
                </a:solidFill>
              </a:rPr>
              <a:t> </a:t>
            </a:r>
            <a:r>
              <a:rPr lang="tr-TR" sz="2400" dirty="0" err="1" smtClean="0">
                <a:solidFill>
                  <a:schemeClr val="accent5">
                    <a:lumMod val="75000"/>
                  </a:schemeClr>
                </a:solidFill>
              </a:rPr>
              <a:t>project</a:t>
            </a:r>
            <a:r>
              <a:rPr lang="tr-TR" sz="2400" dirty="0" smtClean="0">
                <a:solidFill>
                  <a:schemeClr val="accent5">
                    <a:lumMod val="75000"/>
                  </a:schemeClr>
                </a:solidFill>
              </a:rPr>
              <a:t> is </a:t>
            </a:r>
            <a:r>
              <a:rPr lang="tr-TR" sz="2400" dirty="0" err="1" smtClean="0">
                <a:solidFill>
                  <a:schemeClr val="accent5">
                    <a:lumMod val="75000"/>
                  </a:schemeClr>
                </a:solidFill>
              </a:rPr>
              <a:t>designed</a:t>
            </a:r>
            <a:r>
              <a:rPr lang="tr-TR" sz="2400" dirty="0" smtClean="0">
                <a:solidFill>
                  <a:schemeClr val="accent5">
                    <a:lumMod val="75000"/>
                  </a:schemeClr>
                </a:solidFill>
              </a:rPr>
              <a:t> in </a:t>
            </a:r>
            <a:r>
              <a:rPr lang="tr-TR" sz="2400" dirty="0" err="1" smtClean="0">
                <a:solidFill>
                  <a:schemeClr val="accent5">
                    <a:lumMod val="75000"/>
                  </a:schemeClr>
                </a:solidFill>
              </a:rPr>
              <a:t>Matlab</a:t>
            </a:r>
            <a:r>
              <a:rPr lang="tr-TR" sz="2400" dirty="0" smtClean="0">
                <a:solidFill>
                  <a:schemeClr val="accent5">
                    <a:lumMod val="75000"/>
                  </a:schemeClr>
                </a:solidFill>
              </a:rPr>
              <a:t>.</a:t>
            </a:r>
            <a:endParaRPr lang="tr-TR" sz="24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R\Desktop\Ekran Alıntısı.PNG"/>
          <p:cNvPicPr>
            <a:picLocks noChangeAspect="1" noChangeArrowheads="1"/>
          </p:cNvPicPr>
          <p:nvPr/>
        </p:nvPicPr>
        <p:blipFill>
          <a:blip r:embed="rId2"/>
          <a:srcRect/>
          <a:stretch>
            <a:fillRect/>
          </a:stretch>
        </p:blipFill>
        <p:spPr bwMode="auto">
          <a:xfrm>
            <a:off x="0" y="1214422"/>
            <a:ext cx="9144000" cy="5643579"/>
          </a:xfrm>
          <a:prstGeom prst="rect">
            <a:avLst/>
          </a:prstGeom>
          <a:noFill/>
        </p:spPr>
      </p:pic>
      <p:sp>
        <p:nvSpPr>
          <p:cNvPr id="2" name="1 Başlık"/>
          <p:cNvSpPr>
            <a:spLocks noGrp="1"/>
          </p:cNvSpPr>
          <p:nvPr>
            <p:ph type="ctrTitle"/>
          </p:nvPr>
        </p:nvSpPr>
        <p:spPr>
          <a:xfrm>
            <a:off x="422030" y="285728"/>
            <a:ext cx="8229600" cy="857256"/>
          </a:xfrm>
        </p:spPr>
        <p:txBody>
          <a:bodyPr/>
          <a:lstStyle/>
          <a:p>
            <a:r>
              <a:rPr lang="tr-TR" dirty="0" err="1" smtClean="0">
                <a:solidFill>
                  <a:schemeClr val="accent5">
                    <a:lumMod val="50000"/>
                  </a:schemeClr>
                </a:solidFill>
              </a:rPr>
              <a:t>Flow</a:t>
            </a:r>
            <a:r>
              <a:rPr lang="tr-TR" dirty="0" smtClean="0">
                <a:solidFill>
                  <a:schemeClr val="accent5">
                    <a:lumMod val="50000"/>
                  </a:schemeClr>
                </a:solidFill>
              </a:rPr>
              <a:t> </a:t>
            </a:r>
            <a:r>
              <a:rPr lang="tr-TR" dirty="0" err="1" smtClean="0">
                <a:solidFill>
                  <a:schemeClr val="accent5">
                    <a:lumMod val="50000"/>
                  </a:schemeClr>
                </a:solidFill>
              </a:rPr>
              <a:t>chart</a:t>
            </a:r>
            <a:endParaRPr lang="tr-TR" dirty="0">
              <a:solidFill>
                <a:schemeClr val="accent5">
                  <a:lumMod val="50000"/>
                </a:schemeClr>
              </a:solidFill>
            </a:endParaRPr>
          </a:p>
        </p:txBody>
      </p:sp>
      <p:sp>
        <p:nvSpPr>
          <p:cNvPr id="3" name="2 Alt Başlık"/>
          <p:cNvSpPr>
            <a:spLocks noGrp="1"/>
          </p:cNvSpPr>
          <p:nvPr>
            <p:ph type="subTitle" idx="1"/>
          </p:nvPr>
        </p:nvSpPr>
        <p:spPr>
          <a:xfrm>
            <a:off x="1371600" y="2357430"/>
            <a:ext cx="6400800" cy="4286280"/>
          </a:xfrm>
        </p:spPr>
        <p:txBody>
          <a:bodyPr>
            <a:normAutofit/>
          </a:bodyPr>
          <a:lstStyle/>
          <a:p>
            <a:endParaRPr lang="tr-TR" dirty="0" smtClean="0"/>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R\Desktop\dasdasdasdasdasdasd fdsaf dgf dg dfgfdgfd.PNG"/>
          <p:cNvPicPr>
            <a:picLocks noChangeAspect="1" noChangeArrowheads="1"/>
          </p:cNvPicPr>
          <p:nvPr/>
        </p:nvPicPr>
        <p:blipFill>
          <a:blip r:embed="rId2"/>
          <a:srcRect/>
          <a:stretch>
            <a:fillRect/>
          </a:stretch>
        </p:blipFill>
        <p:spPr bwMode="auto">
          <a:xfrm>
            <a:off x="1357290" y="1357298"/>
            <a:ext cx="6715172" cy="4786346"/>
          </a:xfrm>
          <a:prstGeom prst="rect">
            <a:avLst/>
          </a:prstGeom>
          <a:noFill/>
        </p:spPr>
      </p:pic>
      <p:sp>
        <p:nvSpPr>
          <p:cNvPr id="2" name="1 Başlık"/>
          <p:cNvSpPr>
            <a:spLocks noGrp="1"/>
          </p:cNvSpPr>
          <p:nvPr>
            <p:ph type="ctrTitle"/>
          </p:nvPr>
        </p:nvSpPr>
        <p:spPr>
          <a:xfrm>
            <a:off x="0" y="0"/>
            <a:ext cx="9144000" cy="714356"/>
          </a:xfrm>
        </p:spPr>
        <p:txBody>
          <a:bodyPr>
            <a:normAutofit fontScale="90000"/>
          </a:bodyPr>
          <a:lstStyle/>
          <a:p>
            <a:r>
              <a:rPr lang="tr-TR" dirty="0" smtClean="0">
                <a:solidFill>
                  <a:schemeClr val="accent5">
                    <a:lumMod val="50000"/>
                  </a:schemeClr>
                </a:solidFill>
              </a:rPr>
              <a:t> </a:t>
            </a:r>
            <a:r>
              <a:rPr lang="tr-TR" sz="5300" dirty="0" smtClean="0">
                <a:solidFill>
                  <a:schemeClr val="accent5">
                    <a:lumMod val="50000"/>
                  </a:schemeClr>
                </a:solidFill>
              </a:rPr>
              <a:t> </a:t>
            </a:r>
            <a:r>
              <a:rPr lang="tr-TR" sz="5300" dirty="0" err="1" smtClean="0">
                <a:solidFill>
                  <a:schemeClr val="accent5">
                    <a:lumMod val="50000"/>
                  </a:schemeClr>
                </a:solidFill>
              </a:rPr>
              <a:t>our</a:t>
            </a:r>
            <a:r>
              <a:rPr lang="tr-TR" sz="5300" dirty="0" smtClean="0">
                <a:solidFill>
                  <a:schemeClr val="accent5">
                    <a:lumMod val="50000"/>
                  </a:schemeClr>
                </a:solidFill>
              </a:rPr>
              <a:t> </a:t>
            </a:r>
            <a:r>
              <a:rPr lang="tr-TR" sz="5300" dirty="0" err="1" smtClean="0">
                <a:solidFill>
                  <a:schemeClr val="accent5">
                    <a:lumMod val="50000"/>
                  </a:schemeClr>
                </a:solidFill>
              </a:rPr>
              <a:t>achievements</a:t>
            </a:r>
            <a:endParaRPr lang="tr-TR" sz="5300" dirty="0">
              <a:solidFill>
                <a:schemeClr val="accent5">
                  <a:lumMod val="50000"/>
                </a:schemeClr>
              </a:solidFill>
            </a:endParaRPr>
          </a:p>
        </p:txBody>
      </p:sp>
      <p:sp>
        <p:nvSpPr>
          <p:cNvPr id="3" name="2 Alt Başlık"/>
          <p:cNvSpPr>
            <a:spLocks noGrp="1"/>
          </p:cNvSpPr>
          <p:nvPr>
            <p:ph type="subTitle" idx="1"/>
          </p:nvPr>
        </p:nvSpPr>
        <p:spPr>
          <a:xfrm>
            <a:off x="357158" y="5572140"/>
            <a:ext cx="8786842" cy="1285860"/>
          </a:xfrm>
        </p:spPr>
        <p:txBody>
          <a:bodyPr>
            <a:normAutofit/>
          </a:bodyPr>
          <a:lstStyle/>
          <a:p>
            <a:endParaRPr lang="tr-TR" dirty="0" smtClean="0"/>
          </a:p>
          <a:p>
            <a:r>
              <a:rPr lang="en-US" sz="1800" dirty="0" smtClean="0">
                <a:solidFill>
                  <a:schemeClr val="accent5">
                    <a:lumMod val="75000"/>
                  </a:schemeClr>
                </a:solidFill>
              </a:rPr>
              <a:t>100 strongest points of </a:t>
            </a:r>
            <a:r>
              <a:rPr lang="en-US" sz="1800" dirty="0" err="1" smtClean="0">
                <a:solidFill>
                  <a:schemeClr val="accent5">
                    <a:lumMod val="75000"/>
                  </a:schemeClr>
                </a:solidFill>
              </a:rPr>
              <a:t>ItemPoints</a:t>
            </a:r>
            <a:r>
              <a:rPr lang="en-US" sz="1800" dirty="0" smtClean="0">
                <a:solidFill>
                  <a:schemeClr val="accent5">
                    <a:lumMod val="75000"/>
                  </a:schemeClr>
                </a:solidFill>
              </a:rPr>
              <a:t> </a:t>
            </a:r>
            <a:r>
              <a:rPr lang="tr-TR" sz="1800" dirty="0" smtClean="0">
                <a:solidFill>
                  <a:schemeClr val="accent5">
                    <a:lumMod val="75000"/>
                  </a:schemeClr>
                </a:solidFill>
              </a:rPr>
              <a:t>               </a:t>
            </a:r>
            <a:r>
              <a:rPr lang="en-US" sz="1800" dirty="0" smtClean="0">
                <a:solidFill>
                  <a:schemeClr val="accent5">
                    <a:lumMod val="75000"/>
                  </a:schemeClr>
                </a:solidFill>
              </a:rPr>
              <a:t>300 strongest points of </a:t>
            </a:r>
            <a:r>
              <a:rPr lang="en-US" sz="1800" dirty="0" err="1" smtClean="0">
                <a:solidFill>
                  <a:schemeClr val="accent5">
                    <a:lumMod val="75000"/>
                  </a:schemeClr>
                </a:solidFill>
              </a:rPr>
              <a:t>FridgePoints</a:t>
            </a:r>
            <a:endParaRPr lang="tr-TR" sz="1800" dirty="0" smtClean="0">
              <a:solidFill>
                <a:schemeClr val="accent5">
                  <a:lumMod val="75000"/>
                </a:schemeClr>
              </a:solidFill>
            </a:endParaRPr>
          </a:p>
          <a:p>
            <a:r>
              <a:rPr lang="tr-TR" sz="1800" dirty="0" smtClean="0">
                <a:solidFill>
                  <a:srgbClr val="00B050"/>
                </a:solidFill>
              </a:rPr>
              <a:t> </a:t>
            </a:r>
            <a:r>
              <a:rPr lang="tr-TR" sz="2200" dirty="0" smtClean="0">
                <a:solidFill>
                  <a:srgbClr val="00B050"/>
                </a:solidFill>
              </a:rPr>
              <a:t>‘</a:t>
            </a:r>
            <a:r>
              <a:rPr lang="tr-TR" sz="2200" dirty="0" err="1" smtClean="0">
                <a:solidFill>
                  <a:srgbClr val="00B050"/>
                </a:solidFill>
              </a:rPr>
              <a:t>selectStrongest</a:t>
            </a:r>
            <a:r>
              <a:rPr lang="tr-TR" sz="2200" dirty="0" smtClean="0">
                <a:solidFill>
                  <a:srgbClr val="00B050"/>
                </a:solidFill>
              </a:rPr>
              <a:t> ‘ </a:t>
            </a:r>
            <a:r>
              <a:rPr lang="tr-TR" sz="2200" dirty="0" err="1" smtClean="0">
                <a:solidFill>
                  <a:srgbClr val="00B050"/>
                </a:solidFill>
              </a:rPr>
              <a:t>function</a:t>
            </a:r>
            <a:r>
              <a:rPr lang="en-US" sz="2200" dirty="0" smtClean="0">
                <a:solidFill>
                  <a:schemeClr val="accent5">
                    <a:lumMod val="75000"/>
                  </a:schemeClr>
                </a:solidFill>
              </a:rPr>
              <a:t> </a:t>
            </a:r>
            <a:endParaRPr lang="tr-TR" sz="2200" dirty="0" smtClean="0">
              <a:solidFill>
                <a:schemeClr val="accent5">
                  <a:lumMod val="75000"/>
                </a:schemeClr>
              </a:solidFill>
            </a:endParaRPr>
          </a:p>
        </p:txBody>
      </p:sp>
      <p:sp>
        <p:nvSpPr>
          <p:cNvPr id="7" name="6 Yukarı Bükülü Ok"/>
          <p:cNvSpPr/>
          <p:nvPr/>
        </p:nvSpPr>
        <p:spPr>
          <a:xfrm rot="5400000" flipH="1">
            <a:off x="-32" y="4143380"/>
            <a:ext cx="1500199" cy="1071570"/>
          </a:xfrm>
          <a:prstGeom prst="bentUp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accent5">
                  <a:lumMod val="75000"/>
                </a:schemeClr>
              </a:solidFill>
            </a:endParaRPr>
          </a:p>
        </p:txBody>
      </p:sp>
      <p:sp>
        <p:nvSpPr>
          <p:cNvPr id="8" name="7 Yukarı Bükülü Ok"/>
          <p:cNvSpPr/>
          <p:nvPr/>
        </p:nvSpPr>
        <p:spPr>
          <a:xfrm rot="5400000" flipH="1" flipV="1">
            <a:off x="7679553" y="4250537"/>
            <a:ext cx="1500199" cy="1000133"/>
          </a:xfrm>
          <a:prstGeom prst="bentUp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accent5">
                  <a:lumMod val="75000"/>
                </a:schemeClr>
              </a:solidFill>
            </a:endParaRPr>
          </a:p>
        </p:txBody>
      </p:sp>
      <p:sp>
        <p:nvSpPr>
          <p:cNvPr id="9" name="8 Metin kutusu"/>
          <p:cNvSpPr txBox="1"/>
          <p:nvPr/>
        </p:nvSpPr>
        <p:spPr>
          <a:xfrm>
            <a:off x="642910" y="714356"/>
            <a:ext cx="7929618" cy="646331"/>
          </a:xfrm>
          <a:prstGeom prst="rect">
            <a:avLst/>
          </a:prstGeom>
          <a:noFill/>
        </p:spPr>
        <p:txBody>
          <a:bodyPr wrap="square" rtlCol="0">
            <a:spAutoFit/>
          </a:bodyPr>
          <a:lstStyle/>
          <a:p>
            <a:pPr algn="ctr"/>
            <a:r>
              <a:rPr lang="en-US" dirty="0" smtClean="0">
                <a:solidFill>
                  <a:schemeClr val="accent5">
                    <a:lumMod val="75000"/>
                  </a:schemeClr>
                </a:solidFill>
              </a:rPr>
              <a:t>There are a lot of kinds of functions for feature matching</a:t>
            </a:r>
            <a:r>
              <a:rPr lang="tr-TR" dirty="0" smtClean="0">
                <a:solidFill>
                  <a:schemeClr val="accent5">
                    <a:lumMod val="75000"/>
                  </a:schemeClr>
                </a:solidFill>
              </a:rPr>
              <a:t> </a:t>
            </a:r>
            <a:r>
              <a:rPr lang="en-US" dirty="0" smtClean="0">
                <a:solidFill>
                  <a:schemeClr val="accent5">
                    <a:lumMod val="75000"/>
                  </a:schemeClr>
                </a:solidFill>
              </a:rPr>
              <a:t>and we chose ‘</a:t>
            </a:r>
            <a:r>
              <a:rPr lang="en-US" dirty="0" err="1" smtClean="0">
                <a:solidFill>
                  <a:schemeClr val="accent5">
                    <a:lumMod val="75000"/>
                  </a:schemeClr>
                </a:solidFill>
              </a:rPr>
              <a:t>detectSURFFeatures</a:t>
            </a:r>
            <a:r>
              <a:rPr lang="en-US" dirty="0" smtClean="0">
                <a:solidFill>
                  <a:schemeClr val="accent5">
                    <a:lumMod val="75000"/>
                  </a:schemeClr>
                </a:solidFill>
              </a:rPr>
              <a:t>’ function</a:t>
            </a:r>
            <a:r>
              <a:rPr lang="en-US" dirty="0" smtClean="0"/>
              <a:t>. </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2030" y="285728"/>
            <a:ext cx="8229600" cy="71438"/>
          </a:xfrm>
        </p:spPr>
        <p:txBody>
          <a:bodyPr>
            <a:normAutofit fontScale="90000"/>
          </a:bodyPr>
          <a:lstStyle/>
          <a:p>
            <a:endParaRPr lang="tr-TR" dirty="0">
              <a:solidFill>
                <a:schemeClr val="accent5">
                  <a:lumMod val="50000"/>
                </a:schemeClr>
              </a:solidFill>
            </a:endParaRPr>
          </a:p>
        </p:txBody>
      </p:sp>
      <p:sp>
        <p:nvSpPr>
          <p:cNvPr id="3" name="2 Alt Başlık"/>
          <p:cNvSpPr>
            <a:spLocks noGrp="1"/>
          </p:cNvSpPr>
          <p:nvPr>
            <p:ph type="subTitle" idx="1"/>
          </p:nvPr>
        </p:nvSpPr>
        <p:spPr>
          <a:xfrm>
            <a:off x="1371600" y="2357430"/>
            <a:ext cx="6400800" cy="4286280"/>
          </a:xfrm>
        </p:spPr>
        <p:txBody>
          <a:bodyPr>
            <a:normAutofit/>
          </a:bodyPr>
          <a:lstStyle/>
          <a:p>
            <a:endParaRPr lang="tr-TR" dirty="0" smtClean="0"/>
          </a:p>
          <a:p>
            <a:endParaRPr lang="tr-TR" dirty="0"/>
          </a:p>
        </p:txBody>
      </p:sp>
      <p:pic>
        <p:nvPicPr>
          <p:cNvPr id="4" name="3 Resim"/>
          <p:cNvPicPr/>
          <p:nvPr/>
        </p:nvPicPr>
        <p:blipFill>
          <a:blip r:embed="rId2"/>
          <a:srcRect/>
          <a:stretch>
            <a:fillRect/>
          </a:stretch>
        </p:blipFill>
        <p:spPr bwMode="auto">
          <a:xfrm>
            <a:off x="214282" y="0"/>
            <a:ext cx="4000528" cy="3071834"/>
          </a:xfrm>
          <a:prstGeom prst="rect">
            <a:avLst/>
          </a:prstGeom>
          <a:noFill/>
          <a:ln w="9525">
            <a:noFill/>
            <a:miter lim="800000"/>
            <a:headEnd/>
            <a:tailEnd/>
          </a:ln>
        </p:spPr>
      </p:pic>
      <p:pic>
        <p:nvPicPr>
          <p:cNvPr id="5" name="4 Resim"/>
          <p:cNvPicPr/>
          <p:nvPr/>
        </p:nvPicPr>
        <p:blipFill>
          <a:blip r:embed="rId3"/>
          <a:srcRect/>
          <a:stretch>
            <a:fillRect/>
          </a:stretch>
        </p:blipFill>
        <p:spPr bwMode="auto">
          <a:xfrm>
            <a:off x="5429256" y="0"/>
            <a:ext cx="3714744" cy="3143272"/>
          </a:xfrm>
          <a:prstGeom prst="rect">
            <a:avLst/>
          </a:prstGeom>
          <a:noFill/>
          <a:ln w="9525">
            <a:noFill/>
            <a:miter lim="800000"/>
            <a:headEnd/>
            <a:tailEnd/>
          </a:ln>
        </p:spPr>
      </p:pic>
      <p:pic>
        <p:nvPicPr>
          <p:cNvPr id="6" name="5 Resim"/>
          <p:cNvPicPr/>
          <p:nvPr/>
        </p:nvPicPr>
        <p:blipFill>
          <a:blip r:embed="rId4"/>
          <a:srcRect/>
          <a:stretch>
            <a:fillRect/>
          </a:stretch>
        </p:blipFill>
        <p:spPr bwMode="auto">
          <a:xfrm>
            <a:off x="3214678" y="3143248"/>
            <a:ext cx="2657475" cy="3714752"/>
          </a:xfrm>
          <a:prstGeom prst="rect">
            <a:avLst/>
          </a:prstGeom>
          <a:noFill/>
          <a:ln w="9525">
            <a:noFill/>
            <a:miter lim="800000"/>
            <a:headEnd/>
            <a:tailEnd/>
          </a:ln>
        </p:spPr>
      </p:pic>
      <p:sp>
        <p:nvSpPr>
          <p:cNvPr id="7" name="6 Sağ Ok"/>
          <p:cNvSpPr/>
          <p:nvPr/>
        </p:nvSpPr>
        <p:spPr>
          <a:xfrm>
            <a:off x="4286248" y="1214422"/>
            <a:ext cx="1071570" cy="500066"/>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Yukarı Bükülü Ok"/>
          <p:cNvSpPr/>
          <p:nvPr/>
        </p:nvSpPr>
        <p:spPr>
          <a:xfrm rot="5400000" flipV="1">
            <a:off x="6072211" y="5214937"/>
            <a:ext cx="1285859" cy="1000133"/>
          </a:xfrm>
          <a:prstGeom prst="bentUp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accent5">
                  <a:lumMod val="75000"/>
                </a:schemeClr>
              </a:solidFill>
            </a:endParaRPr>
          </a:p>
        </p:txBody>
      </p:sp>
      <p:sp>
        <p:nvSpPr>
          <p:cNvPr id="9" name="8 Metin kutusu"/>
          <p:cNvSpPr txBox="1"/>
          <p:nvPr/>
        </p:nvSpPr>
        <p:spPr>
          <a:xfrm>
            <a:off x="0" y="3000372"/>
            <a:ext cx="3286116" cy="646331"/>
          </a:xfrm>
          <a:prstGeom prst="rect">
            <a:avLst/>
          </a:prstGeom>
          <a:noFill/>
        </p:spPr>
        <p:txBody>
          <a:bodyPr wrap="square" rtlCol="0">
            <a:spAutoFit/>
          </a:bodyPr>
          <a:lstStyle/>
          <a:p>
            <a:r>
              <a:rPr lang="tr-TR" dirty="0" smtClean="0">
                <a:solidFill>
                  <a:schemeClr val="accent5">
                    <a:lumMod val="75000"/>
                  </a:schemeClr>
                </a:solidFill>
              </a:rPr>
              <a:t>L</a:t>
            </a:r>
            <a:r>
              <a:rPr lang="en-US" dirty="0" err="1" smtClean="0">
                <a:solidFill>
                  <a:schemeClr val="accent5">
                    <a:lumMod val="75000"/>
                  </a:schemeClr>
                </a:solidFill>
              </a:rPr>
              <a:t>ines</a:t>
            </a:r>
            <a:r>
              <a:rPr lang="en-US" dirty="0" smtClean="0">
                <a:solidFill>
                  <a:schemeClr val="accent5">
                    <a:lumMod val="75000"/>
                  </a:schemeClr>
                </a:solidFill>
              </a:rPr>
              <a:t> </a:t>
            </a:r>
            <a:r>
              <a:rPr lang="en-US" dirty="0">
                <a:solidFill>
                  <a:schemeClr val="accent5">
                    <a:lumMod val="75000"/>
                  </a:schemeClr>
                </a:solidFill>
              </a:rPr>
              <a:t>for all matched points </a:t>
            </a:r>
            <a:r>
              <a:rPr lang="tr-TR" dirty="0">
                <a:solidFill>
                  <a:schemeClr val="accent5">
                    <a:lumMod val="75000"/>
                  </a:schemeClr>
                </a:solidFill>
              </a:rPr>
              <a:t> </a:t>
            </a:r>
            <a:r>
              <a:rPr lang="tr-TR" dirty="0" smtClean="0">
                <a:solidFill>
                  <a:schemeClr val="accent5">
                    <a:lumMod val="75000"/>
                  </a:schemeClr>
                </a:solidFill>
              </a:rPr>
              <a:t>  </a:t>
            </a:r>
            <a:r>
              <a:rPr lang="en-US" dirty="0" smtClean="0">
                <a:solidFill>
                  <a:srgbClr val="00B050"/>
                </a:solidFill>
              </a:rPr>
              <a:t>’</a:t>
            </a:r>
            <a:r>
              <a:rPr lang="tr-TR" dirty="0" err="1" smtClean="0">
                <a:solidFill>
                  <a:srgbClr val="00B050"/>
                </a:solidFill>
              </a:rPr>
              <a:t>showMatchedFeatures</a:t>
            </a:r>
            <a:r>
              <a:rPr lang="en-US" dirty="0" smtClean="0"/>
              <a:t>’ </a:t>
            </a:r>
            <a:endParaRPr lang="tr-TR" dirty="0"/>
          </a:p>
        </p:txBody>
      </p:sp>
      <p:sp>
        <p:nvSpPr>
          <p:cNvPr id="10" name="9 Metin kutusu"/>
          <p:cNvSpPr txBox="1"/>
          <p:nvPr/>
        </p:nvSpPr>
        <p:spPr>
          <a:xfrm>
            <a:off x="5857884" y="3071810"/>
            <a:ext cx="3286116" cy="2031325"/>
          </a:xfrm>
          <a:prstGeom prst="rect">
            <a:avLst/>
          </a:prstGeom>
          <a:noFill/>
        </p:spPr>
        <p:txBody>
          <a:bodyPr wrap="square" rtlCol="0">
            <a:spAutoFit/>
          </a:bodyPr>
          <a:lstStyle/>
          <a:p>
            <a:r>
              <a:rPr lang="tr-TR" dirty="0" smtClean="0">
                <a:solidFill>
                  <a:schemeClr val="accent5">
                    <a:lumMod val="75000"/>
                  </a:schemeClr>
                </a:solidFill>
              </a:rPr>
              <a:t>L</a:t>
            </a:r>
            <a:r>
              <a:rPr lang="en-US" dirty="0" err="1" smtClean="0">
                <a:solidFill>
                  <a:schemeClr val="accent5">
                    <a:lumMod val="75000"/>
                  </a:schemeClr>
                </a:solidFill>
              </a:rPr>
              <a:t>ines</a:t>
            </a:r>
            <a:r>
              <a:rPr lang="en-US" dirty="0" smtClean="0">
                <a:solidFill>
                  <a:schemeClr val="accent5">
                    <a:lumMod val="75000"/>
                  </a:schemeClr>
                </a:solidFill>
              </a:rPr>
              <a:t> for </a:t>
            </a:r>
            <a:r>
              <a:rPr lang="tr-TR" dirty="0" err="1" smtClean="0">
                <a:solidFill>
                  <a:schemeClr val="accent5">
                    <a:lumMod val="75000"/>
                  </a:schemeClr>
                </a:solidFill>
              </a:rPr>
              <a:t>the</a:t>
            </a:r>
            <a:r>
              <a:rPr lang="tr-TR" dirty="0" smtClean="0">
                <a:solidFill>
                  <a:schemeClr val="accent5">
                    <a:lumMod val="75000"/>
                  </a:schemeClr>
                </a:solidFill>
              </a:rPr>
              <a:t> </a:t>
            </a:r>
            <a:r>
              <a:rPr lang="tr-TR" dirty="0" err="1" smtClean="0">
                <a:solidFill>
                  <a:schemeClr val="accent5">
                    <a:lumMod val="75000"/>
                  </a:schemeClr>
                </a:solidFill>
              </a:rPr>
              <a:t>most</a:t>
            </a:r>
            <a:r>
              <a:rPr lang="en-US" dirty="0" smtClean="0">
                <a:solidFill>
                  <a:schemeClr val="accent5">
                    <a:lumMod val="75000"/>
                  </a:schemeClr>
                </a:solidFill>
              </a:rPr>
              <a:t> </a:t>
            </a:r>
            <a:r>
              <a:rPr lang="tr-TR" dirty="0" err="1" smtClean="0">
                <a:solidFill>
                  <a:schemeClr val="accent5">
                    <a:lumMod val="75000"/>
                  </a:schemeClr>
                </a:solidFill>
              </a:rPr>
              <a:t>relating</a:t>
            </a:r>
            <a:r>
              <a:rPr lang="tr-TR" dirty="0" smtClean="0">
                <a:solidFill>
                  <a:schemeClr val="accent5">
                    <a:lumMod val="75000"/>
                  </a:schemeClr>
                </a:solidFill>
              </a:rPr>
              <a:t>  </a:t>
            </a:r>
            <a:r>
              <a:rPr lang="en-US" dirty="0" smtClean="0">
                <a:solidFill>
                  <a:schemeClr val="accent5">
                    <a:lumMod val="75000"/>
                  </a:schemeClr>
                </a:solidFill>
              </a:rPr>
              <a:t>matched points  </a:t>
            </a:r>
            <a:r>
              <a:rPr lang="en-US" dirty="0" smtClean="0">
                <a:solidFill>
                  <a:srgbClr val="00B050"/>
                </a:solidFill>
              </a:rPr>
              <a:t>’</a:t>
            </a:r>
            <a:r>
              <a:rPr lang="en-US" dirty="0" err="1" smtClean="0">
                <a:solidFill>
                  <a:srgbClr val="00B050"/>
                </a:solidFill>
              </a:rPr>
              <a:t>estimateGeometricTr</a:t>
            </a:r>
            <a:r>
              <a:rPr lang="tr-TR" dirty="0" smtClean="0">
                <a:solidFill>
                  <a:srgbClr val="00B050"/>
                </a:solidFill>
              </a:rPr>
              <a:t>a</a:t>
            </a:r>
            <a:r>
              <a:rPr lang="en-US" dirty="0" err="1" smtClean="0">
                <a:solidFill>
                  <a:srgbClr val="00B050"/>
                </a:solidFill>
              </a:rPr>
              <a:t>nsform</a:t>
            </a:r>
            <a:r>
              <a:rPr lang="en-US" dirty="0" smtClean="0">
                <a:solidFill>
                  <a:srgbClr val="00B050"/>
                </a:solidFill>
              </a:rPr>
              <a:t>’</a:t>
            </a:r>
            <a:endParaRPr lang="tr-TR" dirty="0" smtClean="0">
              <a:solidFill>
                <a:srgbClr val="00B050"/>
              </a:solidFill>
            </a:endParaRPr>
          </a:p>
          <a:p>
            <a:endParaRPr lang="tr-TR" dirty="0" smtClean="0">
              <a:solidFill>
                <a:schemeClr val="accent5">
                  <a:lumMod val="75000"/>
                </a:schemeClr>
              </a:solidFill>
            </a:endParaRPr>
          </a:p>
          <a:p>
            <a:r>
              <a:rPr lang="tr-TR" dirty="0" smtClean="0">
                <a:solidFill>
                  <a:schemeClr val="accent5">
                    <a:lumMod val="75000"/>
                  </a:schemeClr>
                </a:solidFill>
              </a:rPr>
              <a:t>E</a:t>
            </a:r>
            <a:r>
              <a:rPr lang="en-US" dirty="0" err="1" smtClean="0">
                <a:solidFill>
                  <a:schemeClr val="accent5">
                    <a:lumMod val="75000"/>
                  </a:schemeClr>
                </a:solidFill>
              </a:rPr>
              <a:t>liminate</a:t>
            </a:r>
            <a:r>
              <a:rPr lang="en-US" dirty="0" smtClean="0">
                <a:solidFill>
                  <a:schemeClr val="accent5">
                    <a:lumMod val="75000"/>
                  </a:schemeClr>
                </a:solidFill>
              </a:rPr>
              <a:t> the lines which stay </a:t>
            </a:r>
            <a:r>
              <a:rPr lang="tr-TR" dirty="0" smtClean="0">
                <a:solidFill>
                  <a:schemeClr val="accent5">
                    <a:lumMod val="75000"/>
                  </a:schemeClr>
                </a:solidFill>
              </a:rPr>
              <a:t>	</a:t>
            </a:r>
            <a:r>
              <a:rPr lang="en-US" dirty="0" smtClean="0">
                <a:solidFill>
                  <a:schemeClr val="accent5">
                    <a:lumMod val="75000"/>
                  </a:schemeClr>
                </a:solidFill>
              </a:rPr>
              <a:t>outside</a:t>
            </a:r>
            <a:endParaRPr lang="tr-TR" dirty="0" smtClean="0">
              <a:solidFill>
                <a:schemeClr val="accent5">
                  <a:lumMod val="75000"/>
                </a:schemeClr>
              </a:solidFill>
            </a:endParaRPr>
          </a:p>
          <a:p>
            <a:r>
              <a:rPr lang="tr-TR" dirty="0" smtClean="0">
                <a:solidFill>
                  <a:srgbClr val="00B050"/>
                </a:solidFill>
              </a:rPr>
              <a:t>         </a:t>
            </a:r>
            <a:r>
              <a:rPr lang="en-US" dirty="0" smtClean="0">
                <a:solidFill>
                  <a:srgbClr val="00B050"/>
                </a:solidFill>
              </a:rPr>
              <a:t>‘Affine’ options</a:t>
            </a:r>
            <a:endParaRPr lang="tr-TR" dirty="0">
              <a:solidFill>
                <a:schemeClr val="accent5">
                  <a:lumMod val="75000"/>
                </a:schemeClr>
              </a:solidFill>
            </a:endParaRPr>
          </a:p>
        </p:txBody>
      </p:sp>
      <p:sp>
        <p:nvSpPr>
          <p:cNvPr id="11" name="10 Metin kutusu"/>
          <p:cNvSpPr txBox="1"/>
          <p:nvPr/>
        </p:nvSpPr>
        <p:spPr>
          <a:xfrm>
            <a:off x="642910" y="5715016"/>
            <a:ext cx="2714644" cy="646331"/>
          </a:xfrm>
          <a:prstGeom prst="rect">
            <a:avLst/>
          </a:prstGeom>
          <a:noFill/>
        </p:spPr>
        <p:txBody>
          <a:bodyPr wrap="square" rtlCol="0">
            <a:spAutoFit/>
          </a:bodyPr>
          <a:lstStyle/>
          <a:p>
            <a:r>
              <a:rPr lang="tr-TR" dirty="0" smtClean="0">
                <a:solidFill>
                  <a:schemeClr val="accent5">
                    <a:lumMod val="75000"/>
                  </a:schemeClr>
                </a:solidFill>
              </a:rPr>
              <a:t>P</a:t>
            </a:r>
            <a:r>
              <a:rPr lang="en-US" dirty="0" err="1" smtClean="0">
                <a:solidFill>
                  <a:schemeClr val="accent5">
                    <a:lumMod val="75000"/>
                  </a:schemeClr>
                </a:solidFill>
              </a:rPr>
              <a:t>olygon</a:t>
            </a:r>
            <a:r>
              <a:rPr lang="en-US" dirty="0" smtClean="0">
                <a:solidFill>
                  <a:schemeClr val="accent5">
                    <a:lumMod val="75000"/>
                  </a:schemeClr>
                </a:solidFill>
              </a:rPr>
              <a:t> </a:t>
            </a:r>
            <a:r>
              <a:rPr lang="en-US" dirty="0">
                <a:solidFill>
                  <a:schemeClr val="accent5">
                    <a:lumMod val="75000"/>
                  </a:schemeClr>
                </a:solidFill>
              </a:rPr>
              <a:t>on our matched </a:t>
            </a:r>
            <a:r>
              <a:rPr lang="tr-TR" dirty="0" smtClean="0">
                <a:solidFill>
                  <a:schemeClr val="accent5">
                    <a:lumMod val="75000"/>
                  </a:schemeClr>
                </a:solidFill>
              </a:rPr>
              <a:t>	</a:t>
            </a:r>
            <a:r>
              <a:rPr lang="en-US" dirty="0" smtClean="0">
                <a:solidFill>
                  <a:schemeClr val="accent5">
                    <a:lumMod val="75000"/>
                  </a:schemeClr>
                </a:solidFill>
              </a:rPr>
              <a:t>object </a:t>
            </a:r>
            <a:endParaRPr lang="tr-TR"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2030" y="285728"/>
            <a:ext cx="8229600" cy="1785950"/>
          </a:xfrm>
        </p:spPr>
        <p:txBody>
          <a:bodyPr/>
          <a:lstStyle/>
          <a:p>
            <a:endParaRPr lang="tr-TR" dirty="0">
              <a:solidFill>
                <a:schemeClr val="accent5">
                  <a:lumMod val="50000"/>
                </a:schemeClr>
              </a:solidFill>
            </a:endParaRPr>
          </a:p>
        </p:txBody>
      </p:sp>
      <p:sp>
        <p:nvSpPr>
          <p:cNvPr id="3" name="2 Alt Başlık"/>
          <p:cNvSpPr>
            <a:spLocks noGrp="1"/>
          </p:cNvSpPr>
          <p:nvPr>
            <p:ph type="subTitle" idx="1"/>
          </p:nvPr>
        </p:nvSpPr>
        <p:spPr>
          <a:xfrm>
            <a:off x="500034" y="3429000"/>
            <a:ext cx="8001056" cy="3214710"/>
          </a:xfrm>
        </p:spPr>
        <p:txBody>
          <a:bodyPr numCol="1">
            <a:normAutofit/>
          </a:bodyPr>
          <a:lstStyle/>
          <a:p>
            <a:endParaRPr lang="tr-TR" dirty="0" smtClean="0"/>
          </a:p>
          <a:p>
            <a:r>
              <a:rPr lang="en-US" sz="2200" dirty="0" smtClean="0">
                <a:solidFill>
                  <a:schemeClr val="accent5">
                    <a:lumMod val="75000"/>
                  </a:schemeClr>
                </a:solidFill>
              </a:rPr>
              <a:t>We defined </a:t>
            </a:r>
            <a:r>
              <a:rPr lang="en-US" sz="2200" dirty="0" err="1" smtClean="0">
                <a:solidFill>
                  <a:schemeClr val="accent5">
                    <a:lumMod val="75000"/>
                  </a:schemeClr>
                </a:solidFill>
              </a:rPr>
              <a:t>fileID</a:t>
            </a:r>
            <a:r>
              <a:rPr lang="en-US" sz="2200" dirty="0" smtClean="0">
                <a:solidFill>
                  <a:schemeClr val="accent5">
                    <a:lumMod val="75000"/>
                  </a:schemeClr>
                </a:solidFill>
              </a:rPr>
              <a:t> as </a:t>
            </a:r>
            <a:r>
              <a:rPr lang="en-US" sz="2200" dirty="0" smtClean="0">
                <a:solidFill>
                  <a:srgbClr val="00B050"/>
                </a:solidFill>
              </a:rPr>
              <a:t>getdata.txt</a:t>
            </a:r>
            <a:r>
              <a:rPr lang="en-US" sz="2200" dirty="0" smtClean="0">
                <a:solidFill>
                  <a:schemeClr val="accent5">
                    <a:lumMod val="75000"/>
                  </a:schemeClr>
                </a:solidFill>
              </a:rPr>
              <a:t> and as we stated in the </a:t>
            </a:r>
            <a:endParaRPr lang="tr-TR" sz="2200" dirty="0" smtClean="0">
              <a:solidFill>
                <a:schemeClr val="accent5">
                  <a:lumMod val="75000"/>
                </a:schemeClr>
              </a:solidFill>
            </a:endParaRPr>
          </a:p>
          <a:p>
            <a:r>
              <a:rPr lang="en-US" sz="2200" dirty="0" err="1" smtClean="0">
                <a:solidFill>
                  <a:schemeClr val="accent5">
                    <a:lumMod val="75000"/>
                  </a:schemeClr>
                </a:solidFill>
              </a:rPr>
              <a:t>detectfridge</a:t>
            </a:r>
            <a:r>
              <a:rPr lang="en-US" sz="2200" dirty="0" smtClean="0">
                <a:solidFill>
                  <a:schemeClr val="accent5">
                    <a:lumMod val="75000"/>
                  </a:schemeClr>
                </a:solidFill>
              </a:rPr>
              <a:t> function explanation, if value is 1, it means ‘ Item </a:t>
            </a:r>
            <a:endParaRPr lang="tr-TR" sz="2200" dirty="0" smtClean="0">
              <a:solidFill>
                <a:schemeClr val="accent5">
                  <a:lumMod val="75000"/>
                </a:schemeClr>
              </a:solidFill>
            </a:endParaRPr>
          </a:p>
          <a:p>
            <a:r>
              <a:rPr lang="en-US" sz="2200" dirty="0" smtClean="0">
                <a:solidFill>
                  <a:schemeClr val="accent5">
                    <a:lumMod val="75000"/>
                  </a:schemeClr>
                </a:solidFill>
              </a:rPr>
              <a:t>detected’, else it means ‘ Item not detected’ as you can see from </a:t>
            </a:r>
            <a:endParaRPr lang="tr-TR" sz="2200" dirty="0" smtClean="0">
              <a:solidFill>
                <a:schemeClr val="accent5">
                  <a:lumMod val="75000"/>
                </a:schemeClr>
              </a:solidFill>
            </a:endParaRPr>
          </a:p>
          <a:p>
            <a:r>
              <a:rPr lang="en-US" sz="2200" dirty="0" smtClean="0">
                <a:solidFill>
                  <a:schemeClr val="accent5">
                    <a:lumMod val="75000"/>
                  </a:schemeClr>
                </a:solidFill>
              </a:rPr>
              <a:t>the image above. Then, we determined the time and printed </a:t>
            </a:r>
            <a:endParaRPr lang="tr-TR" sz="2200" dirty="0" smtClean="0">
              <a:solidFill>
                <a:schemeClr val="accent5">
                  <a:lumMod val="75000"/>
                </a:schemeClr>
              </a:solidFill>
            </a:endParaRPr>
          </a:p>
          <a:p>
            <a:r>
              <a:rPr lang="en-US" sz="2200" dirty="0" smtClean="0">
                <a:solidFill>
                  <a:schemeClr val="accent5">
                    <a:lumMod val="75000"/>
                  </a:schemeClr>
                </a:solidFill>
              </a:rPr>
              <a:t>the output</a:t>
            </a:r>
            <a:r>
              <a:rPr lang="tr-TR" sz="2200" dirty="0" smtClean="0">
                <a:solidFill>
                  <a:schemeClr val="accent5">
                    <a:lumMod val="75000"/>
                  </a:schemeClr>
                </a:solidFill>
              </a:rPr>
              <a:t> </a:t>
            </a:r>
            <a:r>
              <a:rPr lang="tr-TR" sz="2200" dirty="0" err="1" smtClean="0">
                <a:solidFill>
                  <a:schemeClr val="accent5">
                    <a:lumMod val="75000"/>
                  </a:schemeClr>
                </a:solidFill>
              </a:rPr>
              <a:t>with</a:t>
            </a:r>
            <a:r>
              <a:rPr lang="tr-TR" sz="2200" dirty="0" smtClean="0">
                <a:solidFill>
                  <a:schemeClr val="accent5">
                    <a:lumMod val="75000"/>
                  </a:schemeClr>
                </a:solidFill>
              </a:rPr>
              <a:t> </a:t>
            </a:r>
            <a:r>
              <a:rPr lang="tr-TR" sz="2200" dirty="0" smtClean="0">
                <a:solidFill>
                  <a:srgbClr val="00B050"/>
                </a:solidFill>
              </a:rPr>
              <a:t>‘</a:t>
            </a:r>
            <a:r>
              <a:rPr lang="tr-TR" sz="2200" dirty="0" err="1" smtClean="0">
                <a:solidFill>
                  <a:srgbClr val="00B050"/>
                </a:solidFill>
              </a:rPr>
              <a:t>fprint</a:t>
            </a:r>
            <a:r>
              <a:rPr lang="tr-TR" sz="2200" dirty="0" smtClean="0">
                <a:solidFill>
                  <a:srgbClr val="00B050"/>
                </a:solidFill>
              </a:rPr>
              <a:t>’ </a:t>
            </a:r>
            <a:r>
              <a:rPr lang="tr-TR" sz="2200" dirty="0" err="1" smtClean="0">
                <a:solidFill>
                  <a:srgbClr val="00B050"/>
                </a:solidFill>
              </a:rPr>
              <a:t>function</a:t>
            </a:r>
            <a:r>
              <a:rPr lang="en-US" sz="2200" dirty="0" smtClean="0">
                <a:solidFill>
                  <a:srgbClr val="00B050"/>
                </a:solidFill>
              </a:rPr>
              <a:t> </a:t>
            </a:r>
            <a:r>
              <a:rPr lang="en-US" sz="2200" dirty="0" smtClean="0">
                <a:solidFill>
                  <a:schemeClr val="accent5">
                    <a:lumMod val="75000"/>
                  </a:schemeClr>
                </a:solidFill>
              </a:rPr>
              <a:t>to our txt file. </a:t>
            </a:r>
            <a:endParaRPr lang="tr-TR" sz="2200" dirty="0" smtClean="0">
              <a:solidFill>
                <a:schemeClr val="accent5">
                  <a:lumMod val="75000"/>
                </a:schemeClr>
              </a:solidFill>
            </a:endParaRPr>
          </a:p>
          <a:p>
            <a:endParaRPr lang="tr-TR" dirty="0"/>
          </a:p>
        </p:txBody>
      </p:sp>
      <p:pic>
        <p:nvPicPr>
          <p:cNvPr id="4" name="3 Resim"/>
          <p:cNvPicPr/>
          <p:nvPr/>
        </p:nvPicPr>
        <p:blipFill>
          <a:blip r:embed="rId2"/>
          <a:srcRect/>
          <a:stretch>
            <a:fillRect/>
          </a:stretch>
        </p:blipFill>
        <p:spPr bwMode="auto">
          <a:xfrm>
            <a:off x="1285852" y="285728"/>
            <a:ext cx="6143668" cy="3429024"/>
          </a:xfrm>
          <a:prstGeom prst="rect">
            <a:avLst/>
          </a:prstGeom>
          <a:noFill/>
          <a:ln w="9525">
            <a:solidFill>
              <a:schemeClr val="accent5">
                <a:lumMod val="75000"/>
              </a:schemeClr>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ven">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Güven">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üven">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530</TotalTime>
  <Words>391</Words>
  <Application>Microsoft Office PowerPoint</Application>
  <PresentationFormat>Ekran Gösterisi (4:3)</PresentationFormat>
  <Paragraphs>67</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Güven</vt:lpstr>
      <vt:lpstr>Detecting fridge staff</vt:lpstr>
      <vt:lpstr>                Starting point</vt:lpstr>
      <vt:lpstr>objective</vt:lpstr>
      <vt:lpstr>Slayt 4</vt:lpstr>
      <vt:lpstr>   ALGORITHM</vt:lpstr>
      <vt:lpstr>Flow chart</vt:lpstr>
      <vt:lpstr>  our achievements</vt:lpstr>
      <vt:lpstr>Slayt 8</vt:lpstr>
      <vt:lpstr>Slayt 9</vt:lpstr>
      <vt:lpstr>1) define mail1 which send mail, mail2 which get mail, and password.   2) identify and register SMTP server, we used gmail smpt ID.  3) make our mail address which send e-mail enable to use.   4) define props from java.lang.System and with respectively we make authentication true and then we set its socket and also its port number.  5) print the results on a text file in our main code and with sendmail function, we are able to send this text file via our mail. </vt:lpstr>
      <vt:lpstr>PROSPECTIVE DEVELOPMENTS</vt:lpstr>
      <vt:lpstr>Slayt 12</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fridge staff</dc:title>
  <dc:creator>TR</dc:creator>
  <cp:lastModifiedBy>TR</cp:lastModifiedBy>
  <cp:revision>58</cp:revision>
  <dcterms:created xsi:type="dcterms:W3CDTF">2017-12-26T16:24:56Z</dcterms:created>
  <dcterms:modified xsi:type="dcterms:W3CDTF">2017-12-29T00:54:22Z</dcterms:modified>
</cp:coreProperties>
</file>