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2B7C-4254-4B31-A185-AA7F481E4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3120E-B2AB-4EFC-A0F3-62052563E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DA49F-62A3-4550-BD4E-CAF3FCB7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4BABF-1168-47AE-9898-62A2ABF3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66EAB-0661-4600-9AEB-6BF7B88F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9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1C867-9AE4-44FD-8975-AEC9E73C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D3EAD-F375-459F-AE66-0D221E9C5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DFD12-58D7-4461-85A5-D94B35B1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1518C-755A-467B-B7EA-5E7BB048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75645-9D0F-4708-9FAA-E3D1634D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9BB1F3-577E-4A67-BB2A-53156F29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B0CB6B-8BCE-4AD8-B8E1-95329609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6EC2B-CF98-41C7-8AE7-16CB6BC4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4D834-95F5-48F7-82DF-7FC0CC75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16DF0-AA19-4076-B21B-A7699B30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1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EE3C-7C74-42E9-8F8A-9BC3D3DF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82BB8-9EE8-4961-8CD8-91E6EE6E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807DD-B095-43C5-9B50-A4C53A74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B812A-F360-499F-98DF-F3409804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BF932-F5E6-4B5D-8F40-BF3CF898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A9923-8423-4ADC-9DD1-315D4E4E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307D3-3D94-4599-BDF2-FE69E05C1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AB8EA-ADD9-4603-B42E-C7D674BD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8DCFA-CC69-451E-A0B3-209DC53F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FBAFF-E179-46B1-A57B-BB0AB64F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9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B801-C89D-4645-84F4-5ED362A4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85779-C4D9-4B2D-AA1C-7D2ED8D0B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8342E-D41A-4E9E-A848-9F09BAED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C0AE1-CCD6-4F90-8039-62B4E6A6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5209D-8AED-4C6D-A95B-7A139586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FC1B9-2362-4B36-99C0-1058EC27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15CCA-ECB3-4EF1-BC81-E8271727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E2000-FAF1-42C9-9787-51EDE152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49F14-7516-4397-A919-B4FBA1D91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287153-1F3D-40CE-BD00-119A4F8B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81B95E-1B42-4F5F-983D-BFD65084E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CACED8-B36F-4F91-9496-23009731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5A550-5B56-453F-B9FC-259DA5F1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0CF2D-E69B-49E2-961E-6F468DF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5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06516-AAC0-44D2-B727-2A033EFD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A7F20-7781-4E7C-9D04-304AB8A7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5B328B-CADF-43C6-AB3F-A2F58E47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E0C71-D441-4A4F-A8D6-F8ACD225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D723F3-566D-40B5-8B73-5F3CB4F1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836F8C-A989-459C-8C97-905807DB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F5D54D-955D-4772-8A80-8C8E6C67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3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E4208-3984-4369-B5F4-791AB7ED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6AC6-8063-4EFC-B320-3EDF650B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60FC4-6F8F-40BB-9744-E95C21C6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6AE49-3842-4F04-AE3F-C5709DE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6FED8-812A-4EDA-9AE4-8B9AA500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80DBD-016E-4249-911F-8C628E3A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1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B22EE-0D25-4D3E-85DB-9E9F83C7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CF7F55-61F5-4833-9B22-87D8C3FB5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0866B-0C37-4326-8997-6988A9F1C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4EABA-52D5-43A1-B3AA-29219216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4E184-C1F3-4539-8717-43EA3916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DD350-D9DF-4155-ADD9-1F47E9B8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0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82285-64A8-456A-8FCC-58AC690E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D506C-96B6-4C2D-A196-033A83E8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D04B1-0EC0-4B1A-8BAF-27850DC71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375F-D17E-4A85-8088-33DDB3009F8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B95A5-4973-4473-89BE-9D330AA7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42220-7E8C-4A5D-BAEE-CFD6D007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605D-01D7-4097-9C9E-4C100BA53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6896F5-F5AE-4FDB-A023-36B4C75C8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22823"/>
              </p:ext>
            </p:extLst>
          </p:nvPr>
        </p:nvGraphicFramePr>
        <p:xfrm>
          <a:off x="590802" y="390482"/>
          <a:ext cx="11010395" cy="5790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079">
                  <a:extLst>
                    <a:ext uri="{9D8B030D-6E8A-4147-A177-3AD203B41FA5}">
                      <a16:colId xmlns:a16="http://schemas.microsoft.com/office/drawing/2014/main" val="3552919911"/>
                    </a:ext>
                  </a:extLst>
                </a:gridCol>
                <a:gridCol w="2202079">
                  <a:extLst>
                    <a:ext uri="{9D8B030D-6E8A-4147-A177-3AD203B41FA5}">
                      <a16:colId xmlns:a16="http://schemas.microsoft.com/office/drawing/2014/main" val="1270250577"/>
                    </a:ext>
                  </a:extLst>
                </a:gridCol>
                <a:gridCol w="2202079">
                  <a:extLst>
                    <a:ext uri="{9D8B030D-6E8A-4147-A177-3AD203B41FA5}">
                      <a16:colId xmlns:a16="http://schemas.microsoft.com/office/drawing/2014/main" val="717471158"/>
                    </a:ext>
                  </a:extLst>
                </a:gridCol>
                <a:gridCol w="2202079">
                  <a:extLst>
                    <a:ext uri="{9D8B030D-6E8A-4147-A177-3AD203B41FA5}">
                      <a16:colId xmlns:a16="http://schemas.microsoft.com/office/drawing/2014/main" val="2110504765"/>
                    </a:ext>
                  </a:extLst>
                </a:gridCol>
                <a:gridCol w="2202079">
                  <a:extLst>
                    <a:ext uri="{9D8B030D-6E8A-4147-A177-3AD203B41FA5}">
                      <a16:colId xmlns:a16="http://schemas.microsoft.com/office/drawing/2014/main" val="639214304"/>
                    </a:ext>
                  </a:extLst>
                </a:gridCol>
              </a:tblGrid>
              <a:tr h="723858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OSI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TCP/IP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Other</a:t>
                      </a:r>
                      <a:endParaRPr lang="ko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33770"/>
                  </a:ext>
                </a:extLst>
              </a:tr>
              <a:tr h="72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Alligator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Application</a:t>
                      </a:r>
                      <a:endParaRPr lang="ko-KR" altLang="en-US" sz="23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L7 - </a:t>
                      </a:r>
                      <a:r>
                        <a:rPr lang="ko-KR" altLang="en-US" sz="2300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HTTP</a:t>
                      </a:r>
                      <a:endParaRPr lang="ko-KR" altLang="en-US" sz="23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FTP, SSH,DNS</a:t>
                      </a:r>
                      <a:endParaRPr lang="ko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57339"/>
                  </a:ext>
                </a:extLst>
              </a:tr>
              <a:tr h="72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Pet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Presentation</a:t>
                      </a:r>
                      <a:endParaRPr lang="ko-KR" altLang="en-US" sz="2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79771"/>
                  </a:ext>
                </a:extLst>
              </a:tr>
              <a:tr h="72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Steve’s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Session</a:t>
                      </a:r>
                      <a:endParaRPr lang="ko-KR" altLang="en-US" sz="2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42865"/>
                  </a:ext>
                </a:extLst>
              </a:tr>
              <a:tr h="72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Touch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Transport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L4 – </a:t>
                      </a:r>
                      <a:r>
                        <a:rPr lang="ko-KR" altLang="en-US" sz="23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TCP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UDP, ICMP</a:t>
                      </a:r>
                      <a:endParaRPr lang="ko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4201"/>
                  </a:ext>
                </a:extLst>
              </a:tr>
              <a:tr h="72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Not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Network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L3 – router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IP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IPv6, ARP</a:t>
                      </a:r>
                      <a:endParaRPr lang="ko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97339"/>
                  </a:ext>
                </a:extLst>
              </a:tr>
              <a:tr h="72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Do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Data Link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L2 – switch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Ethernet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47810"/>
                  </a:ext>
                </a:extLst>
              </a:tr>
              <a:tr h="72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Please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Physical</a:t>
                      </a:r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0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1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규진 김</dc:creator>
  <cp:lastModifiedBy>규진 김</cp:lastModifiedBy>
  <cp:revision>5</cp:revision>
  <dcterms:created xsi:type="dcterms:W3CDTF">2024-07-25T07:19:43Z</dcterms:created>
  <dcterms:modified xsi:type="dcterms:W3CDTF">2024-07-25T08:29:32Z</dcterms:modified>
</cp:coreProperties>
</file>