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320C-633F-44A2-ABF8-A4958300B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3846E-09A8-46B7-9004-0C2BA4E8B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2B570-AB91-4BB7-A506-84D8C299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697A-7644-4CCF-93B0-86DC6806E2E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11D03-6F29-427F-9D71-A47BEBC60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3BEAB-93C2-4865-95E2-4C9C3B30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BC2B-59AB-4FD0-B5C1-C70EA159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1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065E-D29B-44A8-8F48-E7CB467E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FC45A-0CD6-4D98-8809-285CFD98D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BF3A8-E766-4460-BB54-68728670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697A-7644-4CCF-93B0-86DC6806E2E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3D3A-6BEA-42FC-81D3-2D4F9025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2144C-DAD2-490C-9B47-D57A542C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BC2B-59AB-4FD0-B5C1-C70EA159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4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C3707F-8BC5-4B48-BAD0-996E0B9F0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CE177-DBCD-402F-B895-EBD7AC660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CF65-E7DE-4FED-B64D-352CDF4D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697A-7644-4CCF-93B0-86DC6806E2E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6B4AF-2AC5-4B3F-A187-082AE6EF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8BB41-0989-4EAE-BB72-B7674D4E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BC2B-59AB-4FD0-B5C1-C70EA159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9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BC1F-D524-41F8-8D28-6CABDA82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00B18-3C1D-4F62-9EA0-707A357C4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CA2C7-C043-48D6-876D-7780DA79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697A-7644-4CCF-93B0-86DC6806E2E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08364-917C-4937-B90A-8B13CF54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925F-D13A-472F-8EF8-5935E682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BC2B-59AB-4FD0-B5C1-C70EA159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B7EB-779C-4EE8-AEDC-3B21135B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2DE48-936C-4FA0-98E8-75B816BB8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35780-AA2C-45EB-A79C-7B672F1E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697A-7644-4CCF-93B0-86DC6806E2E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BC0BD-0825-42DB-8DC9-EE5F3943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DF8E-20D0-4F59-9241-68BEC06E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BC2B-59AB-4FD0-B5C1-C70EA159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5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5579-A8D2-496A-B13B-3F61AC17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9951-2A57-425B-B253-0F6D7354E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A02D9-1DE1-4645-A393-13A982257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37DCE-5358-426D-B5EE-ADF0135C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697A-7644-4CCF-93B0-86DC6806E2E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C6785-637D-4F45-8977-01089F39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5B14C-91C4-4FB4-A762-00CBC041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BC2B-59AB-4FD0-B5C1-C70EA159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7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62F40-A5FB-4C16-A356-E7A45EB98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91871-65CE-4B11-B89C-1F94A6140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75FDD-7829-4C70-803C-A3BFFDC97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9ADC1-D751-45AE-9CFF-E1A591203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764FC-C16F-4CFB-84C5-E477F45E5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25E58-AE67-4045-AE4D-6F28CA03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697A-7644-4CCF-93B0-86DC6806E2E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F993A-14DF-48F7-A6D4-BAA4E464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4BDD4-F65D-4C4A-A54F-A08C24F2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BC2B-59AB-4FD0-B5C1-C70EA159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7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FFBA-6B62-440E-A8C8-C9315AEA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67C5F-349B-47D0-AA6C-342B08A2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697A-7644-4CCF-93B0-86DC6806E2E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06C65-B34B-43F9-8B38-6128BC62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97BB7-C599-4F35-9D9B-DFB14047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BC2B-59AB-4FD0-B5C1-C70EA159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9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9455A-61E8-4884-92B8-AE64F09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697A-7644-4CCF-93B0-86DC6806E2E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B7113-0466-4BD4-9B02-D4F30F3F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09B86-9363-4B4B-BB5C-717C50BC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BC2B-59AB-4FD0-B5C1-C70EA159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2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664A-2B81-4F7D-A228-AA43952C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34455-5DA5-44F1-BC14-CF655CCBD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DB140-E212-4DA5-BD75-69B205C96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B6CCA-54ED-4904-A973-CBBF2340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697A-7644-4CCF-93B0-86DC6806E2E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AED10-B9D6-429F-915B-AEA1E53D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D89A1-F560-4045-A470-32AF32FF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BC2B-59AB-4FD0-B5C1-C70EA159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6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59BC-914F-4BAD-A60D-38BE3AAA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70418-048C-46CF-9156-D5C4BF21E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45782-5632-4E4C-AC6A-876059D1B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0D73F-5FF0-4C07-AF8B-F2123015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697A-7644-4CCF-93B0-86DC6806E2E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6C396-01E2-4AEE-8D6D-B4A5EA09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0BAC3-4171-43C4-8268-EFF77B53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BC2B-59AB-4FD0-B5C1-C70EA159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9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47A682-A62B-4CA3-A488-AB4EDEB1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1248F-07DD-403C-B9CC-68425667E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4A61D-EA55-417B-8443-AF2C7E53D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1697A-7644-4CCF-93B0-86DC6806E2EB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FB9FD-0519-4362-9630-1E834D61F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41E1C-8BB3-43DF-84C8-7B3444A18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BBC2B-59AB-4FD0-B5C1-C70EA159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0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2B5E-3C6D-435B-9FC2-FB27DFE5B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12" y="0"/>
            <a:ext cx="11830930" cy="731521"/>
          </a:xfrm>
        </p:spPr>
        <p:txBody>
          <a:bodyPr>
            <a:normAutofit fontScale="90000"/>
          </a:bodyPr>
          <a:lstStyle/>
          <a:p>
            <a:r>
              <a:rPr lang="en-US" dirty="0"/>
              <a:t>Document Retrieval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55754-90C2-4A05-937A-8321FF70D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12" y="731521"/>
            <a:ext cx="11830930" cy="599283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7E75B1-F417-4E67-AD82-CE83CD9EF7B4}"/>
              </a:ext>
            </a:extLst>
          </p:cNvPr>
          <p:cNvGrpSpPr/>
          <p:nvPr/>
        </p:nvGrpSpPr>
        <p:grpSpPr>
          <a:xfrm>
            <a:off x="5914952" y="3228690"/>
            <a:ext cx="362096" cy="400620"/>
            <a:chOff x="-1676400" y="3700463"/>
            <a:chExt cx="803275" cy="885825"/>
          </a:xfrm>
          <a:solidFill>
            <a:schemeClr val="bg1"/>
          </a:solidFill>
        </p:grpSpPr>
        <p:sp>
          <p:nvSpPr>
            <p:cNvPr id="5" name="Freeform 15">
              <a:extLst>
                <a:ext uri="{FF2B5EF4-FFF2-40B4-BE49-F238E27FC236}">
                  <a16:creationId xmlns:a16="http://schemas.microsoft.com/office/drawing/2014/main" id="{B21BF5FE-36CC-4A72-887B-15DF7CE6E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84300" y="3700463"/>
              <a:ext cx="511175" cy="639763"/>
            </a:xfrm>
            <a:custGeom>
              <a:avLst/>
              <a:gdLst>
                <a:gd name="T0" fmla="*/ 72 w 722"/>
                <a:gd name="T1" fmla="*/ 0 h 907"/>
                <a:gd name="T2" fmla="*/ 0 w 722"/>
                <a:gd name="T3" fmla="*/ 71 h 907"/>
                <a:gd name="T4" fmla="*/ 0 w 722"/>
                <a:gd name="T5" fmla="*/ 277 h 907"/>
                <a:gd name="T6" fmla="*/ 82 w 722"/>
                <a:gd name="T7" fmla="*/ 277 h 907"/>
                <a:gd name="T8" fmla="*/ 82 w 722"/>
                <a:gd name="T9" fmla="*/ 81 h 907"/>
                <a:gd name="T10" fmla="*/ 641 w 722"/>
                <a:gd name="T11" fmla="*/ 81 h 907"/>
                <a:gd name="T12" fmla="*/ 641 w 722"/>
                <a:gd name="T13" fmla="*/ 825 h 907"/>
                <a:gd name="T14" fmla="*/ 369 w 722"/>
                <a:gd name="T15" fmla="*/ 825 h 907"/>
                <a:gd name="T16" fmla="*/ 369 w 722"/>
                <a:gd name="T17" fmla="*/ 907 h 907"/>
                <a:gd name="T18" fmla="*/ 651 w 722"/>
                <a:gd name="T19" fmla="*/ 907 h 907"/>
                <a:gd name="T20" fmla="*/ 722 w 722"/>
                <a:gd name="T21" fmla="*/ 835 h 907"/>
                <a:gd name="T22" fmla="*/ 722 w 722"/>
                <a:gd name="T23" fmla="*/ 71 h 907"/>
                <a:gd name="T24" fmla="*/ 651 w 722"/>
                <a:gd name="T25" fmla="*/ 0 h 907"/>
                <a:gd name="T26" fmla="*/ 72 w 722"/>
                <a:gd name="T27" fmla="*/ 0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2" h="907">
                  <a:moveTo>
                    <a:pt x="72" y="0"/>
                  </a:moveTo>
                  <a:cubicBezTo>
                    <a:pt x="32" y="0"/>
                    <a:pt x="0" y="32"/>
                    <a:pt x="0" y="71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82" y="277"/>
                    <a:pt x="82" y="277"/>
                    <a:pt x="82" y="277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641" y="81"/>
                    <a:pt x="641" y="81"/>
                    <a:pt x="641" y="81"/>
                  </a:cubicBezTo>
                  <a:cubicBezTo>
                    <a:pt x="641" y="825"/>
                    <a:pt x="641" y="825"/>
                    <a:pt x="641" y="825"/>
                  </a:cubicBezTo>
                  <a:cubicBezTo>
                    <a:pt x="369" y="825"/>
                    <a:pt x="369" y="825"/>
                    <a:pt x="369" y="825"/>
                  </a:cubicBezTo>
                  <a:cubicBezTo>
                    <a:pt x="369" y="907"/>
                    <a:pt x="369" y="907"/>
                    <a:pt x="369" y="907"/>
                  </a:cubicBezTo>
                  <a:cubicBezTo>
                    <a:pt x="651" y="907"/>
                    <a:pt x="651" y="907"/>
                    <a:pt x="651" y="907"/>
                  </a:cubicBezTo>
                  <a:cubicBezTo>
                    <a:pt x="690" y="907"/>
                    <a:pt x="722" y="875"/>
                    <a:pt x="722" y="835"/>
                  </a:cubicBezTo>
                  <a:cubicBezTo>
                    <a:pt x="722" y="71"/>
                    <a:pt x="722" y="71"/>
                    <a:pt x="722" y="71"/>
                  </a:cubicBezTo>
                  <a:cubicBezTo>
                    <a:pt x="722" y="32"/>
                    <a:pt x="690" y="0"/>
                    <a:pt x="651" y="0"/>
                  </a:cubicBezTo>
                  <a:lnTo>
                    <a:pt x="7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6" name="Freeform 16">
              <a:extLst>
                <a:ext uri="{FF2B5EF4-FFF2-40B4-BE49-F238E27FC236}">
                  <a16:creationId xmlns:a16="http://schemas.microsoft.com/office/drawing/2014/main" id="{42720B3F-1819-43D7-A185-4BEA4E4E2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23950" y="4159251"/>
              <a:ext cx="147638" cy="58738"/>
            </a:xfrm>
            <a:custGeom>
              <a:avLst/>
              <a:gdLst>
                <a:gd name="T0" fmla="*/ 168 w 209"/>
                <a:gd name="T1" fmla="*/ 0 h 82"/>
                <a:gd name="T2" fmla="*/ 0 w 209"/>
                <a:gd name="T3" fmla="*/ 0 h 82"/>
                <a:gd name="T4" fmla="*/ 0 w 209"/>
                <a:gd name="T5" fmla="*/ 82 h 82"/>
                <a:gd name="T6" fmla="*/ 168 w 209"/>
                <a:gd name="T7" fmla="*/ 82 h 82"/>
                <a:gd name="T8" fmla="*/ 209 w 209"/>
                <a:gd name="T9" fmla="*/ 41 h 82"/>
                <a:gd name="T10" fmla="*/ 168 w 209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82">
                  <a:moveTo>
                    <a:pt x="16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68" y="82"/>
                    <a:pt x="168" y="82"/>
                    <a:pt x="168" y="82"/>
                  </a:cubicBezTo>
                  <a:cubicBezTo>
                    <a:pt x="190" y="82"/>
                    <a:pt x="209" y="64"/>
                    <a:pt x="209" y="41"/>
                  </a:cubicBezTo>
                  <a:cubicBezTo>
                    <a:pt x="209" y="18"/>
                    <a:pt x="190" y="0"/>
                    <a:pt x="16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7" name="Freeform 17">
              <a:extLst>
                <a:ext uri="{FF2B5EF4-FFF2-40B4-BE49-F238E27FC236}">
                  <a16:creationId xmlns:a16="http://schemas.microsoft.com/office/drawing/2014/main" id="{F4E11B50-E556-4B45-A342-8D1BB74FD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2525" y="4048126"/>
              <a:ext cx="182563" cy="57150"/>
            </a:xfrm>
            <a:custGeom>
              <a:avLst/>
              <a:gdLst>
                <a:gd name="T0" fmla="*/ 41 w 257"/>
                <a:gd name="T1" fmla="*/ 81 h 81"/>
                <a:gd name="T2" fmla="*/ 216 w 257"/>
                <a:gd name="T3" fmla="*/ 81 h 81"/>
                <a:gd name="T4" fmla="*/ 257 w 257"/>
                <a:gd name="T5" fmla="*/ 41 h 81"/>
                <a:gd name="T6" fmla="*/ 216 w 257"/>
                <a:gd name="T7" fmla="*/ 0 h 81"/>
                <a:gd name="T8" fmla="*/ 0 w 257"/>
                <a:gd name="T9" fmla="*/ 0 h 81"/>
                <a:gd name="T10" fmla="*/ 41 w 257"/>
                <a:gd name="T11" fmla="*/ 42 h 81"/>
                <a:gd name="T12" fmla="*/ 41 w 257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81">
                  <a:moveTo>
                    <a:pt x="41" y="81"/>
                  </a:moveTo>
                  <a:cubicBezTo>
                    <a:pt x="216" y="81"/>
                    <a:pt x="216" y="81"/>
                    <a:pt x="216" y="81"/>
                  </a:cubicBezTo>
                  <a:cubicBezTo>
                    <a:pt x="238" y="81"/>
                    <a:pt x="257" y="63"/>
                    <a:pt x="257" y="41"/>
                  </a:cubicBezTo>
                  <a:cubicBezTo>
                    <a:pt x="257" y="18"/>
                    <a:pt x="238" y="0"/>
                    <a:pt x="2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81"/>
                    <a:pt x="41" y="81"/>
                    <a:pt x="41" y="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611E0C84-28B2-4C48-AD16-B67D5BC92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63650" y="3937001"/>
              <a:ext cx="293688" cy="58738"/>
            </a:xfrm>
            <a:custGeom>
              <a:avLst/>
              <a:gdLst>
                <a:gd name="T0" fmla="*/ 374 w 415"/>
                <a:gd name="T1" fmla="*/ 0 h 82"/>
                <a:gd name="T2" fmla="*/ 12 w 415"/>
                <a:gd name="T3" fmla="*/ 0 h 82"/>
                <a:gd name="T4" fmla="*/ 0 w 415"/>
                <a:gd name="T5" fmla="*/ 2 h 82"/>
                <a:gd name="T6" fmla="*/ 82 w 415"/>
                <a:gd name="T7" fmla="*/ 82 h 82"/>
                <a:gd name="T8" fmla="*/ 374 w 415"/>
                <a:gd name="T9" fmla="*/ 82 h 82"/>
                <a:gd name="T10" fmla="*/ 415 w 415"/>
                <a:gd name="T11" fmla="*/ 41 h 82"/>
                <a:gd name="T12" fmla="*/ 374 w 415"/>
                <a:gd name="T1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5" h="82">
                  <a:moveTo>
                    <a:pt x="37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4" y="1"/>
                    <a:pt x="0" y="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374" y="82"/>
                    <a:pt x="374" y="82"/>
                    <a:pt x="374" y="82"/>
                  </a:cubicBezTo>
                  <a:cubicBezTo>
                    <a:pt x="396" y="82"/>
                    <a:pt x="415" y="64"/>
                    <a:pt x="415" y="41"/>
                  </a:cubicBezTo>
                  <a:cubicBezTo>
                    <a:pt x="415" y="18"/>
                    <a:pt x="396" y="0"/>
                    <a:pt x="37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9" name="Freeform 19">
              <a:extLst>
                <a:ext uri="{FF2B5EF4-FFF2-40B4-BE49-F238E27FC236}">
                  <a16:creationId xmlns:a16="http://schemas.microsoft.com/office/drawing/2014/main" id="{ACED4E54-593A-42EE-9AD9-457D87652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84288" y="3825876"/>
              <a:ext cx="314325" cy="57150"/>
            </a:xfrm>
            <a:custGeom>
              <a:avLst/>
              <a:gdLst>
                <a:gd name="T0" fmla="*/ 403 w 444"/>
                <a:gd name="T1" fmla="*/ 0 h 81"/>
                <a:gd name="T2" fmla="*/ 41 w 444"/>
                <a:gd name="T3" fmla="*/ 0 h 81"/>
                <a:gd name="T4" fmla="*/ 0 w 444"/>
                <a:gd name="T5" fmla="*/ 41 h 81"/>
                <a:gd name="T6" fmla="*/ 41 w 444"/>
                <a:gd name="T7" fmla="*/ 81 h 81"/>
                <a:gd name="T8" fmla="*/ 403 w 444"/>
                <a:gd name="T9" fmla="*/ 81 h 81"/>
                <a:gd name="T10" fmla="*/ 444 w 444"/>
                <a:gd name="T11" fmla="*/ 41 h 81"/>
                <a:gd name="T12" fmla="*/ 403 w 444"/>
                <a:gd name="T1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" h="81">
                  <a:moveTo>
                    <a:pt x="403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1" y="81"/>
                  </a:cubicBezTo>
                  <a:cubicBezTo>
                    <a:pt x="403" y="81"/>
                    <a:pt x="403" y="81"/>
                    <a:pt x="403" y="81"/>
                  </a:cubicBezTo>
                  <a:cubicBezTo>
                    <a:pt x="425" y="81"/>
                    <a:pt x="444" y="63"/>
                    <a:pt x="444" y="41"/>
                  </a:cubicBezTo>
                  <a:cubicBezTo>
                    <a:pt x="444" y="18"/>
                    <a:pt x="425" y="0"/>
                    <a:pt x="40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0" name="Freeform 20">
              <a:extLst>
                <a:ext uri="{FF2B5EF4-FFF2-40B4-BE49-F238E27FC236}">
                  <a16:creationId xmlns:a16="http://schemas.microsoft.com/office/drawing/2014/main" id="{15588648-C64B-484E-B42D-2A9A5C93D0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676400" y="3941763"/>
              <a:ext cx="511175" cy="644525"/>
            </a:xfrm>
            <a:custGeom>
              <a:avLst/>
              <a:gdLst>
                <a:gd name="T0" fmla="*/ 72 w 723"/>
                <a:gd name="T1" fmla="*/ 0 h 912"/>
                <a:gd name="T2" fmla="*/ 0 w 723"/>
                <a:gd name="T3" fmla="*/ 71 h 912"/>
                <a:gd name="T4" fmla="*/ 0 w 723"/>
                <a:gd name="T5" fmla="*/ 840 h 912"/>
                <a:gd name="T6" fmla="*/ 72 w 723"/>
                <a:gd name="T7" fmla="*/ 912 h 912"/>
                <a:gd name="T8" fmla="*/ 651 w 723"/>
                <a:gd name="T9" fmla="*/ 912 h 912"/>
                <a:gd name="T10" fmla="*/ 723 w 723"/>
                <a:gd name="T11" fmla="*/ 840 h 912"/>
                <a:gd name="T12" fmla="*/ 723 w 723"/>
                <a:gd name="T13" fmla="*/ 290 h 912"/>
                <a:gd name="T14" fmla="*/ 684 w 723"/>
                <a:gd name="T15" fmla="*/ 197 h 912"/>
                <a:gd name="T16" fmla="*/ 528 w 723"/>
                <a:gd name="T17" fmla="*/ 39 h 912"/>
                <a:gd name="T18" fmla="*/ 434 w 723"/>
                <a:gd name="T19" fmla="*/ 0 h 912"/>
                <a:gd name="T20" fmla="*/ 72 w 723"/>
                <a:gd name="T21" fmla="*/ 0 h 912"/>
                <a:gd name="T22" fmla="*/ 82 w 723"/>
                <a:gd name="T23" fmla="*/ 831 h 912"/>
                <a:gd name="T24" fmla="*/ 82 w 723"/>
                <a:gd name="T25" fmla="*/ 87 h 912"/>
                <a:gd name="T26" fmla="*/ 429 w 723"/>
                <a:gd name="T27" fmla="*/ 87 h 912"/>
                <a:gd name="T28" fmla="*/ 429 w 723"/>
                <a:gd name="T29" fmla="*/ 241 h 912"/>
                <a:gd name="T30" fmla="*/ 445 w 723"/>
                <a:gd name="T31" fmla="*/ 279 h 912"/>
                <a:gd name="T32" fmla="*/ 483 w 723"/>
                <a:gd name="T33" fmla="*/ 294 h 912"/>
                <a:gd name="T34" fmla="*/ 640 w 723"/>
                <a:gd name="T35" fmla="*/ 293 h 912"/>
                <a:gd name="T36" fmla="*/ 641 w 723"/>
                <a:gd name="T37" fmla="*/ 293 h 912"/>
                <a:gd name="T38" fmla="*/ 641 w 723"/>
                <a:gd name="T39" fmla="*/ 831 h 912"/>
                <a:gd name="T40" fmla="*/ 82 w 723"/>
                <a:gd name="T41" fmla="*/ 831 h 912"/>
                <a:gd name="T42" fmla="*/ 583 w 723"/>
                <a:gd name="T43" fmla="*/ 212 h 912"/>
                <a:gd name="T44" fmla="*/ 511 w 723"/>
                <a:gd name="T45" fmla="*/ 213 h 912"/>
                <a:gd name="T46" fmla="*/ 511 w 723"/>
                <a:gd name="T47" fmla="*/ 142 h 912"/>
                <a:gd name="T48" fmla="*/ 583 w 723"/>
                <a:gd name="T49" fmla="*/ 2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23" h="912">
                  <a:moveTo>
                    <a:pt x="72" y="0"/>
                  </a:moveTo>
                  <a:cubicBezTo>
                    <a:pt x="33" y="0"/>
                    <a:pt x="0" y="32"/>
                    <a:pt x="0" y="71"/>
                  </a:cubicBezTo>
                  <a:cubicBezTo>
                    <a:pt x="0" y="840"/>
                    <a:pt x="0" y="840"/>
                    <a:pt x="0" y="840"/>
                  </a:cubicBezTo>
                  <a:cubicBezTo>
                    <a:pt x="0" y="880"/>
                    <a:pt x="33" y="912"/>
                    <a:pt x="72" y="912"/>
                  </a:cubicBezTo>
                  <a:cubicBezTo>
                    <a:pt x="651" y="912"/>
                    <a:pt x="651" y="912"/>
                    <a:pt x="651" y="912"/>
                  </a:cubicBezTo>
                  <a:cubicBezTo>
                    <a:pt x="691" y="912"/>
                    <a:pt x="723" y="880"/>
                    <a:pt x="723" y="840"/>
                  </a:cubicBezTo>
                  <a:cubicBezTo>
                    <a:pt x="723" y="290"/>
                    <a:pt x="723" y="290"/>
                    <a:pt x="723" y="290"/>
                  </a:cubicBezTo>
                  <a:cubicBezTo>
                    <a:pt x="723" y="255"/>
                    <a:pt x="709" y="222"/>
                    <a:pt x="684" y="197"/>
                  </a:cubicBezTo>
                  <a:cubicBezTo>
                    <a:pt x="528" y="39"/>
                    <a:pt x="528" y="39"/>
                    <a:pt x="528" y="39"/>
                  </a:cubicBezTo>
                  <a:cubicBezTo>
                    <a:pt x="503" y="14"/>
                    <a:pt x="469" y="0"/>
                    <a:pt x="434" y="0"/>
                  </a:cubicBezTo>
                  <a:lnTo>
                    <a:pt x="72" y="0"/>
                  </a:lnTo>
                  <a:close/>
                  <a:moveTo>
                    <a:pt x="82" y="831"/>
                  </a:moveTo>
                  <a:cubicBezTo>
                    <a:pt x="82" y="87"/>
                    <a:pt x="82" y="87"/>
                    <a:pt x="82" y="87"/>
                  </a:cubicBezTo>
                  <a:cubicBezTo>
                    <a:pt x="429" y="87"/>
                    <a:pt x="429" y="87"/>
                    <a:pt x="429" y="87"/>
                  </a:cubicBezTo>
                  <a:cubicBezTo>
                    <a:pt x="429" y="241"/>
                    <a:pt x="429" y="241"/>
                    <a:pt x="429" y="241"/>
                  </a:cubicBezTo>
                  <a:cubicBezTo>
                    <a:pt x="429" y="255"/>
                    <a:pt x="435" y="269"/>
                    <a:pt x="445" y="279"/>
                  </a:cubicBezTo>
                  <a:cubicBezTo>
                    <a:pt x="455" y="289"/>
                    <a:pt x="468" y="294"/>
                    <a:pt x="483" y="294"/>
                  </a:cubicBezTo>
                  <a:cubicBezTo>
                    <a:pt x="640" y="293"/>
                    <a:pt x="640" y="293"/>
                    <a:pt x="640" y="293"/>
                  </a:cubicBezTo>
                  <a:cubicBezTo>
                    <a:pt x="641" y="293"/>
                    <a:pt x="641" y="293"/>
                    <a:pt x="641" y="293"/>
                  </a:cubicBezTo>
                  <a:cubicBezTo>
                    <a:pt x="641" y="831"/>
                    <a:pt x="641" y="831"/>
                    <a:pt x="641" y="831"/>
                  </a:cubicBezTo>
                  <a:cubicBezTo>
                    <a:pt x="82" y="831"/>
                    <a:pt x="82" y="831"/>
                    <a:pt x="82" y="831"/>
                  </a:cubicBezTo>
                  <a:close/>
                  <a:moveTo>
                    <a:pt x="583" y="212"/>
                  </a:moveTo>
                  <a:cubicBezTo>
                    <a:pt x="511" y="213"/>
                    <a:pt x="511" y="213"/>
                    <a:pt x="511" y="213"/>
                  </a:cubicBezTo>
                  <a:cubicBezTo>
                    <a:pt x="511" y="142"/>
                    <a:pt x="511" y="142"/>
                    <a:pt x="511" y="142"/>
                  </a:cubicBezTo>
                  <a:cubicBezTo>
                    <a:pt x="583" y="212"/>
                    <a:pt x="583" y="212"/>
                    <a:pt x="583" y="2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" name="Freeform 21">
              <a:extLst>
                <a:ext uri="{FF2B5EF4-FFF2-40B4-BE49-F238E27FC236}">
                  <a16:creationId xmlns:a16="http://schemas.microsoft.com/office/drawing/2014/main" id="{5645441C-9F1F-4FA2-8B4E-F795E0470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76388" y="4067176"/>
              <a:ext cx="138113" cy="57150"/>
            </a:xfrm>
            <a:custGeom>
              <a:avLst/>
              <a:gdLst>
                <a:gd name="T0" fmla="*/ 41 w 196"/>
                <a:gd name="T1" fmla="*/ 81 h 81"/>
                <a:gd name="T2" fmla="*/ 155 w 196"/>
                <a:gd name="T3" fmla="*/ 81 h 81"/>
                <a:gd name="T4" fmla="*/ 196 w 196"/>
                <a:gd name="T5" fmla="*/ 41 h 81"/>
                <a:gd name="T6" fmla="*/ 155 w 196"/>
                <a:gd name="T7" fmla="*/ 0 h 81"/>
                <a:gd name="T8" fmla="*/ 41 w 196"/>
                <a:gd name="T9" fmla="*/ 0 h 81"/>
                <a:gd name="T10" fmla="*/ 0 w 196"/>
                <a:gd name="T11" fmla="*/ 41 h 81"/>
                <a:gd name="T12" fmla="*/ 41 w 196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81">
                  <a:moveTo>
                    <a:pt x="41" y="81"/>
                  </a:moveTo>
                  <a:cubicBezTo>
                    <a:pt x="155" y="81"/>
                    <a:pt x="155" y="81"/>
                    <a:pt x="155" y="81"/>
                  </a:cubicBezTo>
                  <a:cubicBezTo>
                    <a:pt x="177" y="81"/>
                    <a:pt x="196" y="63"/>
                    <a:pt x="196" y="41"/>
                  </a:cubicBezTo>
                  <a:cubicBezTo>
                    <a:pt x="196" y="18"/>
                    <a:pt x="177" y="0"/>
                    <a:pt x="15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1" y="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2" name="Freeform 22">
              <a:extLst>
                <a:ext uri="{FF2B5EF4-FFF2-40B4-BE49-F238E27FC236}">
                  <a16:creationId xmlns:a16="http://schemas.microsoft.com/office/drawing/2014/main" id="{49338CAA-F4EE-46C2-A85A-4DB588AF6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76388" y="4179888"/>
              <a:ext cx="312738" cy="57150"/>
            </a:xfrm>
            <a:custGeom>
              <a:avLst/>
              <a:gdLst>
                <a:gd name="T0" fmla="*/ 403 w 444"/>
                <a:gd name="T1" fmla="*/ 0 h 81"/>
                <a:gd name="T2" fmla="*/ 41 w 444"/>
                <a:gd name="T3" fmla="*/ 0 h 81"/>
                <a:gd name="T4" fmla="*/ 0 w 444"/>
                <a:gd name="T5" fmla="*/ 40 h 81"/>
                <a:gd name="T6" fmla="*/ 41 w 444"/>
                <a:gd name="T7" fmla="*/ 81 h 81"/>
                <a:gd name="T8" fmla="*/ 403 w 444"/>
                <a:gd name="T9" fmla="*/ 81 h 81"/>
                <a:gd name="T10" fmla="*/ 444 w 444"/>
                <a:gd name="T11" fmla="*/ 40 h 81"/>
                <a:gd name="T12" fmla="*/ 403 w 444"/>
                <a:gd name="T1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" h="81">
                  <a:moveTo>
                    <a:pt x="403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3"/>
                    <a:pt x="18" y="81"/>
                    <a:pt x="41" y="81"/>
                  </a:cubicBezTo>
                  <a:cubicBezTo>
                    <a:pt x="403" y="81"/>
                    <a:pt x="403" y="81"/>
                    <a:pt x="403" y="81"/>
                  </a:cubicBezTo>
                  <a:cubicBezTo>
                    <a:pt x="426" y="81"/>
                    <a:pt x="444" y="63"/>
                    <a:pt x="444" y="40"/>
                  </a:cubicBezTo>
                  <a:cubicBezTo>
                    <a:pt x="444" y="18"/>
                    <a:pt x="426" y="0"/>
                    <a:pt x="40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BAF1E81D-908F-425F-84B8-D9713E05D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76388" y="4286251"/>
              <a:ext cx="312738" cy="61913"/>
            </a:xfrm>
            <a:custGeom>
              <a:avLst/>
              <a:gdLst>
                <a:gd name="T0" fmla="*/ 403 w 444"/>
                <a:gd name="T1" fmla="*/ 0 h 86"/>
                <a:gd name="T2" fmla="*/ 41 w 444"/>
                <a:gd name="T3" fmla="*/ 0 h 86"/>
                <a:gd name="T4" fmla="*/ 0 w 444"/>
                <a:gd name="T5" fmla="*/ 43 h 86"/>
                <a:gd name="T6" fmla="*/ 41 w 444"/>
                <a:gd name="T7" fmla="*/ 86 h 86"/>
                <a:gd name="T8" fmla="*/ 403 w 444"/>
                <a:gd name="T9" fmla="*/ 86 h 86"/>
                <a:gd name="T10" fmla="*/ 444 w 444"/>
                <a:gd name="T11" fmla="*/ 43 h 86"/>
                <a:gd name="T12" fmla="*/ 403 w 444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" h="86">
                  <a:moveTo>
                    <a:pt x="403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20"/>
                    <a:pt x="0" y="43"/>
                  </a:cubicBezTo>
                  <a:cubicBezTo>
                    <a:pt x="0" y="66"/>
                    <a:pt x="18" y="86"/>
                    <a:pt x="41" y="86"/>
                  </a:cubicBezTo>
                  <a:cubicBezTo>
                    <a:pt x="403" y="86"/>
                    <a:pt x="403" y="86"/>
                    <a:pt x="403" y="86"/>
                  </a:cubicBezTo>
                  <a:cubicBezTo>
                    <a:pt x="426" y="86"/>
                    <a:pt x="444" y="66"/>
                    <a:pt x="444" y="43"/>
                  </a:cubicBezTo>
                  <a:cubicBezTo>
                    <a:pt x="444" y="20"/>
                    <a:pt x="426" y="0"/>
                    <a:pt x="40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7E833AFC-039B-47C9-B5A4-B8299E6D4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76388" y="4397376"/>
              <a:ext cx="312738" cy="57150"/>
            </a:xfrm>
            <a:custGeom>
              <a:avLst/>
              <a:gdLst>
                <a:gd name="T0" fmla="*/ 403 w 444"/>
                <a:gd name="T1" fmla="*/ 0 h 81"/>
                <a:gd name="T2" fmla="*/ 41 w 444"/>
                <a:gd name="T3" fmla="*/ 0 h 81"/>
                <a:gd name="T4" fmla="*/ 0 w 444"/>
                <a:gd name="T5" fmla="*/ 41 h 81"/>
                <a:gd name="T6" fmla="*/ 41 w 444"/>
                <a:gd name="T7" fmla="*/ 81 h 81"/>
                <a:gd name="T8" fmla="*/ 403 w 444"/>
                <a:gd name="T9" fmla="*/ 81 h 81"/>
                <a:gd name="T10" fmla="*/ 444 w 444"/>
                <a:gd name="T11" fmla="*/ 41 h 81"/>
                <a:gd name="T12" fmla="*/ 403 w 444"/>
                <a:gd name="T1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" h="81">
                  <a:moveTo>
                    <a:pt x="403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1" y="81"/>
                  </a:cubicBezTo>
                  <a:cubicBezTo>
                    <a:pt x="403" y="81"/>
                    <a:pt x="403" y="81"/>
                    <a:pt x="403" y="81"/>
                  </a:cubicBezTo>
                  <a:cubicBezTo>
                    <a:pt x="426" y="81"/>
                    <a:pt x="444" y="63"/>
                    <a:pt x="444" y="41"/>
                  </a:cubicBezTo>
                  <a:cubicBezTo>
                    <a:pt x="444" y="18"/>
                    <a:pt x="426" y="0"/>
                    <a:pt x="40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4EAD9E73-D295-4CFE-A22B-F0A110855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49413" y="3716338"/>
              <a:ext cx="230188" cy="187325"/>
            </a:xfrm>
            <a:custGeom>
              <a:avLst/>
              <a:gdLst>
                <a:gd name="T0" fmla="*/ 7 w 325"/>
                <a:gd name="T1" fmla="*/ 255 h 265"/>
                <a:gd name="T2" fmla="*/ 19 w 325"/>
                <a:gd name="T3" fmla="*/ 265 h 265"/>
                <a:gd name="T4" fmla="*/ 19 w 325"/>
                <a:gd name="T5" fmla="*/ 265 h 265"/>
                <a:gd name="T6" fmla="*/ 23 w 325"/>
                <a:gd name="T7" fmla="*/ 255 h 265"/>
                <a:gd name="T8" fmla="*/ 103 w 325"/>
                <a:gd name="T9" fmla="*/ 174 h 265"/>
                <a:gd name="T10" fmla="*/ 196 w 325"/>
                <a:gd name="T11" fmla="*/ 167 h 265"/>
                <a:gd name="T12" fmla="*/ 196 w 325"/>
                <a:gd name="T13" fmla="*/ 212 h 265"/>
                <a:gd name="T14" fmla="*/ 204 w 325"/>
                <a:gd name="T15" fmla="*/ 223 h 265"/>
                <a:gd name="T16" fmla="*/ 218 w 325"/>
                <a:gd name="T17" fmla="*/ 221 h 265"/>
                <a:gd name="T18" fmla="*/ 315 w 325"/>
                <a:gd name="T19" fmla="*/ 131 h 265"/>
                <a:gd name="T20" fmla="*/ 325 w 325"/>
                <a:gd name="T21" fmla="*/ 109 h 265"/>
                <a:gd name="T22" fmla="*/ 315 w 325"/>
                <a:gd name="T23" fmla="*/ 88 h 265"/>
                <a:gd name="T24" fmla="*/ 216 w 325"/>
                <a:gd name="T25" fmla="*/ 4 h 265"/>
                <a:gd name="T26" fmla="*/ 204 w 325"/>
                <a:gd name="T27" fmla="*/ 2 h 265"/>
                <a:gd name="T28" fmla="*/ 197 w 325"/>
                <a:gd name="T29" fmla="*/ 13 h 265"/>
                <a:gd name="T30" fmla="*/ 197 w 325"/>
                <a:gd name="T31" fmla="*/ 48 h 265"/>
                <a:gd name="T32" fmla="*/ 40 w 325"/>
                <a:gd name="T33" fmla="*/ 135 h 265"/>
                <a:gd name="T34" fmla="*/ 6 w 325"/>
                <a:gd name="T35" fmla="*/ 255 h 265"/>
                <a:gd name="T36" fmla="*/ 7 w 325"/>
                <a:gd name="T37" fmla="*/ 25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5" h="265">
                  <a:moveTo>
                    <a:pt x="7" y="255"/>
                  </a:moveTo>
                  <a:cubicBezTo>
                    <a:pt x="8" y="261"/>
                    <a:pt x="13" y="265"/>
                    <a:pt x="19" y="265"/>
                  </a:cubicBezTo>
                  <a:cubicBezTo>
                    <a:pt x="19" y="265"/>
                    <a:pt x="19" y="265"/>
                    <a:pt x="19" y="265"/>
                  </a:cubicBezTo>
                  <a:cubicBezTo>
                    <a:pt x="19" y="265"/>
                    <a:pt x="20" y="261"/>
                    <a:pt x="23" y="255"/>
                  </a:cubicBezTo>
                  <a:cubicBezTo>
                    <a:pt x="31" y="235"/>
                    <a:pt x="52" y="191"/>
                    <a:pt x="103" y="174"/>
                  </a:cubicBezTo>
                  <a:cubicBezTo>
                    <a:pt x="169" y="153"/>
                    <a:pt x="196" y="167"/>
                    <a:pt x="196" y="167"/>
                  </a:cubicBezTo>
                  <a:cubicBezTo>
                    <a:pt x="196" y="212"/>
                    <a:pt x="196" y="212"/>
                    <a:pt x="196" y="212"/>
                  </a:cubicBezTo>
                  <a:cubicBezTo>
                    <a:pt x="196" y="217"/>
                    <a:pt x="200" y="222"/>
                    <a:pt x="204" y="223"/>
                  </a:cubicBezTo>
                  <a:cubicBezTo>
                    <a:pt x="209" y="225"/>
                    <a:pt x="214" y="224"/>
                    <a:pt x="218" y="221"/>
                  </a:cubicBezTo>
                  <a:cubicBezTo>
                    <a:pt x="315" y="131"/>
                    <a:pt x="315" y="131"/>
                    <a:pt x="315" y="131"/>
                  </a:cubicBezTo>
                  <a:cubicBezTo>
                    <a:pt x="321" y="125"/>
                    <a:pt x="325" y="117"/>
                    <a:pt x="325" y="109"/>
                  </a:cubicBezTo>
                  <a:cubicBezTo>
                    <a:pt x="324" y="101"/>
                    <a:pt x="321" y="93"/>
                    <a:pt x="315" y="88"/>
                  </a:cubicBezTo>
                  <a:cubicBezTo>
                    <a:pt x="216" y="4"/>
                    <a:pt x="216" y="4"/>
                    <a:pt x="216" y="4"/>
                  </a:cubicBezTo>
                  <a:cubicBezTo>
                    <a:pt x="213" y="1"/>
                    <a:pt x="208" y="0"/>
                    <a:pt x="204" y="2"/>
                  </a:cubicBezTo>
                  <a:cubicBezTo>
                    <a:pt x="199" y="4"/>
                    <a:pt x="197" y="9"/>
                    <a:pt x="197" y="13"/>
                  </a:cubicBezTo>
                  <a:cubicBezTo>
                    <a:pt x="197" y="48"/>
                    <a:pt x="197" y="48"/>
                    <a:pt x="197" y="48"/>
                  </a:cubicBezTo>
                  <a:cubicBezTo>
                    <a:pt x="197" y="48"/>
                    <a:pt x="93" y="67"/>
                    <a:pt x="40" y="135"/>
                  </a:cubicBezTo>
                  <a:cubicBezTo>
                    <a:pt x="0" y="187"/>
                    <a:pt x="3" y="234"/>
                    <a:pt x="6" y="255"/>
                  </a:cubicBezTo>
                  <a:cubicBezTo>
                    <a:pt x="6" y="255"/>
                    <a:pt x="7" y="255"/>
                    <a:pt x="7" y="25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5E1F292D-BEF9-44AC-A9E1-A9A081C3B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17600" y="4386263"/>
              <a:ext cx="228600" cy="188913"/>
            </a:xfrm>
            <a:custGeom>
              <a:avLst/>
              <a:gdLst>
                <a:gd name="T0" fmla="*/ 306 w 325"/>
                <a:gd name="T1" fmla="*/ 0 h 267"/>
                <a:gd name="T2" fmla="*/ 306 w 325"/>
                <a:gd name="T3" fmla="*/ 0 h 267"/>
                <a:gd name="T4" fmla="*/ 222 w 325"/>
                <a:gd name="T5" fmla="*/ 92 h 267"/>
                <a:gd name="T6" fmla="*/ 129 w 325"/>
                <a:gd name="T7" fmla="*/ 99 h 267"/>
                <a:gd name="T8" fmla="*/ 129 w 325"/>
                <a:gd name="T9" fmla="*/ 54 h 267"/>
                <a:gd name="T10" fmla="*/ 121 w 325"/>
                <a:gd name="T11" fmla="*/ 44 h 267"/>
                <a:gd name="T12" fmla="*/ 108 w 325"/>
                <a:gd name="T13" fmla="*/ 46 h 267"/>
                <a:gd name="T14" fmla="*/ 10 w 325"/>
                <a:gd name="T15" fmla="*/ 136 h 267"/>
                <a:gd name="T16" fmla="*/ 1 w 325"/>
                <a:gd name="T17" fmla="*/ 158 h 267"/>
                <a:gd name="T18" fmla="*/ 11 w 325"/>
                <a:gd name="T19" fmla="*/ 179 h 267"/>
                <a:gd name="T20" fmla="*/ 109 w 325"/>
                <a:gd name="T21" fmla="*/ 263 h 267"/>
                <a:gd name="T22" fmla="*/ 122 w 325"/>
                <a:gd name="T23" fmla="*/ 265 h 267"/>
                <a:gd name="T24" fmla="*/ 129 w 325"/>
                <a:gd name="T25" fmla="*/ 254 h 267"/>
                <a:gd name="T26" fmla="*/ 129 w 325"/>
                <a:gd name="T27" fmla="*/ 219 h 267"/>
                <a:gd name="T28" fmla="*/ 285 w 325"/>
                <a:gd name="T29" fmla="*/ 132 h 267"/>
                <a:gd name="T30" fmla="*/ 319 w 325"/>
                <a:gd name="T31" fmla="*/ 12 h 267"/>
                <a:gd name="T32" fmla="*/ 306 w 325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267">
                  <a:moveTo>
                    <a:pt x="306" y="0"/>
                  </a:moveTo>
                  <a:cubicBezTo>
                    <a:pt x="306" y="0"/>
                    <a:pt x="306" y="0"/>
                    <a:pt x="306" y="0"/>
                  </a:cubicBezTo>
                  <a:cubicBezTo>
                    <a:pt x="306" y="0"/>
                    <a:pt x="288" y="70"/>
                    <a:pt x="222" y="92"/>
                  </a:cubicBezTo>
                  <a:cubicBezTo>
                    <a:pt x="156" y="113"/>
                    <a:pt x="129" y="99"/>
                    <a:pt x="129" y="99"/>
                  </a:cubicBezTo>
                  <a:cubicBezTo>
                    <a:pt x="129" y="54"/>
                    <a:pt x="129" y="54"/>
                    <a:pt x="129" y="54"/>
                  </a:cubicBezTo>
                  <a:cubicBezTo>
                    <a:pt x="129" y="50"/>
                    <a:pt x="125" y="45"/>
                    <a:pt x="121" y="44"/>
                  </a:cubicBezTo>
                  <a:cubicBezTo>
                    <a:pt x="117" y="42"/>
                    <a:pt x="111" y="42"/>
                    <a:pt x="108" y="46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4" y="142"/>
                    <a:pt x="0" y="150"/>
                    <a:pt x="1" y="158"/>
                  </a:cubicBezTo>
                  <a:cubicBezTo>
                    <a:pt x="1" y="166"/>
                    <a:pt x="4" y="174"/>
                    <a:pt x="11" y="179"/>
                  </a:cubicBezTo>
                  <a:cubicBezTo>
                    <a:pt x="109" y="263"/>
                    <a:pt x="109" y="263"/>
                    <a:pt x="109" y="263"/>
                  </a:cubicBezTo>
                  <a:cubicBezTo>
                    <a:pt x="112" y="266"/>
                    <a:pt x="117" y="267"/>
                    <a:pt x="122" y="265"/>
                  </a:cubicBezTo>
                  <a:cubicBezTo>
                    <a:pt x="126" y="263"/>
                    <a:pt x="129" y="258"/>
                    <a:pt x="129" y="254"/>
                  </a:cubicBezTo>
                  <a:cubicBezTo>
                    <a:pt x="129" y="219"/>
                    <a:pt x="129" y="219"/>
                    <a:pt x="129" y="219"/>
                  </a:cubicBezTo>
                  <a:cubicBezTo>
                    <a:pt x="129" y="219"/>
                    <a:pt x="232" y="200"/>
                    <a:pt x="285" y="132"/>
                  </a:cubicBezTo>
                  <a:cubicBezTo>
                    <a:pt x="325" y="80"/>
                    <a:pt x="323" y="32"/>
                    <a:pt x="319" y="12"/>
                  </a:cubicBezTo>
                  <a:cubicBezTo>
                    <a:pt x="318" y="5"/>
                    <a:pt x="312" y="0"/>
                    <a:pt x="30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06" name="Freeform 22">
            <a:extLst>
              <a:ext uri="{FF2B5EF4-FFF2-40B4-BE49-F238E27FC236}">
                <a16:creationId xmlns:a16="http://schemas.microsoft.com/office/drawing/2014/main" id="{35C65969-80D3-4232-89F8-02957D4E2D32}"/>
              </a:ext>
            </a:extLst>
          </p:cNvPr>
          <p:cNvSpPr>
            <a:spLocks/>
          </p:cNvSpPr>
          <p:nvPr/>
        </p:nvSpPr>
        <p:spPr bwMode="auto">
          <a:xfrm>
            <a:off x="8281197" y="3877642"/>
            <a:ext cx="140974" cy="25846"/>
          </a:xfrm>
          <a:custGeom>
            <a:avLst/>
            <a:gdLst>
              <a:gd name="T0" fmla="*/ 403 w 444"/>
              <a:gd name="T1" fmla="*/ 0 h 81"/>
              <a:gd name="T2" fmla="*/ 41 w 444"/>
              <a:gd name="T3" fmla="*/ 0 h 81"/>
              <a:gd name="T4" fmla="*/ 0 w 444"/>
              <a:gd name="T5" fmla="*/ 40 h 81"/>
              <a:gd name="T6" fmla="*/ 41 w 444"/>
              <a:gd name="T7" fmla="*/ 81 h 81"/>
              <a:gd name="T8" fmla="*/ 403 w 444"/>
              <a:gd name="T9" fmla="*/ 81 h 81"/>
              <a:gd name="T10" fmla="*/ 444 w 444"/>
              <a:gd name="T11" fmla="*/ 40 h 81"/>
              <a:gd name="T12" fmla="*/ 403 w 444"/>
              <a:gd name="T13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4" h="81">
                <a:moveTo>
                  <a:pt x="403" y="0"/>
                </a:moveTo>
                <a:cubicBezTo>
                  <a:pt x="41" y="0"/>
                  <a:pt x="41" y="0"/>
                  <a:pt x="41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63"/>
                  <a:pt x="18" y="81"/>
                  <a:pt x="41" y="81"/>
                </a:cubicBezTo>
                <a:cubicBezTo>
                  <a:pt x="403" y="81"/>
                  <a:pt x="403" y="81"/>
                  <a:pt x="403" y="81"/>
                </a:cubicBezTo>
                <a:cubicBezTo>
                  <a:pt x="426" y="81"/>
                  <a:pt x="444" y="63"/>
                  <a:pt x="444" y="40"/>
                </a:cubicBezTo>
                <a:cubicBezTo>
                  <a:pt x="444" y="18"/>
                  <a:pt x="426" y="0"/>
                  <a:pt x="403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2" name="Flowchart: Multidocument 61">
            <a:extLst>
              <a:ext uri="{FF2B5EF4-FFF2-40B4-BE49-F238E27FC236}">
                <a16:creationId xmlns:a16="http://schemas.microsoft.com/office/drawing/2014/main" id="{669D95CD-92F3-4D13-86B4-843AA982358C}"/>
              </a:ext>
            </a:extLst>
          </p:cNvPr>
          <p:cNvSpPr/>
          <p:nvPr/>
        </p:nvSpPr>
        <p:spPr>
          <a:xfrm>
            <a:off x="765380" y="1277971"/>
            <a:ext cx="1269955" cy="755735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30E39C4-BA58-47C1-BBFA-4CF7B1C9D0C8}"/>
              </a:ext>
            </a:extLst>
          </p:cNvPr>
          <p:cNvSpPr txBox="1"/>
          <p:nvPr/>
        </p:nvSpPr>
        <p:spPr>
          <a:xfrm>
            <a:off x="765380" y="1466479"/>
            <a:ext cx="1022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PDF Files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459CA96-6724-4B84-98E6-49890C457A0C}"/>
              </a:ext>
            </a:extLst>
          </p:cNvPr>
          <p:cNvCxnSpPr>
            <a:cxnSpLocks/>
            <a:stCxn id="62" idx="3"/>
            <a:endCxn id="108" idx="1"/>
          </p:cNvCxnSpPr>
          <p:nvPr/>
        </p:nvCxnSpPr>
        <p:spPr>
          <a:xfrm flipV="1">
            <a:off x="2035335" y="1651146"/>
            <a:ext cx="1685185" cy="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55D6EC2-517E-46E9-9678-B3BD4083E475}"/>
              </a:ext>
            </a:extLst>
          </p:cNvPr>
          <p:cNvSpPr/>
          <p:nvPr/>
        </p:nvSpPr>
        <p:spPr>
          <a:xfrm>
            <a:off x="3720520" y="1273278"/>
            <a:ext cx="1497497" cy="755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Document Processor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7BF4053-8566-4CBF-A8FD-19488D2B5819}"/>
              </a:ext>
            </a:extLst>
          </p:cNvPr>
          <p:cNvCxnSpPr>
            <a:cxnSpLocks/>
            <a:stCxn id="121" idx="3"/>
            <a:endCxn id="111" idx="1"/>
          </p:cNvCxnSpPr>
          <p:nvPr/>
        </p:nvCxnSpPr>
        <p:spPr>
          <a:xfrm flipV="1">
            <a:off x="2035335" y="3400121"/>
            <a:ext cx="1691499" cy="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0C8E6F0-71CF-4865-A775-C4C9CEA1EE39}"/>
              </a:ext>
            </a:extLst>
          </p:cNvPr>
          <p:cNvSpPr/>
          <p:nvPr/>
        </p:nvSpPr>
        <p:spPr>
          <a:xfrm>
            <a:off x="3726834" y="3022253"/>
            <a:ext cx="1497496" cy="755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Embedding Generator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D1229AA-AF30-4905-91BF-CAE4CB86ECB3}"/>
              </a:ext>
            </a:extLst>
          </p:cNvPr>
          <p:cNvCxnSpPr>
            <a:cxnSpLocks/>
          </p:cNvCxnSpPr>
          <p:nvPr/>
        </p:nvCxnSpPr>
        <p:spPr>
          <a:xfrm flipV="1">
            <a:off x="5218018" y="3404554"/>
            <a:ext cx="1487422" cy="3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03CD860-6439-48A5-A1A3-FEAFF4087165}"/>
              </a:ext>
            </a:extLst>
          </p:cNvPr>
          <p:cNvSpPr txBox="1"/>
          <p:nvPr/>
        </p:nvSpPr>
        <p:spPr>
          <a:xfrm>
            <a:off x="4469268" y="2449642"/>
            <a:ext cx="1204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Text Chunks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447D12B-DEDA-4C4B-9508-8DB021B197BA}"/>
              </a:ext>
            </a:extLst>
          </p:cNvPr>
          <p:cNvSpPr txBox="1"/>
          <p:nvPr/>
        </p:nvSpPr>
        <p:spPr>
          <a:xfrm>
            <a:off x="5236495" y="3100743"/>
            <a:ext cx="1381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Embeddings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631A95F-B50E-49D5-84D7-0388D8DA686D}"/>
              </a:ext>
            </a:extLst>
          </p:cNvPr>
          <p:cNvSpPr/>
          <p:nvPr/>
        </p:nvSpPr>
        <p:spPr>
          <a:xfrm>
            <a:off x="641602" y="3024850"/>
            <a:ext cx="1393733" cy="759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Query Or Feedback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A426B5A-0E46-4F5B-9AED-F3F6334E2372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4451669" y="2029013"/>
            <a:ext cx="23913" cy="99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AA9BC2D-9431-4D17-B35E-C5CE61E2A26E}"/>
              </a:ext>
            </a:extLst>
          </p:cNvPr>
          <p:cNvSpPr/>
          <p:nvPr/>
        </p:nvSpPr>
        <p:spPr>
          <a:xfrm>
            <a:off x="4791650" y="4286191"/>
            <a:ext cx="1497496" cy="759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Retrieved Documents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F129A2D-308D-4876-8365-10778BDB0641}"/>
              </a:ext>
            </a:extLst>
          </p:cNvPr>
          <p:cNvCxnSpPr>
            <a:cxnSpLocks/>
          </p:cNvCxnSpPr>
          <p:nvPr/>
        </p:nvCxnSpPr>
        <p:spPr>
          <a:xfrm>
            <a:off x="5054066" y="3777987"/>
            <a:ext cx="0" cy="50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4C53262-441C-454C-AFD7-00AAC847B9AE}"/>
              </a:ext>
            </a:extLst>
          </p:cNvPr>
          <p:cNvSpPr/>
          <p:nvPr/>
        </p:nvSpPr>
        <p:spPr>
          <a:xfrm>
            <a:off x="4895413" y="5677031"/>
            <a:ext cx="1393733" cy="759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Summary/Extraction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85086A6-CA79-4C0E-9402-227DA83F1106}"/>
              </a:ext>
            </a:extLst>
          </p:cNvPr>
          <p:cNvCxnSpPr>
            <a:cxnSpLocks/>
          </p:cNvCxnSpPr>
          <p:nvPr/>
        </p:nvCxnSpPr>
        <p:spPr>
          <a:xfrm>
            <a:off x="5339542" y="5045599"/>
            <a:ext cx="0" cy="63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7882E08-0DCB-4594-A40C-B1B0593E9AB0}"/>
              </a:ext>
            </a:extLst>
          </p:cNvPr>
          <p:cNvSpPr txBox="1"/>
          <p:nvPr/>
        </p:nvSpPr>
        <p:spPr>
          <a:xfrm>
            <a:off x="5224330" y="3900132"/>
            <a:ext cx="1381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Document Retriever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BB3F54B-3F19-483A-9548-1B3B427CBAFD}"/>
              </a:ext>
            </a:extLst>
          </p:cNvPr>
          <p:cNvSpPr txBox="1"/>
          <p:nvPr/>
        </p:nvSpPr>
        <p:spPr>
          <a:xfrm>
            <a:off x="5339542" y="5228477"/>
            <a:ext cx="1381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Response Generator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CF8178D-F9FC-4266-8E09-5AC2DE882561}"/>
              </a:ext>
            </a:extLst>
          </p:cNvPr>
          <p:cNvSpPr txBox="1"/>
          <p:nvPr/>
        </p:nvSpPr>
        <p:spPr>
          <a:xfrm>
            <a:off x="6289146" y="5925930"/>
            <a:ext cx="1381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OpenAI</a:t>
            </a:r>
            <a:r>
              <a:rPr lang="en-US" sz="1100" dirty="0"/>
              <a:t>/</a:t>
            </a:r>
            <a:r>
              <a:rPr lang="en-US" sz="1100" dirty="0" err="1"/>
              <a:t>QnA</a:t>
            </a:r>
            <a:r>
              <a:rPr lang="en-US" sz="1100" dirty="0"/>
              <a:t> model</a:t>
            </a: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78F52D4A-A400-4527-BDD6-C47B8ADA72AD}"/>
              </a:ext>
            </a:extLst>
          </p:cNvPr>
          <p:cNvCxnSpPr>
            <a:cxnSpLocks/>
            <a:endCxn id="125" idx="3"/>
          </p:cNvCxnSpPr>
          <p:nvPr/>
        </p:nvCxnSpPr>
        <p:spPr>
          <a:xfrm rot="5400000">
            <a:off x="6404909" y="3668496"/>
            <a:ext cx="881637" cy="11131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AF629CB0-D73A-4F3C-8B40-3629675E13AF}"/>
              </a:ext>
            </a:extLst>
          </p:cNvPr>
          <p:cNvSpPr txBox="1"/>
          <p:nvPr/>
        </p:nvSpPr>
        <p:spPr>
          <a:xfrm>
            <a:off x="7400351" y="4390983"/>
            <a:ext cx="1381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Relevant Documents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C693B7A-C280-4EFE-BD4A-8C88A56B27FA}"/>
              </a:ext>
            </a:extLst>
          </p:cNvPr>
          <p:cNvSpPr/>
          <p:nvPr/>
        </p:nvSpPr>
        <p:spPr>
          <a:xfrm>
            <a:off x="2949404" y="4286191"/>
            <a:ext cx="1381243" cy="759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Feedback DB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03B4455-BD39-4DF9-9826-9026FEF8B7DD}"/>
              </a:ext>
            </a:extLst>
          </p:cNvPr>
          <p:cNvSpPr txBox="1"/>
          <p:nvPr/>
        </p:nvSpPr>
        <p:spPr>
          <a:xfrm>
            <a:off x="1735697" y="5777120"/>
            <a:ext cx="1381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Response</a:t>
            </a:r>
          </a:p>
        </p:txBody>
      </p: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EE37F7F8-5868-472F-835D-F02A02D398A2}"/>
              </a:ext>
            </a:extLst>
          </p:cNvPr>
          <p:cNvCxnSpPr>
            <a:stCxn id="149" idx="1"/>
            <a:endCxn id="121" idx="2"/>
          </p:cNvCxnSpPr>
          <p:nvPr/>
        </p:nvCxnSpPr>
        <p:spPr>
          <a:xfrm rot="10800000">
            <a:off x="1338469" y="3784259"/>
            <a:ext cx="3556944" cy="22724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A5B7E58-812F-48C0-99C1-B8CC736C093F}"/>
              </a:ext>
            </a:extLst>
          </p:cNvPr>
          <p:cNvCxnSpPr>
            <a:cxnSpLocks/>
          </p:cNvCxnSpPr>
          <p:nvPr/>
        </p:nvCxnSpPr>
        <p:spPr>
          <a:xfrm>
            <a:off x="3974014" y="3792353"/>
            <a:ext cx="0" cy="49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220F3EC8-43BD-4F45-95C3-91F1B866DF34}"/>
              </a:ext>
            </a:extLst>
          </p:cNvPr>
          <p:cNvSpPr txBox="1"/>
          <p:nvPr/>
        </p:nvSpPr>
        <p:spPr>
          <a:xfrm>
            <a:off x="3147515" y="3915148"/>
            <a:ext cx="1381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Embeddings</a:t>
            </a:r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1B7756C6-9674-4CB2-A345-7BD9840685B2}"/>
              </a:ext>
            </a:extLst>
          </p:cNvPr>
          <p:cNvCxnSpPr>
            <a:cxnSpLocks/>
            <a:stCxn id="157" idx="1"/>
          </p:cNvCxnSpPr>
          <p:nvPr/>
        </p:nvCxnSpPr>
        <p:spPr>
          <a:xfrm rot="10800000">
            <a:off x="1683692" y="3792353"/>
            <a:ext cx="1265712" cy="873543"/>
          </a:xfrm>
          <a:prstGeom prst="bentConnector3">
            <a:avLst>
              <a:gd name="adj1" fmla="val 1002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8636FE70-F2E4-4214-9AE4-942C3383F10E}"/>
              </a:ext>
            </a:extLst>
          </p:cNvPr>
          <p:cNvSpPr txBox="1"/>
          <p:nvPr/>
        </p:nvSpPr>
        <p:spPr>
          <a:xfrm>
            <a:off x="1788052" y="4390983"/>
            <a:ext cx="1381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Response</a:t>
            </a:r>
          </a:p>
        </p:txBody>
      </p:sp>
      <p:sp>
        <p:nvSpPr>
          <p:cNvPr id="185" name="Flowchart: Magnetic Disk 184">
            <a:extLst>
              <a:ext uri="{FF2B5EF4-FFF2-40B4-BE49-F238E27FC236}">
                <a16:creationId xmlns:a16="http://schemas.microsoft.com/office/drawing/2014/main" id="{B7E31EB3-C3AF-4D9A-A3CD-83A1C95CB0DA}"/>
              </a:ext>
            </a:extLst>
          </p:cNvPr>
          <p:cNvSpPr/>
          <p:nvPr/>
        </p:nvSpPr>
        <p:spPr>
          <a:xfrm>
            <a:off x="6704326" y="3022253"/>
            <a:ext cx="1393733" cy="755734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Vector DB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CD015A15-0D88-46F2-A430-86626563344A}"/>
              </a:ext>
            </a:extLst>
          </p:cNvPr>
          <p:cNvSpPr/>
          <p:nvPr/>
        </p:nvSpPr>
        <p:spPr>
          <a:xfrm>
            <a:off x="2173357" y="3100743"/>
            <a:ext cx="334768" cy="237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E5045A2B-62F5-4B1D-9D3B-9F2CAE41D904}"/>
              </a:ext>
            </a:extLst>
          </p:cNvPr>
          <p:cNvSpPr/>
          <p:nvPr/>
        </p:nvSpPr>
        <p:spPr>
          <a:xfrm>
            <a:off x="3992695" y="3905436"/>
            <a:ext cx="334768" cy="237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824957A6-2A86-4720-8FA7-92F1F26AEC18}"/>
              </a:ext>
            </a:extLst>
          </p:cNvPr>
          <p:cNvSpPr/>
          <p:nvPr/>
        </p:nvSpPr>
        <p:spPr>
          <a:xfrm>
            <a:off x="6257468" y="3059752"/>
            <a:ext cx="334768" cy="237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ED60B2F4-9A80-4DF9-95CA-A8C26E59650C}"/>
              </a:ext>
            </a:extLst>
          </p:cNvPr>
          <p:cNvCxnSpPr/>
          <p:nvPr/>
        </p:nvCxnSpPr>
        <p:spPr>
          <a:xfrm>
            <a:off x="2035335" y="3581565"/>
            <a:ext cx="914069" cy="8094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A3BE2588-A898-413F-87C0-F1AA9B0648DB}"/>
              </a:ext>
            </a:extLst>
          </p:cNvPr>
          <p:cNvSpPr txBox="1"/>
          <p:nvPr/>
        </p:nvSpPr>
        <p:spPr>
          <a:xfrm>
            <a:off x="2417436" y="3762363"/>
            <a:ext cx="897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Feedback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A7E9B4F-CB0A-4BA0-BBCB-66550E0CA5F2}"/>
              </a:ext>
            </a:extLst>
          </p:cNvPr>
          <p:cNvSpPr txBox="1"/>
          <p:nvPr/>
        </p:nvSpPr>
        <p:spPr>
          <a:xfrm>
            <a:off x="2596225" y="3184953"/>
            <a:ext cx="897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 Query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0869D571-DA8F-4208-ACEA-FC7C2E882665}"/>
              </a:ext>
            </a:extLst>
          </p:cNvPr>
          <p:cNvSpPr/>
          <p:nvPr/>
        </p:nvSpPr>
        <p:spPr>
          <a:xfrm>
            <a:off x="6342597" y="4324495"/>
            <a:ext cx="334768" cy="237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FCCFD6A-F3DF-41E7-AE55-15B82D7381E6}"/>
              </a:ext>
            </a:extLst>
          </p:cNvPr>
          <p:cNvSpPr/>
          <p:nvPr/>
        </p:nvSpPr>
        <p:spPr>
          <a:xfrm>
            <a:off x="6360675" y="5658582"/>
            <a:ext cx="334768" cy="237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2958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2B5E-3C6D-435B-9FC2-FB27DFE5B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12" y="0"/>
            <a:ext cx="11830930" cy="731521"/>
          </a:xfrm>
        </p:spPr>
        <p:txBody>
          <a:bodyPr>
            <a:normAutofit fontScale="90000"/>
          </a:bodyPr>
          <a:lstStyle/>
          <a:p>
            <a:r>
              <a:rPr lang="en-US" dirty="0"/>
              <a:t>Document Retrieval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55754-90C2-4A05-937A-8321FF70D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12" y="731521"/>
            <a:ext cx="11830930" cy="599283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7E75B1-F417-4E67-AD82-CE83CD9EF7B4}"/>
              </a:ext>
            </a:extLst>
          </p:cNvPr>
          <p:cNvGrpSpPr/>
          <p:nvPr/>
        </p:nvGrpSpPr>
        <p:grpSpPr>
          <a:xfrm>
            <a:off x="5914952" y="3228690"/>
            <a:ext cx="362096" cy="400620"/>
            <a:chOff x="-1676400" y="3700463"/>
            <a:chExt cx="803275" cy="885825"/>
          </a:xfrm>
          <a:solidFill>
            <a:schemeClr val="bg1"/>
          </a:solidFill>
        </p:grpSpPr>
        <p:sp>
          <p:nvSpPr>
            <p:cNvPr id="5" name="Freeform 15">
              <a:extLst>
                <a:ext uri="{FF2B5EF4-FFF2-40B4-BE49-F238E27FC236}">
                  <a16:creationId xmlns:a16="http://schemas.microsoft.com/office/drawing/2014/main" id="{B21BF5FE-36CC-4A72-887B-15DF7CE6E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84300" y="3700463"/>
              <a:ext cx="511175" cy="639763"/>
            </a:xfrm>
            <a:custGeom>
              <a:avLst/>
              <a:gdLst>
                <a:gd name="T0" fmla="*/ 72 w 722"/>
                <a:gd name="T1" fmla="*/ 0 h 907"/>
                <a:gd name="T2" fmla="*/ 0 w 722"/>
                <a:gd name="T3" fmla="*/ 71 h 907"/>
                <a:gd name="T4" fmla="*/ 0 w 722"/>
                <a:gd name="T5" fmla="*/ 277 h 907"/>
                <a:gd name="T6" fmla="*/ 82 w 722"/>
                <a:gd name="T7" fmla="*/ 277 h 907"/>
                <a:gd name="T8" fmla="*/ 82 w 722"/>
                <a:gd name="T9" fmla="*/ 81 h 907"/>
                <a:gd name="T10" fmla="*/ 641 w 722"/>
                <a:gd name="T11" fmla="*/ 81 h 907"/>
                <a:gd name="T12" fmla="*/ 641 w 722"/>
                <a:gd name="T13" fmla="*/ 825 h 907"/>
                <a:gd name="T14" fmla="*/ 369 w 722"/>
                <a:gd name="T15" fmla="*/ 825 h 907"/>
                <a:gd name="T16" fmla="*/ 369 w 722"/>
                <a:gd name="T17" fmla="*/ 907 h 907"/>
                <a:gd name="T18" fmla="*/ 651 w 722"/>
                <a:gd name="T19" fmla="*/ 907 h 907"/>
                <a:gd name="T20" fmla="*/ 722 w 722"/>
                <a:gd name="T21" fmla="*/ 835 h 907"/>
                <a:gd name="T22" fmla="*/ 722 w 722"/>
                <a:gd name="T23" fmla="*/ 71 h 907"/>
                <a:gd name="T24" fmla="*/ 651 w 722"/>
                <a:gd name="T25" fmla="*/ 0 h 907"/>
                <a:gd name="T26" fmla="*/ 72 w 722"/>
                <a:gd name="T27" fmla="*/ 0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2" h="907">
                  <a:moveTo>
                    <a:pt x="72" y="0"/>
                  </a:moveTo>
                  <a:cubicBezTo>
                    <a:pt x="32" y="0"/>
                    <a:pt x="0" y="32"/>
                    <a:pt x="0" y="71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82" y="277"/>
                    <a:pt x="82" y="277"/>
                    <a:pt x="82" y="277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641" y="81"/>
                    <a:pt x="641" y="81"/>
                    <a:pt x="641" y="81"/>
                  </a:cubicBezTo>
                  <a:cubicBezTo>
                    <a:pt x="641" y="825"/>
                    <a:pt x="641" y="825"/>
                    <a:pt x="641" y="825"/>
                  </a:cubicBezTo>
                  <a:cubicBezTo>
                    <a:pt x="369" y="825"/>
                    <a:pt x="369" y="825"/>
                    <a:pt x="369" y="825"/>
                  </a:cubicBezTo>
                  <a:cubicBezTo>
                    <a:pt x="369" y="907"/>
                    <a:pt x="369" y="907"/>
                    <a:pt x="369" y="907"/>
                  </a:cubicBezTo>
                  <a:cubicBezTo>
                    <a:pt x="651" y="907"/>
                    <a:pt x="651" y="907"/>
                    <a:pt x="651" y="907"/>
                  </a:cubicBezTo>
                  <a:cubicBezTo>
                    <a:pt x="690" y="907"/>
                    <a:pt x="722" y="875"/>
                    <a:pt x="722" y="835"/>
                  </a:cubicBezTo>
                  <a:cubicBezTo>
                    <a:pt x="722" y="71"/>
                    <a:pt x="722" y="71"/>
                    <a:pt x="722" y="71"/>
                  </a:cubicBezTo>
                  <a:cubicBezTo>
                    <a:pt x="722" y="32"/>
                    <a:pt x="690" y="0"/>
                    <a:pt x="651" y="0"/>
                  </a:cubicBezTo>
                  <a:lnTo>
                    <a:pt x="7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6" name="Freeform 16">
              <a:extLst>
                <a:ext uri="{FF2B5EF4-FFF2-40B4-BE49-F238E27FC236}">
                  <a16:creationId xmlns:a16="http://schemas.microsoft.com/office/drawing/2014/main" id="{42720B3F-1819-43D7-A185-4BEA4E4E2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23950" y="4159251"/>
              <a:ext cx="147638" cy="58738"/>
            </a:xfrm>
            <a:custGeom>
              <a:avLst/>
              <a:gdLst>
                <a:gd name="T0" fmla="*/ 168 w 209"/>
                <a:gd name="T1" fmla="*/ 0 h 82"/>
                <a:gd name="T2" fmla="*/ 0 w 209"/>
                <a:gd name="T3" fmla="*/ 0 h 82"/>
                <a:gd name="T4" fmla="*/ 0 w 209"/>
                <a:gd name="T5" fmla="*/ 82 h 82"/>
                <a:gd name="T6" fmla="*/ 168 w 209"/>
                <a:gd name="T7" fmla="*/ 82 h 82"/>
                <a:gd name="T8" fmla="*/ 209 w 209"/>
                <a:gd name="T9" fmla="*/ 41 h 82"/>
                <a:gd name="T10" fmla="*/ 168 w 209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82">
                  <a:moveTo>
                    <a:pt x="16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68" y="82"/>
                    <a:pt x="168" y="82"/>
                    <a:pt x="168" y="82"/>
                  </a:cubicBezTo>
                  <a:cubicBezTo>
                    <a:pt x="190" y="82"/>
                    <a:pt x="209" y="64"/>
                    <a:pt x="209" y="41"/>
                  </a:cubicBezTo>
                  <a:cubicBezTo>
                    <a:pt x="209" y="18"/>
                    <a:pt x="190" y="0"/>
                    <a:pt x="16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7" name="Freeform 17">
              <a:extLst>
                <a:ext uri="{FF2B5EF4-FFF2-40B4-BE49-F238E27FC236}">
                  <a16:creationId xmlns:a16="http://schemas.microsoft.com/office/drawing/2014/main" id="{F4E11B50-E556-4B45-A342-8D1BB74FD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2525" y="4048126"/>
              <a:ext cx="182563" cy="57150"/>
            </a:xfrm>
            <a:custGeom>
              <a:avLst/>
              <a:gdLst>
                <a:gd name="T0" fmla="*/ 41 w 257"/>
                <a:gd name="T1" fmla="*/ 81 h 81"/>
                <a:gd name="T2" fmla="*/ 216 w 257"/>
                <a:gd name="T3" fmla="*/ 81 h 81"/>
                <a:gd name="T4" fmla="*/ 257 w 257"/>
                <a:gd name="T5" fmla="*/ 41 h 81"/>
                <a:gd name="T6" fmla="*/ 216 w 257"/>
                <a:gd name="T7" fmla="*/ 0 h 81"/>
                <a:gd name="T8" fmla="*/ 0 w 257"/>
                <a:gd name="T9" fmla="*/ 0 h 81"/>
                <a:gd name="T10" fmla="*/ 41 w 257"/>
                <a:gd name="T11" fmla="*/ 42 h 81"/>
                <a:gd name="T12" fmla="*/ 41 w 257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81">
                  <a:moveTo>
                    <a:pt x="41" y="81"/>
                  </a:moveTo>
                  <a:cubicBezTo>
                    <a:pt x="216" y="81"/>
                    <a:pt x="216" y="81"/>
                    <a:pt x="216" y="81"/>
                  </a:cubicBezTo>
                  <a:cubicBezTo>
                    <a:pt x="238" y="81"/>
                    <a:pt x="257" y="63"/>
                    <a:pt x="257" y="41"/>
                  </a:cubicBezTo>
                  <a:cubicBezTo>
                    <a:pt x="257" y="18"/>
                    <a:pt x="238" y="0"/>
                    <a:pt x="2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81"/>
                    <a:pt x="41" y="81"/>
                    <a:pt x="41" y="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611E0C84-28B2-4C48-AD16-B67D5BC92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63650" y="3937001"/>
              <a:ext cx="293688" cy="58738"/>
            </a:xfrm>
            <a:custGeom>
              <a:avLst/>
              <a:gdLst>
                <a:gd name="T0" fmla="*/ 374 w 415"/>
                <a:gd name="T1" fmla="*/ 0 h 82"/>
                <a:gd name="T2" fmla="*/ 12 w 415"/>
                <a:gd name="T3" fmla="*/ 0 h 82"/>
                <a:gd name="T4" fmla="*/ 0 w 415"/>
                <a:gd name="T5" fmla="*/ 2 h 82"/>
                <a:gd name="T6" fmla="*/ 82 w 415"/>
                <a:gd name="T7" fmla="*/ 82 h 82"/>
                <a:gd name="T8" fmla="*/ 374 w 415"/>
                <a:gd name="T9" fmla="*/ 82 h 82"/>
                <a:gd name="T10" fmla="*/ 415 w 415"/>
                <a:gd name="T11" fmla="*/ 41 h 82"/>
                <a:gd name="T12" fmla="*/ 374 w 415"/>
                <a:gd name="T1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5" h="82">
                  <a:moveTo>
                    <a:pt x="37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4" y="1"/>
                    <a:pt x="0" y="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374" y="82"/>
                    <a:pt x="374" y="82"/>
                    <a:pt x="374" y="82"/>
                  </a:cubicBezTo>
                  <a:cubicBezTo>
                    <a:pt x="396" y="82"/>
                    <a:pt x="415" y="64"/>
                    <a:pt x="415" y="41"/>
                  </a:cubicBezTo>
                  <a:cubicBezTo>
                    <a:pt x="415" y="18"/>
                    <a:pt x="396" y="0"/>
                    <a:pt x="37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9" name="Freeform 19">
              <a:extLst>
                <a:ext uri="{FF2B5EF4-FFF2-40B4-BE49-F238E27FC236}">
                  <a16:creationId xmlns:a16="http://schemas.microsoft.com/office/drawing/2014/main" id="{ACED4E54-593A-42EE-9AD9-457D87652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84288" y="3825876"/>
              <a:ext cx="314325" cy="57150"/>
            </a:xfrm>
            <a:custGeom>
              <a:avLst/>
              <a:gdLst>
                <a:gd name="T0" fmla="*/ 403 w 444"/>
                <a:gd name="T1" fmla="*/ 0 h 81"/>
                <a:gd name="T2" fmla="*/ 41 w 444"/>
                <a:gd name="T3" fmla="*/ 0 h 81"/>
                <a:gd name="T4" fmla="*/ 0 w 444"/>
                <a:gd name="T5" fmla="*/ 41 h 81"/>
                <a:gd name="T6" fmla="*/ 41 w 444"/>
                <a:gd name="T7" fmla="*/ 81 h 81"/>
                <a:gd name="T8" fmla="*/ 403 w 444"/>
                <a:gd name="T9" fmla="*/ 81 h 81"/>
                <a:gd name="T10" fmla="*/ 444 w 444"/>
                <a:gd name="T11" fmla="*/ 41 h 81"/>
                <a:gd name="T12" fmla="*/ 403 w 444"/>
                <a:gd name="T1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" h="81">
                  <a:moveTo>
                    <a:pt x="403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1" y="81"/>
                  </a:cubicBezTo>
                  <a:cubicBezTo>
                    <a:pt x="403" y="81"/>
                    <a:pt x="403" y="81"/>
                    <a:pt x="403" y="81"/>
                  </a:cubicBezTo>
                  <a:cubicBezTo>
                    <a:pt x="425" y="81"/>
                    <a:pt x="444" y="63"/>
                    <a:pt x="444" y="41"/>
                  </a:cubicBezTo>
                  <a:cubicBezTo>
                    <a:pt x="444" y="18"/>
                    <a:pt x="425" y="0"/>
                    <a:pt x="40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0" name="Freeform 20">
              <a:extLst>
                <a:ext uri="{FF2B5EF4-FFF2-40B4-BE49-F238E27FC236}">
                  <a16:creationId xmlns:a16="http://schemas.microsoft.com/office/drawing/2014/main" id="{15588648-C64B-484E-B42D-2A9A5C93D0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676400" y="3941763"/>
              <a:ext cx="511175" cy="644525"/>
            </a:xfrm>
            <a:custGeom>
              <a:avLst/>
              <a:gdLst>
                <a:gd name="T0" fmla="*/ 72 w 723"/>
                <a:gd name="T1" fmla="*/ 0 h 912"/>
                <a:gd name="T2" fmla="*/ 0 w 723"/>
                <a:gd name="T3" fmla="*/ 71 h 912"/>
                <a:gd name="T4" fmla="*/ 0 w 723"/>
                <a:gd name="T5" fmla="*/ 840 h 912"/>
                <a:gd name="T6" fmla="*/ 72 w 723"/>
                <a:gd name="T7" fmla="*/ 912 h 912"/>
                <a:gd name="T8" fmla="*/ 651 w 723"/>
                <a:gd name="T9" fmla="*/ 912 h 912"/>
                <a:gd name="T10" fmla="*/ 723 w 723"/>
                <a:gd name="T11" fmla="*/ 840 h 912"/>
                <a:gd name="T12" fmla="*/ 723 w 723"/>
                <a:gd name="T13" fmla="*/ 290 h 912"/>
                <a:gd name="T14" fmla="*/ 684 w 723"/>
                <a:gd name="T15" fmla="*/ 197 h 912"/>
                <a:gd name="T16" fmla="*/ 528 w 723"/>
                <a:gd name="T17" fmla="*/ 39 h 912"/>
                <a:gd name="T18" fmla="*/ 434 w 723"/>
                <a:gd name="T19" fmla="*/ 0 h 912"/>
                <a:gd name="T20" fmla="*/ 72 w 723"/>
                <a:gd name="T21" fmla="*/ 0 h 912"/>
                <a:gd name="T22" fmla="*/ 82 w 723"/>
                <a:gd name="T23" fmla="*/ 831 h 912"/>
                <a:gd name="T24" fmla="*/ 82 w 723"/>
                <a:gd name="T25" fmla="*/ 87 h 912"/>
                <a:gd name="T26" fmla="*/ 429 w 723"/>
                <a:gd name="T27" fmla="*/ 87 h 912"/>
                <a:gd name="T28" fmla="*/ 429 w 723"/>
                <a:gd name="T29" fmla="*/ 241 h 912"/>
                <a:gd name="T30" fmla="*/ 445 w 723"/>
                <a:gd name="T31" fmla="*/ 279 h 912"/>
                <a:gd name="T32" fmla="*/ 483 w 723"/>
                <a:gd name="T33" fmla="*/ 294 h 912"/>
                <a:gd name="T34" fmla="*/ 640 w 723"/>
                <a:gd name="T35" fmla="*/ 293 h 912"/>
                <a:gd name="T36" fmla="*/ 641 w 723"/>
                <a:gd name="T37" fmla="*/ 293 h 912"/>
                <a:gd name="T38" fmla="*/ 641 w 723"/>
                <a:gd name="T39" fmla="*/ 831 h 912"/>
                <a:gd name="T40" fmla="*/ 82 w 723"/>
                <a:gd name="T41" fmla="*/ 831 h 912"/>
                <a:gd name="T42" fmla="*/ 583 w 723"/>
                <a:gd name="T43" fmla="*/ 212 h 912"/>
                <a:gd name="T44" fmla="*/ 511 w 723"/>
                <a:gd name="T45" fmla="*/ 213 h 912"/>
                <a:gd name="T46" fmla="*/ 511 w 723"/>
                <a:gd name="T47" fmla="*/ 142 h 912"/>
                <a:gd name="T48" fmla="*/ 583 w 723"/>
                <a:gd name="T49" fmla="*/ 2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23" h="912">
                  <a:moveTo>
                    <a:pt x="72" y="0"/>
                  </a:moveTo>
                  <a:cubicBezTo>
                    <a:pt x="33" y="0"/>
                    <a:pt x="0" y="32"/>
                    <a:pt x="0" y="71"/>
                  </a:cubicBezTo>
                  <a:cubicBezTo>
                    <a:pt x="0" y="840"/>
                    <a:pt x="0" y="840"/>
                    <a:pt x="0" y="840"/>
                  </a:cubicBezTo>
                  <a:cubicBezTo>
                    <a:pt x="0" y="880"/>
                    <a:pt x="33" y="912"/>
                    <a:pt x="72" y="912"/>
                  </a:cubicBezTo>
                  <a:cubicBezTo>
                    <a:pt x="651" y="912"/>
                    <a:pt x="651" y="912"/>
                    <a:pt x="651" y="912"/>
                  </a:cubicBezTo>
                  <a:cubicBezTo>
                    <a:pt x="691" y="912"/>
                    <a:pt x="723" y="880"/>
                    <a:pt x="723" y="840"/>
                  </a:cubicBezTo>
                  <a:cubicBezTo>
                    <a:pt x="723" y="290"/>
                    <a:pt x="723" y="290"/>
                    <a:pt x="723" y="290"/>
                  </a:cubicBezTo>
                  <a:cubicBezTo>
                    <a:pt x="723" y="255"/>
                    <a:pt x="709" y="222"/>
                    <a:pt x="684" y="197"/>
                  </a:cubicBezTo>
                  <a:cubicBezTo>
                    <a:pt x="528" y="39"/>
                    <a:pt x="528" y="39"/>
                    <a:pt x="528" y="39"/>
                  </a:cubicBezTo>
                  <a:cubicBezTo>
                    <a:pt x="503" y="14"/>
                    <a:pt x="469" y="0"/>
                    <a:pt x="434" y="0"/>
                  </a:cubicBezTo>
                  <a:lnTo>
                    <a:pt x="72" y="0"/>
                  </a:lnTo>
                  <a:close/>
                  <a:moveTo>
                    <a:pt x="82" y="831"/>
                  </a:moveTo>
                  <a:cubicBezTo>
                    <a:pt x="82" y="87"/>
                    <a:pt x="82" y="87"/>
                    <a:pt x="82" y="87"/>
                  </a:cubicBezTo>
                  <a:cubicBezTo>
                    <a:pt x="429" y="87"/>
                    <a:pt x="429" y="87"/>
                    <a:pt x="429" y="87"/>
                  </a:cubicBezTo>
                  <a:cubicBezTo>
                    <a:pt x="429" y="241"/>
                    <a:pt x="429" y="241"/>
                    <a:pt x="429" y="241"/>
                  </a:cubicBezTo>
                  <a:cubicBezTo>
                    <a:pt x="429" y="255"/>
                    <a:pt x="435" y="269"/>
                    <a:pt x="445" y="279"/>
                  </a:cubicBezTo>
                  <a:cubicBezTo>
                    <a:pt x="455" y="289"/>
                    <a:pt x="468" y="294"/>
                    <a:pt x="483" y="294"/>
                  </a:cubicBezTo>
                  <a:cubicBezTo>
                    <a:pt x="640" y="293"/>
                    <a:pt x="640" y="293"/>
                    <a:pt x="640" y="293"/>
                  </a:cubicBezTo>
                  <a:cubicBezTo>
                    <a:pt x="641" y="293"/>
                    <a:pt x="641" y="293"/>
                    <a:pt x="641" y="293"/>
                  </a:cubicBezTo>
                  <a:cubicBezTo>
                    <a:pt x="641" y="831"/>
                    <a:pt x="641" y="831"/>
                    <a:pt x="641" y="831"/>
                  </a:cubicBezTo>
                  <a:cubicBezTo>
                    <a:pt x="82" y="831"/>
                    <a:pt x="82" y="831"/>
                    <a:pt x="82" y="831"/>
                  </a:cubicBezTo>
                  <a:close/>
                  <a:moveTo>
                    <a:pt x="583" y="212"/>
                  </a:moveTo>
                  <a:cubicBezTo>
                    <a:pt x="511" y="213"/>
                    <a:pt x="511" y="213"/>
                    <a:pt x="511" y="213"/>
                  </a:cubicBezTo>
                  <a:cubicBezTo>
                    <a:pt x="511" y="142"/>
                    <a:pt x="511" y="142"/>
                    <a:pt x="511" y="142"/>
                  </a:cubicBezTo>
                  <a:cubicBezTo>
                    <a:pt x="583" y="212"/>
                    <a:pt x="583" y="212"/>
                    <a:pt x="583" y="2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" name="Freeform 21">
              <a:extLst>
                <a:ext uri="{FF2B5EF4-FFF2-40B4-BE49-F238E27FC236}">
                  <a16:creationId xmlns:a16="http://schemas.microsoft.com/office/drawing/2014/main" id="{5645441C-9F1F-4FA2-8B4E-F795E0470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76388" y="4067176"/>
              <a:ext cx="138113" cy="57150"/>
            </a:xfrm>
            <a:custGeom>
              <a:avLst/>
              <a:gdLst>
                <a:gd name="T0" fmla="*/ 41 w 196"/>
                <a:gd name="T1" fmla="*/ 81 h 81"/>
                <a:gd name="T2" fmla="*/ 155 w 196"/>
                <a:gd name="T3" fmla="*/ 81 h 81"/>
                <a:gd name="T4" fmla="*/ 196 w 196"/>
                <a:gd name="T5" fmla="*/ 41 h 81"/>
                <a:gd name="T6" fmla="*/ 155 w 196"/>
                <a:gd name="T7" fmla="*/ 0 h 81"/>
                <a:gd name="T8" fmla="*/ 41 w 196"/>
                <a:gd name="T9" fmla="*/ 0 h 81"/>
                <a:gd name="T10" fmla="*/ 0 w 196"/>
                <a:gd name="T11" fmla="*/ 41 h 81"/>
                <a:gd name="T12" fmla="*/ 41 w 196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81">
                  <a:moveTo>
                    <a:pt x="41" y="81"/>
                  </a:moveTo>
                  <a:cubicBezTo>
                    <a:pt x="155" y="81"/>
                    <a:pt x="155" y="81"/>
                    <a:pt x="155" y="81"/>
                  </a:cubicBezTo>
                  <a:cubicBezTo>
                    <a:pt x="177" y="81"/>
                    <a:pt x="196" y="63"/>
                    <a:pt x="196" y="41"/>
                  </a:cubicBezTo>
                  <a:cubicBezTo>
                    <a:pt x="196" y="18"/>
                    <a:pt x="177" y="0"/>
                    <a:pt x="15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1" y="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2" name="Freeform 22">
              <a:extLst>
                <a:ext uri="{FF2B5EF4-FFF2-40B4-BE49-F238E27FC236}">
                  <a16:creationId xmlns:a16="http://schemas.microsoft.com/office/drawing/2014/main" id="{49338CAA-F4EE-46C2-A85A-4DB588AF6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76388" y="4179888"/>
              <a:ext cx="312738" cy="57150"/>
            </a:xfrm>
            <a:custGeom>
              <a:avLst/>
              <a:gdLst>
                <a:gd name="T0" fmla="*/ 403 w 444"/>
                <a:gd name="T1" fmla="*/ 0 h 81"/>
                <a:gd name="T2" fmla="*/ 41 w 444"/>
                <a:gd name="T3" fmla="*/ 0 h 81"/>
                <a:gd name="T4" fmla="*/ 0 w 444"/>
                <a:gd name="T5" fmla="*/ 40 h 81"/>
                <a:gd name="T6" fmla="*/ 41 w 444"/>
                <a:gd name="T7" fmla="*/ 81 h 81"/>
                <a:gd name="T8" fmla="*/ 403 w 444"/>
                <a:gd name="T9" fmla="*/ 81 h 81"/>
                <a:gd name="T10" fmla="*/ 444 w 444"/>
                <a:gd name="T11" fmla="*/ 40 h 81"/>
                <a:gd name="T12" fmla="*/ 403 w 444"/>
                <a:gd name="T1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" h="81">
                  <a:moveTo>
                    <a:pt x="403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3"/>
                    <a:pt x="18" y="81"/>
                    <a:pt x="41" y="81"/>
                  </a:cubicBezTo>
                  <a:cubicBezTo>
                    <a:pt x="403" y="81"/>
                    <a:pt x="403" y="81"/>
                    <a:pt x="403" y="81"/>
                  </a:cubicBezTo>
                  <a:cubicBezTo>
                    <a:pt x="426" y="81"/>
                    <a:pt x="444" y="63"/>
                    <a:pt x="444" y="40"/>
                  </a:cubicBezTo>
                  <a:cubicBezTo>
                    <a:pt x="444" y="18"/>
                    <a:pt x="426" y="0"/>
                    <a:pt x="40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BAF1E81D-908F-425F-84B8-D9713E05D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76388" y="4286251"/>
              <a:ext cx="312738" cy="61913"/>
            </a:xfrm>
            <a:custGeom>
              <a:avLst/>
              <a:gdLst>
                <a:gd name="T0" fmla="*/ 403 w 444"/>
                <a:gd name="T1" fmla="*/ 0 h 86"/>
                <a:gd name="T2" fmla="*/ 41 w 444"/>
                <a:gd name="T3" fmla="*/ 0 h 86"/>
                <a:gd name="T4" fmla="*/ 0 w 444"/>
                <a:gd name="T5" fmla="*/ 43 h 86"/>
                <a:gd name="T6" fmla="*/ 41 w 444"/>
                <a:gd name="T7" fmla="*/ 86 h 86"/>
                <a:gd name="T8" fmla="*/ 403 w 444"/>
                <a:gd name="T9" fmla="*/ 86 h 86"/>
                <a:gd name="T10" fmla="*/ 444 w 444"/>
                <a:gd name="T11" fmla="*/ 43 h 86"/>
                <a:gd name="T12" fmla="*/ 403 w 444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" h="86">
                  <a:moveTo>
                    <a:pt x="403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20"/>
                    <a:pt x="0" y="43"/>
                  </a:cubicBezTo>
                  <a:cubicBezTo>
                    <a:pt x="0" y="66"/>
                    <a:pt x="18" y="86"/>
                    <a:pt x="41" y="86"/>
                  </a:cubicBezTo>
                  <a:cubicBezTo>
                    <a:pt x="403" y="86"/>
                    <a:pt x="403" y="86"/>
                    <a:pt x="403" y="86"/>
                  </a:cubicBezTo>
                  <a:cubicBezTo>
                    <a:pt x="426" y="86"/>
                    <a:pt x="444" y="66"/>
                    <a:pt x="444" y="43"/>
                  </a:cubicBezTo>
                  <a:cubicBezTo>
                    <a:pt x="444" y="20"/>
                    <a:pt x="426" y="0"/>
                    <a:pt x="40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7E833AFC-039B-47C9-B5A4-B8299E6D4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76388" y="4397376"/>
              <a:ext cx="312738" cy="57150"/>
            </a:xfrm>
            <a:custGeom>
              <a:avLst/>
              <a:gdLst>
                <a:gd name="T0" fmla="*/ 403 w 444"/>
                <a:gd name="T1" fmla="*/ 0 h 81"/>
                <a:gd name="T2" fmla="*/ 41 w 444"/>
                <a:gd name="T3" fmla="*/ 0 h 81"/>
                <a:gd name="T4" fmla="*/ 0 w 444"/>
                <a:gd name="T5" fmla="*/ 41 h 81"/>
                <a:gd name="T6" fmla="*/ 41 w 444"/>
                <a:gd name="T7" fmla="*/ 81 h 81"/>
                <a:gd name="T8" fmla="*/ 403 w 444"/>
                <a:gd name="T9" fmla="*/ 81 h 81"/>
                <a:gd name="T10" fmla="*/ 444 w 444"/>
                <a:gd name="T11" fmla="*/ 41 h 81"/>
                <a:gd name="T12" fmla="*/ 403 w 444"/>
                <a:gd name="T1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" h="81">
                  <a:moveTo>
                    <a:pt x="403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1" y="81"/>
                  </a:cubicBezTo>
                  <a:cubicBezTo>
                    <a:pt x="403" y="81"/>
                    <a:pt x="403" y="81"/>
                    <a:pt x="403" y="81"/>
                  </a:cubicBezTo>
                  <a:cubicBezTo>
                    <a:pt x="426" y="81"/>
                    <a:pt x="444" y="63"/>
                    <a:pt x="444" y="41"/>
                  </a:cubicBezTo>
                  <a:cubicBezTo>
                    <a:pt x="444" y="18"/>
                    <a:pt x="426" y="0"/>
                    <a:pt x="40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4EAD9E73-D295-4CFE-A22B-F0A110855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49413" y="3716338"/>
              <a:ext cx="230188" cy="187325"/>
            </a:xfrm>
            <a:custGeom>
              <a:avLst/>
              <a:gdLst>
                <a:gd name="T0" fmla="*/ 7 w 325"/>
                <a:gd name="T1" fmla="*/ 255 h 265"/>
                <a:gd name="T2" fmla="*/ 19 w 325"/>
                <a:gd name="T3" fmla="*/ 265 h 265"/>
                <a:gd name="T4" fmla="*/ 19 w 325"/>
                <a:gd name="T5" fmla="*/ 265 h 265"/>
                <a:gd name="T6" fmla="*/ 23 w 325"/>
                <a:gd name="T7" fmla="*/ 255 h 265"/>
                <a:gd name="T8" fmla="*/ 103 w 325"/>
                <a:gd name="T9" fmla="*/ 174 h 265"/>
                <a:gd name="T10" fmla="*/ 196 w 325"/>
                <a:gd name="T11" fmla="*/ 167 h 265"/>
                <a:gd name="T12" fmla="*/ 196 w 325"/>
                <a:gd name="T13" fmla="*/ 212 h 265"/>
                <a:gd name="T14" fmla="*/ 204 w 325"/>
                <a:gd name="T15" fmla="*/ 223 h 265"/>
                <a:gd name="T16" fmla="*/ 218 w 325"/>
                <a:gd name="T17" fmla="*/ 221 h 265"/>
                <a:gd name="T18" fmla="*/ 315 w 325"/>
                <a:gd name="T19" fmla="*/ 131 h 265"/>
                <a:gd name="T20" fmla="*/ 325 w 325"/>
                <a:gd name="T21" fmla="*/ 109 h 265"/>
                <a:gd name="T22" fmla="*/ 315 w 325"/>
                <a:gd name="T23" fmla="*/ 88 h 265"/>
                <a:gd name="T24" fmla="*/ 216 w 325"/>
                <a:gd name="T25" fmla="*/ 4 h 265"/>
                <a:gd name="T26" fmla="*/ 204 w 325"/>
                <a:gd name="T27" fmla="*/ 2 h 265"/>
                <a:gd name="T28" fmla="*/ 197 w 325"/>
                <a:gd name="T29" fmla="*/ 13 h 265"/>
                <a:gd name="T30" fmla="*/ 197 w 325"/>
                <a:gd name="T31" fmla="*/ 48 h 265"/>
                <a:gd name="T32" fmla="*/ 40 w 325"/>
                <a:gd name="T33" fmla="*/ 135 h 265"/>
                <a:gd name="T34" fmla="*/ 6 w 325"/>
                <a:gd name="T35" fmla="*/ 255 h 265"/>
                <a:gd name="T36" fmla="*/ 7 w 325"/>
                <a:gd name="T37" fmla="*/ 25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5" h="265">
                  <a:moveTo>
                    <a:pt x="7" y="255"/>
                  </a:moveTo>
                  <a:cubicBezTo>
                    <a:pt x="8" y="261"/>
                    <a:pt x="13" y="265"/>
                    <a:pt x="19" y="265"/>
                  </a:cubicBezTo>
                  <a:cubicBezTo>
                    <a:pt x="19" y="265"/>
                    <a:pt x="19" y="265"/>
                    <a:pt x="19" y="265"/>
                  </a:cubicBezTo>
                  <a:cubicBezTo>
                    <a:pt x="19" y="265"/>
                    <a:pt x="20" y="261"/>
                    <a:pt x="23" y="255"/>
                  </a:cubicBezTo>
                  <a:cubicBezTo>
                    <a:pt x="31" y="235"/>
                    <a:pt x="52" y="191"/>
                    <a:pt x="103" y="174"/>
                  </a:cubicBezTo>
                  <a:cubicBezTo>
                    <a:pt x="169" y="153"/>
                    <a:pt x="196" y="167"/>
                    <a:pt x="196" y="167"/>
                  </a:cubicBezTo>
                  <a:cubicBezTo>
                    <a:pt x="196" y="212"/>
                    <a:pt x="196" y="212"/>
                    <a:pt x="196" y="212"/>
                  </a:cubicBezTo>
                  <a:cubicBezTo>
                    <a:pt x="196" y="217"/>
                    <a:pt x="200" y="222"/>
                    <a:pt x="204" y="223"/>
                  </a:cubicBezTo>
                  <a:cubicBezTo>
                    <a:pt x="209" y="225"/>
                    <a:pt x="214" y="224"/>
                    <a:pt x="218" y="221"/>
                  </a:cubicBezTo>
                  <a:cubicBezTo>
                    <a:pt x="315" y="131"/>
                    <a:pt x="315" y="131"/>
                    <a:pt x="315" y="131"/>
                  </a:cubicBezTo>
                  <a:cubicBezTo>
                    <a:pt x="321" y="125"/>
                    <a:pt x="325" y="117"/>
                    <a:pt x="325" y="109"/>
                  </a:cubicBezTo>
                  <a:cubicBezTo>
                    <a:pt x="324" y="101"/>
                    <a:pt x="321" y="93"/>
                    <a:pt x="315" y="88"/>
                  </a:cubicBezTo>
                  <a:cubicBezTo>
                    <a:pt x="216" y="4"/>
                    <a:pt x="216" y="4"/>
                    <a:pt x="216" y="4"/>
                  </a:cubicBezTo>
                  <a:cubicBezTo>
                    <a:pt x="213" y="1"/>
                    <a:pt x="208" y="0"/>
                    <a:pt x="204" y="2"/>
                  </a:cubicBezTo>
                  <a:cubicBezTo>
                    <a:pt x="199" y="4"/>
                    <a:pt x="197" y="9"/>
                    <a:pt x="197" y="13"/>
                  </a:cubicBezTo>
                  <a:cubicBezTo>
                    <a:pt x="197" y="48"/>
                    <a:pt x="197" y="48"/>
                    <a:pt x="197" y="48"/>
                  </a:cubicBezTo>
                  <a:cubicBezTo>
                    <a:pt x="197" y="48"/>
                    <a:pt x="93" y="67"/>
                    <a:pt x="40" y="135"/>
                  </a:cubicBezTo>
                  <a:cubicBezTo>
                    <a:pt x="0" y="187"/>
                    <a:pt x="3" y="234"/>
                    <a:pt x="6" y="255"/>
                  </a:cubicBezTo>
                  <a:cubicBezTo>
                    <a:pt x="6" y="255"/>
                    <a:pt x="7" y="255"/>
                    <a:pt x="7" y="25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5E1F292D-BEF9-44AC-A9E1-A9A081C3B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17600" y="4386263"/>
              <a:ext cx="228600" cy="188913"/>
            </a:xfrm>
            <a:custGeom>
              <a:avLst/>
              <a:gdLst>
                <a:gd name="T0" fmla="*/ 306 w 325"/>
                <a:gd name="T1" fmla="*/ 0 h 267"/>
                <a:gd name="T2" fmla="*/ 306 w 325"/>
                <a:gd name="T3" fmla="*/ 0 h 267"/>
                <a:gd name="T4" fmla="*/ 222 w 325"/>
                <a:gd name="T5" fmla="*/ 92 h 267"/>
                <a:gd name="T6" fmla="*/ 129 w 325"/>
                <a:gd name="T7" fmla="*/ 99 h 267"/>
                <a:gd name="T8" fmla="*/ 129 w 325"/>
                <a:gd name="T9" fmla="*/ 54 h 267"/>
                <a:gd name="T10" fmla="*/ 121 w 325"/>
                <a:gd name="T11" fmla="*/ 44 h 267"/>
                <a:gd name="T12" fmla="*/ 108 w 325"/>
                <a:gd name="T13" fmla="*/ 46 h 267"/>
                <a:gd name="T14" fmla="*/ 10 w 325"/>
                <a:gd name="T15" fmla="*/ 136 h 267"/>
                <a:gd name="T16" fmla="*/ 1 w 325"/>
                <a:gd name="T17" fmla="*/ 158 h 267"/>
                <a:gd name="T18" fmla="*/ 11 w 325"/>
                <a:gd name="T19" fmla="*/ 179 h 267"/>
                <a:gd name="T20" fmla="*/ 109 w 325"/>
                <a:gd name="T21" fmla="*/ 263 h 267"/>
                <a:gd name="T22" fmla="*/ 122 w 325"/>
                <a:gd name="T23" fmla="*/ 265 h 267"/>
                <a:gd name="T24" fmla="*/ 129 w 325"/>
                <a:gd name="T25" fmla="*/ 254 h 267"/>
                <a:gd name="T26" fmla="*/ 129 w 325"/>
                <a:gd name="T27" fmla="*/ 219 h 267"/>
                <a:gd name="T28" fmla="*/ 285 w 325"/>
                <a:gd name="T29" fmla="*/ 132 h 267"/>
                <a:gd name="T30" fmla="*/ 319 w 325"/>
                <a:gd name="T31" fmla="*/ 12 h 267"/>
                <a:gd name="T32" fmla="*/ 306 w 325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267">
                  <a:moveTo>
                    <a:pt x="306" y="0"/>
                  </a:moveTo>
                  <a:cubicBezTo>
                    <a:pt x="306" y="0"/>
                    <a:pt x="306" y="0"/>
                    <a:pt x="306" y="0"/>
                  </a:cubicBezTo>
                  <a:cubicBezTo>
                    <a:pt x="306" y="0"/>
                    <a:pt x="288" y="70"/>
                    <a:pt x="222" y="92"/>
                  </a:cubicBezTo>
                  <a:cubicBezTo>
                    <a:pt x="156" y="113"/>
                    <a:pt x="129" y="99"/>
                    <a:pt x="129" y="99"/>
                  </a:cubicBezTo>
                  <a:cubicBezTo>
                    <a:pt x="129" y="54"/>
                    <a:pt x="129" y="54"/>
                    <a:pt x="129" y="54"/>
                  </a:cubicBezTo>
                  <a:cubicBezTo>
                    <a:pt x="129" y="50"/>
                    <a:pt x="125" y="45"/>
                    <a:pt x="121" y="44"/>
                  </a:cubicBezTo>
                  <a:cubicBezTo>
                    <a:pt x="117" y="42"/>
                    <a:pt x="111" y="42"/>
                    <a:pt x="108" y="46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4" y="142"/>
                    <a:pt x="0" y="150"/>
                    <a:pt x="1" y="158"/>
                  </a:cubicBezTo>
                  <a:cubicBezTo>
                    <a:pt x="1" y="166"/>
                    <a:pt x="4" y="174"/>
                    <a:pt x="11" y="179"/>
                  </a:cubicBezTo>
                  <a:cubicBezTo>
                    <a:pt x="109" y="263"/>
                    <a:pt x="109" y="263"/>
                    <a:pt x="109" y="263"/>
                  </a:cubicBezTo>
                  <a:cubicBezTo>
                    <a:pt x="112" y="266"/>
                    <a:pt x="117" y="267"/>
                    <a:pt x="122" y="265"/>
                  </a:cubicBezTo>
                  <a:cubicBezTo>
                    <a:pt x="126" y="263"/>
                    <a:pt x="129" y="258"/>
                    <a:pt x="129" y="254"/>
                  </a:cubicBezTo>
                  <a:cubicBezTo>
                    <a:pt x="129" y="219"/>
                    <a:pt x="129" y="219"/>
                    <a:pt x="129" y="219"/>
                  </a:cubicBezTo>
                  <a:cubicBezTo>
                    <a:pt x="129" y="219"/>
                    <a:pt x="232" y="200"/>
                    <a:pt x="285" y="132"/>
                  </a:cubicBezTo>
                  <a:cubicBezTo>
                    <a:pt x="325" y="80"/>
                    <a:pt x="323" y="32"/>
                    <a:pt x="319" y="12"/>
                  </a:cubicBezTo>
                  <a:cubicBezTo>
                    <a:pt x="318" y="5"/>
                    <a:pt x="312" y="0"/>
                    <a:pt x="30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06" name="Freeform 22">
            <a:extLst>
              <a:ext uri="{FF2B5EF4-FFF2-40B4-BE49-F238E27FC236}">
                <a16:creationId xmlns:a16="http://schemas.microsoft.com/office/drawing/2014/main" id="{35C65969-80D3-4232-89F8-02957D4E2D32}"/>
              </a:ext>
            </a:extLst>
          </p:cNvPr>
          <p:cNvSpPr>
            <a:spLocks/>
          </p:cNvSpPr>
          <p:nvPr/>
        </p:nvSpPr>
        <p:spPr bwMode="auto">
          <a:xfrm>
            <a:off x="8281197" y="3877642"/>
            <a:ext cx="140974" cy="25846"/>
          </a:xfrm>
          <a:custGeom>
            <a:avLst/>
            <a:gdLst>
              <a:gd name="T0" fmla="*/ 403 w 444"/>
              <a:gd name="T1" fmla="*/ 0 h 81"/>
              <a:gd name="T2" fmla="*/ 41 w 444"/>
              <a:gd name="T3" fmla="*/ 0 h 81"/>
              <a:gd name="T4" fmla="*/ 0 w 444"/>
              <a:gd name="T5" fmla="*/ 40 h 81"/>
              <a:gd name="T6" fmla="*/ 41 w 444"/>
              <a:gd name="T7" fmla="*/ 81 h 81"/>
              <a:gd name="T8" fmla="*/ 403 w 444"/>
              <a:gd name="T9" fmla="*/ 81 h 81"/>
              <a:gd name="T10" fmla="*/ 444 w 444"/>
              <a:gd name="T11" fmla="*/ 40 h 81"/>
              <a:gd name="T12" fmla="*/ 403 w 444"/>
              <a:gd name="T13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4" h="81">
                <a:moveTo>
                  <a:pt x="403" y="0"/>
                </a:moveTo>
                <a:cubicBezTo>
                  <a:pt x="41" y="0"/>
                  <a:pt x="41" y="0"/>
                  <a:pt x="41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63"/>
                  <a:pt x="18" y="81"/>
                  <a:pt x="41" y="81"/>
                </a:cubicBezTo>
                <a:cubicBezTo>
                  <a:pt x="403" y="81"/>
                  <a:pt x="403" y="81"/>
                  <a:pt x="403" y="81"/>
                </a:cubicBezTo>
                <a:cubicBezTo>
                  <a:pt x="426" y="81"/>
                  <a:pt x="444" y="63"/>
                  <a:pt x="444" y="40"/>
                </a:cubicBezTo>
                <a:cubicBezTo>
                  <a:pt x="444" y="18"/>
                  <a:pt x="426" y="0"/>
                  <a:pt x="403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2" name="Flowchart: Multidocument 61">
            <a:extLst>
              <a:ext uri="{FF2B5EF4-FFF2-40B4-BE49-F238E27FC236}">
                <a16:creationId xmlns:a16="http://schemas.microsoft.com/office/drawing/2014/main" id="{669D95CD-92F3-4D13-86B4-843AA982358C}"/>
              </a:ext>
            </a:extLst>
          </p:cNvPr>
          <p:cNvSpPr/>
          <p:nvPr/>
        </p:nvSpPr>
        <p:spPr>
          <a:xfrm>
            <a:off x="765380" y="1262850"/>
            <a:ext cx="1269955" cy="755735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30E39C4-BA58-47C1-BBFA-4CF7B1C9D0C8}"/>
              </a:ext>
            </a:extLst>
          </p:cNvPr>
          <p:cNvSpPr txBox="1"/>
          <p:nvPr/>
        </p:nvSpPr>
        <p:spPr>
          <a:xfrm>
            <a:off x="765380" y="1466479"/>
            <a:ext cx="1022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PDF Files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459CA96-6724-4B84-98E6-49890C457A0C}"/>
              </a:ext>
            </a:extLst>
          </p:cNvPr>
          <p:cNvCxnSpPr>
            <a:cxnSpLocks/>
            <a:stCxn id="62" idx="3"/>
            <a:endCxn id="108" idx="1"/>
          </p:cNvCxnSpPr>
          <p:nvPr/>
        </p:nvCxnSpPr>
        <p:spPr>
          <a:xfrm flipV="1">
            <a:off x="2035335" y="1637129"/>
            <a:ext cx="1476165" cy="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55D6EC2-517E-46E9-9678-B3BD4083E475}"/>
              </a:ext>
            </a:extLst>
          </p:cNvPr>
          <p:cNvSpPr/>
          <p:nvPr/>
        </p:nvSpPr>
        <p:spPr>
          <a:xfrm>
            <a:off x="3511500" y="1259261"/>
            <a:ext cx="1497497" cy="75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Document Processor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7BF4053-8566-4CBF-A8FD-19488D2B5819}"/>
              </a:ext>
            </a:extLst>
          </p:cNvPr>
          <p:cNvCxnSpPr>
            <a:cxnSpLocks/>
            <a:stCxn id="121" idx="3"/>
            <a:endCxn id="56" idx="1"/>
          </p:cNvCxnSpPr>
          <p:nvPr/>
        </p:nvCxnSpPr>
        <p:spPr>
          <a:xfrm>
            <a:off x="2036897" y="3159143"/>
            <a:ext cx="1478671" cy="3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0C8E6F0-71CF-4865-A775-C4C9CEA1EE39}"/>
              </a:ext>
            </a:extLst>
          </p:cNvPr>
          <p:cNvSpPr/>
          <p:nvPr/>
        </p:nvSpPr>
        <p:spPr>
          <a:xfrm>
            <a:off x="3519658" y="4122901"/>
            <a:ext cx="1497496" cy="75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Pre calculated QA’s and Learnt QA’s(with user feedback)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03CD860-6439-48A5-A1A3-FEAFF4087165}"/>
              </a:ext>
            </a:extLst>
          </p:cNvPr>
          <p:cNvSpPr txBox="1"/>
          <p:nvPr/>
        </p:nvSpPr>
        <p:spPr>
          <a:xfrm>
            <a:off x="4211611" y="2499365"/>
            <a:ext cx="1204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Text Chunks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447D12B-DEDA-4C4B-9508-8DB021B197BA}"/>
              </a:ext>
            </a:extLst>
          </p:cNvPr>
          <p:cNvSpPr txBox="1"/>
          <p:nvPr/>
        </p:nvSpPr>
        <p:spPr>
          <a:xfrm>
            <a:off x="5887231" y="2952111"/>
            <a:ext cx="1381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Embeddings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631A95F-B50E-49D5-84D7-0388D8DA686D}"/>
              </a:ext>
            </a:extLst>
          </p:cNvPr>
          <p:cNvSpPr/>
          <p:nvPr/>
        </p:nvSpPr>
        <p:spPr>
          <a:xfrm>
            <a:off x="643164" y="2779439"/>
            <a:ext cx="1393733" cy="759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Query Or Feedback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A426B5A-0E46-4F5B-9AED-F3F6334E2372}"/>
              </a:ext>
            </a:extLst>
          </p:cNvPr>
          <p:cNvCxnSpPr>
            <a:cxnSpLocks/>
            <a:stCxn id="108" idx="2"/>
            <a:endCxn id="56" idx="0"/>
          </p:cNvCxnSpPr>
          <p:nvPr/>
        </p:nvCxnSpPr>
        <p:spPr>
          <a:xfrm>
            <a:off x="4260249" y="2014996"/>
            <a:ext cx="4067" cy="75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AA9BC2D-9431-4D17-B35E-C5CE61E2A26E}"/>
              </a:ext>
            </a:extLst>
          </p:cNvPr>
          <p:cNvSpPr/>
          <p:nvPr/>
        </p:nvSpPr>
        <p:spPr>
          <a:xfrm>
            <a:off x="6765466" y="5119677"/>
            <a:ext cx="1497496" cy="711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Document Retriever</a:t>
            </a:r>
          </a:p>
          <a:p>
            <a:pPr algn="ctr"/>
            <a:endParaRPr lang="en-US" sz="1100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F129A2D-308D-4876-8365-10778BDB0641}"/>
              </a:ext>
            </a:extLst>
          </p:cNvPr>
          <p:cNvCxnSpPr>
            <a:cxnSpLocks/>
            <a:stCxn id="56" idx="2"/>
            <a:endCxn id="111" idx="0"/>
          </p:cNvCxnSpPr>
          <p:nvPr/>
        </p:nvCxnSpPr>
        <p:spPr>
          <a:xfrm>
            <a:off x="4264316" y="3552766"/>
            <a:ext cx="4090" cy="57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4C53262-441C-454C-AFD7-00AAC847B9AE}"/>
              </a:ext>
            </a:extLst>
          </p:cNvPr>
          <p:cNvSpPr/>
          <p:nvPr/>
        </p:nvSpPr>
        <p:spPr>
          <a:xfrm>
            <a:off x="4937914" y="5966743"/>
            <a:ext cx="1393733" cy="759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Summary/Extraction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BB3F54B-3F19-483A-9548-1B3B427CBAFD}"/>
              </a:ext>
            </a:extLst>
          </p:cNvPr>
          <p:cNvSpPr txBox="1"/>
          <p:nvPr/>
        </p:nvSpPr>
        <p:spPr>
          <a:xfrm>
            <a:off x="7477039" y="6040991"/>
            <a:ext cx="1381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Response Generator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CF8178D-F9FC-4266-8E09-5AC2DE882561}"/>
              </a:ext>
            </a:extLst>
          </p:cNvPr>
          <p:cNvSpPr txBox="1"/>
          <p:nvPr/>
        </p:nvSpPr>
        <p:spPr>
          <a:xfrm>
            <a:off x="6368580" y="6509629"/>
            <a:ext cx="1381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OpenAI</a:t>
            </a:r>
            <a:r>
              <a:rPr lang="en-US" sz="1100" dirty="0"/>
              <a:t>/</a:t>
            </a:r>
            <a:r>
              <a:rPr lang="en-US" sz="1100" dirty="0" err="1"/>
              <a:t>QnA</a:t>
            </a:r>
            <a:r>
              <a:rPr lang="en-US" sz="1100" dirty="0"/>
              <a:t> model</a:t>
            </a: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78F52D4A-A400-4527-BDD6-C47B8ADA72AD}"/>
              </a:ext>
            </a:extLst>
          </p:cNvPr>
          <p:cNvCxnSpPr>
            <a:cxnSpLocks/>
            <a:endCxn id="125" idx="3"/>
          </p:cNvCxnSpPr>
          <p:nvPr/>
        </p:nvCxnSpPr>
        <p:spPr>
          <a:xfrm rot="5400000">
            <a:off x="6989244" y="3287002"/>
            <a:ext cx="3461998" cy="9145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AF629CB0-D73A-4F3C-8B40-3629675E13AF}"/>
              </a:ext>
            </a:extLst>
          </p:cNvPr>
          <p:cNvSpPr txBox="1"/>
          <p:nvPr/>
        </p:nvSpPr>
        <p:spPr>
          <a:xfrm>
            <a:off x="9171018" y="5025309"/>
            <a:ext cx="1381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Relevant Documents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03B4455-BD39-4DF9-9826-9026FEF8B7DD}"/>
              </a:ext>
            </a:extLst>
          </p:cNvPr>
          <p:cNvSpPr txBox="1"/>
          <p:nvPr/>
        </p:nvSpPr>
        <p:spPr>
          <a:xfrm>
            <a:off x="1304472" y="6132414"/>
            <a:ext cx="1381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Response</a:t>
            </a:r>
          </a:p>
        </p:txBody>
      </p: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EE37F7F8-5868-472F-835D-F02A02D398A2}"/>
              </a:ext>
            </a:extLst>
          </p:cNvPr>
          <p:cNvCxnSpPr>
            <a:stCxn id="149" idx="1"/>
            <a:endCxn id="121" idx="2"/>
          </p:cNvCxnSpPr>
          <p:nvPr/>
        </p:nvCxnSpPr>
        <p:spPr>
          <a:xfrm rot="10800000">
            <a:off x="1340032" y="3538847"/>
            <a:ext cx="3597883" cy="2807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A5B7E58-812F-48C0-99C1-B8CC736C093F}"/>
              </a:ext>
            </a:extLst>
          </p:cNvPr>
          <p:cNvCxnSpPr>
            <a:cxnSpLocks/>
            <a:stCxn id="30" idx="3"/>
            <a:endCxn id="125" idx="1"/>
          </p:cNvCxnSpPr>
          <p:nvPr/>
        </p:nvCxnSpPr>
        <p:spPr>
          <a:xfrm flipV="1">
            <a:off x="5008997" y="5475282"/>
            <a:ext cx="1756469" cy="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220F3EC8-43BD-4F45-95C3-91F1B866DF34}"/>
              </a:ext>
            </a:extLst>
          </p:cNvPr>
          <p:cNvSpPr txBox="1"/>
          <p:nvPr/>
        </p:nvSpPr>
        <p:spPr>
          <a:xfrm>
            <a:off x="2812768" y="5119677"/>
            <a:ext cx="702800" cy="26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If Yes</a:t>
            </a:r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1B7756C6-9674-4CB2-A345-7BD9840685B2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>
            <a:off x="1612583" y="3533652"/>
            <a:ext cx="1910114" cy="19418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8636FE70-F2E4-4214-9AE4-942C3383F10E}"/>
              </a:ext>
            </a:extLst>
          </p:cNvPr>
          <p:cNvSpPr txBox="1"/>
          <p:nvPr/>
        </p:nvSpPr>
        <p:spPr>
          <a:xfrm>
            <a:off x="1612583" y="5230012"/>
            <a:ext cx="1381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Response</a:t>
            </a:r>
          </a:p>
        </p:txBody>
      </p:sp>
      <p:sp>
        <p:nvSpPr>
          <p:cNvPr id="185" name="Flowchart: Magnetic Disk 184">
            <a:extLst>
              <a:ext uri="{FF2B5EF4-FFF2-40B4-BE49-F238E27FC236}">
                <a16:creationId xmlns:a16="http://schemas.microsoft.com/office/drawing/2014/main" id="{B7E31EB3-C3AF-4D9A-A3CD-83A1C95CB0DA}"/>
              </a:ext>
            </a:extLst>
          </p:cNvPr>
          <p:cNvSpPr/>
          <p:nvPr/>
        </p:nvSpPr>
        <p:spPr>
          <a:xfrm>
            <a:off x="8351684" y="1257547"/>
            <a:ext cx="1393733" cy="7557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Vector DB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CD015A15-0D88-46F2-A430-86626563344A}"/>
              </a:ext>
            </a:extLst>
          </p:cNvPr>
          <p:cNvSpPr/>
          <p:nvPr/>
        </p:nvSpPr>
        <p:spPr>
          <a:xfrm>
            <a:off x="2122093" y="2828990"/>
            <a:ext cx="334768" cy="237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E5045A2B-62F5-4B1D-9D3B-9F2CAE41D904}"/>
              </a:ext>
            </a:extLst>
          </p:cNvPr>
          <p:cNvSpPr/>
          <p:nvPr/>
        </p:nvSpPr>
        <p:spPr>
          <a:xfrm>
            <a:off x="3141847" y="4122901"/>
            <a:ext cx="334768" cy="237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824957A6-2A86-4720-8FA7-92F1F26AEC18}"/>
              </a:ext>
            </a:extLst>
          </p:cNvPr>
          <p:cNvSpPr/>
          <p:nvPr/>
        </p:nvSpPr>
        <p:spPr>
          <a:xfrm>
            <a:off x="1620668" y="4899680"/>
            <a:ext cx="334768" cy="237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3BE2588-A898-413F-87C0-F1AA9B0648DB}"/>
              </a:ext>
            </a:extLst>
          </p:cNvPr>
          <p:cNvSpPr txBox="1"/>
          <p:nvPr/>
        </p:nvSpPr>
        <p:spPr>
          <a:xfrm>
            <a:off x="2506703" y="2147481"/>
            <a:ext cx="897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Feedback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A7E9B4F-CB0A-4BA0-BBCB-66550E0CA5F2}"/>
              </a:ext>
            </a:extLst>
          </p:cNvPr>
          <p:cNvSpPr txBox="1"/>
          <p:nvPr/>
        </p:nvSpPr>
        <p:spPr>
          <a:xfrm>
            <a:off x="2518019" y="3147865"/>
            <a:ext cx="897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 Query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0869D571-DA8F-4208-ACEA-FC7C2E882665}"/>
              </a:ext>
            </a:extLst>
          </p:cNvPr>
          <p:cNvSpPr/>
          <p:nvPr/>
        </p:nvSpPr>
        <p:spPr>
          <a:xfrm>
            <a:off x="6368580" y="5108940"/>
            <a:ext cx="334768" cy="237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FCCFD6A-F3DF-41E7-AE55-15B82D7381E6}"/>
              </a:ext>
            </a:extLst>
          </p:cNvPr>
          <p:cNvSpPr/>
          <p:nvPr/>
        </p:nvSpPr>
        <p:spPr>
          <a:xfrm>
            <a:off x="4569777" y="5973516"/>
            <a:ext cx="334768" cy="237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58531F4-0C68-432C-8B96-80BD99BDEBD2}"/>
              </a:ext>
            </a:extLst>
          </p:cNvPr>
          <p:cNvSpPr/>
          <p:nvPr/>
        </p:nvSpPr>
        <p:spPr>
          <a:xfrm>
            <a:off x="3515568" y="2772798"/>
            <a:ext cx="1497496" cy="779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Embedding Generator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1E4F86D-A7A0-4CD5-95C0-57DD5958A331}"/>
              </a:ext>
            </a:extLst>
          </p:cNvPr>
          <p:cNvCxnSpPr>
            <a:cxnSpLocks/>
            <a:endCxn id="185" idx="3"/>
          </p:cNvCxnSpPr>
          <p:nvPr/>
        </p:nvCxnSpPr>
        <p:spPr>
          <a:xfrm flipV="1">
            <a:off x="4982886" y="2013281"/>
            <a:ext cx="4065665" cy="11745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7F2A02A4-7FB2-4C04-8D71-DDDE4ED7BBC6}"/>
              </a:ext>
            </a:extLst>
          </p:cNvPr>
          <p:cNvSpPr/>
          <p:nvPr/>
        </p:nvSpPr>
        <p:spPr>
          <a:xfrm>
            <a:off x="3522697" y="5120132"/>
            <a:ext cx="1486300" cy="710756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Is Match Found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03ADC0A-5A79-44F4-8AC2-00E29EA1853C}"/>
              </a:ext>
            </a:extLst>
          </p:cNvPr>
          <p:cNvCxnSpPr>
            <a:cxnSpLocks/>
            <a:stCxn id="111" idx="2"/>
            <a:endCxn id="30" idx="0"/>
          </p:cNvCxnSpPr>
          <p:nvPr/>
        </p:nvCxnSpPr>
        <p:spPr>
          <a:xfrm flipH="1">
            <a:off x="4265847" y="4878636"/>
            <a:ext cx="2559" cy="241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BD8CC0EC-60AB-46D5-9E09-56AD535F6A52}"/>
              </a:ext>
            </a:extLst>
          </p:cNvPr>
          <p:cNvSpPr/>
          <p:nvPr/>
        </p:nvSpPr>
        <p:spPr>
          <a:xfrm>
            <a:off x="6658038" y="1257548"/>
            <a:ext cx="1393733" cy="76103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Feedback DB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5B64645-C4C8-4F31-9274-97AB3C9F884F}"/>
              </a:ext>
            </a:extLst>
          </p:cNvPr>
          <p:cNvSpPr txBox="1"/>
          <p:nvPr/>
        </p:nvSpPr>
        <p:spPr>
          <a:xfrm>
            <a:off x="5092492" y="5121518"/>
            <a:ext cx="702800" cy="26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If No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FB17E4D-615D-463A-9464-E47E87512E5A}"/>
              </a:ext>
            </a:extLst>
          </p:cNvPr>
          <p:cNvCxnSpPr>
            <a:cxnSpLocks/>
            <a:stCxn id="121" idx="0"/>
            <a:endCxn id="32" idx="3"/>
          </p:cNvCxnSpPr>
          <p:nvPr/>
        </p:nvCxnSpPr>
        <p:spPr>
          <a:xfrm rot="5400000" flipH="1" flipV="1">
            <a:off x="3967042" y="-608424"/>
            <a:ext cx="760853" cy="60148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13C0144C-D6BF-4A6B-AC6C-38B3F472990E}"/>
              </a:ext>
            </a:extLst>
          </p:cNvPr>
          <p:cNvSpPr txBox="1"/>
          <p:nvPr/>
        </p:nvSpPr>
        <p:spPr>
          <a:xfrm>
            <a:off x="4217642" y="3833505"/>
            <a:ext cx="1381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Embeddings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736BBEF9-F916-435C-A203-640906E34956}"/>
              </a:ext>
            </a:extLst>
          </p:cNvPr>
          <p:cNvCxnSpPr>
            <a:cxnSpLocks/>
            <a:stCxn id="125" idx="2"/>
            <a:endCxn id="149" idx="3"/>
          </p:cNvCxnSpPr>
          <p:nvPr/>
        </p:nvCxnSpPr>
        <p:spPr>
          <a:xfrm rot="5400000">
            <a:off x="6665151" y="5497384"/>
            <a:ext cx="515560" cy="11825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BBCE0146-CAD9-4E90-BA8D-16546676E8FD}"/>
              </a:ext>
            </a:extLst>
          </p:cNvPr>
          <p:cNvSpPr/>
          <p:nvPr/>
        </p:nvSpPr>
        <p:spPr>
          <a:xfrm>
            <a:off x="6703348" y="2111501"/>
            <a:ext cx="334768" cy="237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16D92BD5-542A-4DAD-A04E-BA0D4DAD7902}"/>
              </a:ext>
            </a:extLst>
          </p:cNvPr>
          <p:cNvCxnSpPr>
            <a:cxnSpLocks/>
            <a:stCxn id="32" idx="3"/>
            <a:endCxn id="185" idx="3"/>
          </p:cNvCxnSpPr>
          <p:nvPr/>
        </p:nvCxnSpPr>
        <p:spPr>
          <a:xfrm rot="5400000" flipH="1" flipV="1">
            <a:off x="8199075" y="1169111"/>
            <a:ext cx="5305" cy="1693646"/>
          </a:xfrm>
          <a:prstGeom prst="bentConnector3">
            <a:avLst>
              <a:gd name="adj1" fmla="val -9097116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7AD49AB4-4C59-4C0E-8E1B-A0214C595513}"/>
              </a:ext>
            </a:extLst>
          </p:cNvPr>
          <p:cNvCxnSpPr>
            <a:endCxn id="111" idx="3"/>
          </p:cNvCxnSpPr>
          <p:nvPr/>
        </p:nvCxnSpPr>
        <p:spPr>
          <a:xfrm rot="10800000" flipV="1">
            <a:off x="5017154" y="2499365"/>
            <a:ext cx="3194018" cy="2001404"/>
          </a:xfrm>
          <a:prstGeom prst="bentConnector3">
            <a:avLst>
              <a:gd name="adj1" fmla="val -497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E85D6E75-06FE-409A-BEE4-83B427E13B4C}"/>
              </a:ext>
            </a:extLst>
          </p:cNvPr>
          <p:cNvSpPr txBox="1"/>
          <p:nvPr/>
        </p:nvSpPr>
        <p:spPr>
          <a:xfrm>
            <a:off x="6467180" y="4254126"/>
            <a:ext cx="1473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Feedback Embeddings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7EB43CD-5D04-4480-8FFE-84C10CF2C720}"/>
              </a:ext>
            </a:extLst>
          </p:cNvPr>
          <p:cNvSpPr/>
          <p:nvPr/>
        </p:nvSpPr>
        <p:spPr>
          <a:xfrm>
            <a:off x="2231834" y="1274589"/>
            <a:ext cx="334768" cy="23707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19AE721C-424C-4A7E-8AF1-75CB692028D9}"/>
              </a:ext>
            </a:extLst>
          </p:cNvPr>
          <p:cNvSpPr/>
          <p:nvPr/>
        </p:nvSpPr>
        <p:spPr>
          <a:xfrm>
            <a:off x="8513817" y="4658797"/>
            <a:ext cx="334768" cy="23707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329A1B14-6BA5-4225-A0C1-D915B6201799}"/>
              </a:ext>
            </a:extLst>
          </p:cNvPr>
          <p:cNvSpPr/>
          <p:nvPr/>
        </p:nvSpPr>
        <p:spPr>
          <a:xfrm>
            <a:off x="1853541" y="3903488"/>
            <a:ext cx="334768" cy="23707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1811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112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Document Retrieval</vt:lpstr>
      <vt:lpstr>Document Retrieval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Achyuta</dc:creator>
  <cp:lastModifiedBy>Achyuta</cp:lastModifiedBy>
  <cp:revision>22</cp:revision>
  <dcterms:created xsi:type="dcterms:W3CDTF">2023-06-28T06:34:49Z</dcterms:created>
  <dcterms:modified xsi:type="dcterms:W3CDTF">2023-06-28T11:36:21Z</dcterms:modified>
</cp:coreProperties>
</file>