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B6202E-DBB4-488F-B96A-3F1504F26D9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316092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B6202E-DBB4-488F-B96A-3F1504F26D9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315039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B6202E-DBB4-488F-B96A-3F1504F26D9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10674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B6202E-DBB4-488F-B96A-3F1504F26D9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157831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B6202E-DBB4-488F-B96A-3F1504F26D9D}"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4300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B6202E-DBB4-488F-B96A-3F1504F26D9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329556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B6202E-DBB4-488F-B96A-3F1504F26D9D}"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425947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B6202E-DBB4-488F-B96A-3F1504F26D9D}"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47130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6202E-DBB4-488F-B96A-3F1504F26D9D}"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244555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B6202E-DBB4-488F-B96A-3F1504F26D9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230166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B6202E-DBB4-488F-B96A-3F1504F26D9D}"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BD4CB-F600-4C46-85BF-C0333DDED48A}" type="slidenum">
              <a:rPr lang="en-US" smtClean="0"/>
              <a:t>‹#›</a:t>
            </a:fld>
            <a:endParaRPr lang="en-US"/>
          </a:p>
        </p:txBody>
      </p:sp>
    </p:spTree>
    <p:extLst>
      <p:ext uri="{BB962C8B-B14F-4D97-AF65-F5344CB8AC3E}">
        <p14:creationId xmlns:p14="http://schemas.microsoft.com/office/powerpoint/2010/main" val="378142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6202E-DBB4-488F-B96A-3F1504F26D9D}" type="datetimeFigureOut">
              <a:rPr lang="en-US" smtClean="0"/>
              <a:t>7/15/2020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D4CB-F600-4C46-85BF-C0333DDED48A}" type="slidenum">
              <a:rPr lang="en-US" smtClean="0"/>
              <a:t>‹#›</a:t>
            </a:fld>
            <a:endParaRPr lang="en-US"/>
          </a:p>
        </p:txBody>
      </p:sp>
    </p:spTree>
    <p:extLst>
      <p:ext uri="{BB962C8B-B14F-4D97-AF65-F5344CB8AC3E}">
        <p14:creationId xmlns:p14="http://schemas.microsoft.com/office/powerpoint/2010/main" val="1590243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4551"/>
          </a:xfrm>
        </p:spPr>
        <p:txBody>
          <a:bodyPr>
            <a:normAutofit fontScale="90000"/>
          </a:bodyPr>
          <a:lstStyle/>
          <a:p>
            <a:pPr algn="l"/>
            <a:r>
              <a:rPr lang="en-US" dirty="0" smtClean="0"/>
              <a:t>Interpretation of Task-2</a:t>
            </a:r>
            <a:endParaRPr lang="en-US" dirty="0"/>
          </a:p>
        </p:txBody>
      </p:sp>
      <p:sp>
        <p:nvSpPr>
          <p:cNvPr id="3" name="Subtitle 2"/>
          <p:cNvSpPr>
            <a:spLocks noGrp="1"/>
          </p:cNvSpPr>
          <p:nvPr>
            <p:ph type="subTitle" idx="1"/>
          </p:nvPr>
        </p:nvSpPr>
        <p:spPr>
          <a:xfrm>
            <a:off x="1523999" y="1436915"/>
            <a:ext cx="9710057" cy="5421086"/>
          </a:xfrm>
        </p:spPr>
        <p:txBody>
          <a:bodyPr>
            <a:normAutofit fontScale="55000" lnSpcReduction="20000"/>
          </a:bodyPr>
          <a:lstStyle/>
          <a:p>
            <a:pPr algn="l"/>
            <a:r>
              <a:rPr lang="en-US" sz="4200" dirty="0" smtClean="0"/>
              <a:t>Network Intrusion task</a:t>
            </a:r>
          </a:p>
          <a:p>
            <a:pPr marL="457200" indent="-457200" algn="l">
              <a:buFont typeface="+mj-lt"/>
              <a:buAutoNum type="arabicPeriod"/>
            </a:pPr>
            <a:r>
              <a:rPr lang="en-US" sz="2900" dirty="0" smtClean="0"/>
              <a:t>common </a:t>
            </a:r>
            <a:r>
              <a:rPr lang="en-US" sz="2900" dirty="0"/>
              <a:t>problem in </a:t>
            </a:r>
            <a:r>
              <a:rPr lang="en-US" sz="2900" dirty="0" smtClean="0"/>
              <a:t>network intrusion </a:t>
            </a:r>
            <a:r>
              <a:rPr lang="en-US" sz="2900" dirty="0"/>
              <a:t>is class </a:t>
            </a:r>
            <a:r>
              <a:rPr lang="en-US" sz="2900" dirty="0" smtClean="0"/>
              <a:t>imbalance. </a:t>
            </a:r>
          </a:p>
          <a:p>
            <a:pPr marL="457200" indent="-457200" algn="l">
              <a:buFont typeface="+mj-lt"/>
              <a:buAutoNum type="arabicPeriod"/>
            </a:pPr>
            <a:r>
              <a:rPr lang="en-US" sz="2900" dirty="0" smtClean="0"/>
              <a:t>Used smaller version of dataset which is 10%ge of actual data. As I don’t have enough RAM to process data.</a:t>
            </a:r>
          </a:p>
          <a:p>
            <a:pPr marL="457200" indent="-457200" algn="l">
              <a:buFont typeface="+mj-lt"/>
              <a:buAutoNum type="arabicPeriod"/>
            </a:pPr>
            <a:r>
              <a:rPr lang="en-US" sz="2900" dirty="0" smtClean="0"/>
              <a:t>As mentioned in dataset, transformed target variable to target types. Which resulted our data ‘s target variable into 5 different classes.</a:t>
            </a:r>
          </a:p>
          <a:p>
            <a:pPr marL="457200" indent="-457200" algn="l">
              <a:buFont typeface="+mj-lt"/>
              <a:buAutoNum type="arabicPeriod"/>
            </a:pPr>
            <a:r>
              <a:rPr lang="en-US" sz="2900" dirty="0" smtClean="0"/>
              <a:t>Most of features have outliers and distribution of each feature follows skewness. Without doing any transformation, DNN able to give better result. I believe , as I handled redundant and constant features, that may helped DNN to perform well.</a:t>
            </a:r>
          </a:p>
          <a:p>
            <a:pPr marL="457200" indent="-457200" algn="l">
              <a:buFont typeface="+mj-lt"/>
              <a:buAutoNum type="arabicPeriod"/>
            </a:pPr>
            <a:r>
              <a:rPr lang="en-US" sz="2900" dirty="0" smtClean="0"/>
              <a:t>Then did transformations of each variable to handle outliers and skewness. Performance improved. </a:t>
            </a:r>
          </a:p>
          <a:p>
            <a:pPr marL="457200" indent="-457200" algn="l">
              <a:buFont typeface="+mj-lt"/>
              <a:buAutoNum type="arabicPeriod"/>
            </a:pPr>
            <a:r>
              <a:rPr lang="en-US" sz="2900" dirty="0" smtClean="0"/>
              <a:t>Most of best features comes out from </a:t>
            </a:r>
            <a:r>
              <a:rPr lang="en-US" sz="2900" dirty="0" err="1" smtClean="0"/>
              <a:t>Sklearn.SelectKbest</a:t>
            </a:r>
            <a:r>
              <a:rPr lang="en-US" sz="2900" dirty="0" smtClean="0"/>
              <a:t> features are.</a:t>
            </a:r>
          </a:p>
          <a:p>
            <a:pPr marL="914400" lvl="1" indent="-457200" algn="l">
              <a:buFont typeface="+mj-lt"/>
              <a:buAutoNum type="arabicPeriod"/>
            </a:pPr>
            <a:r>
              <a:rPr lang="en-US" sz="2500" dirty="0" smtClean="0"/>
              <a:t>'duration', '</a:t>
            </a:r>
            <a:r>
              <a:rPr lang="en-US" sz="2500" dirty="0" err="1" smtClean="0"/>
              <a:t>protocol_type</a:t>
            </a:r>
            <a:r>
              <a:rPr lang="en-US" sz="2500" dirty="0" smtClean="0"/>
              <a:t>', 'flag', '</a:t>
            </a:r>
            <a:r>
              <a:rPr lang="en-US" sz="2500" dirty="0" err="1" smtClean="0"/>
              <a:t>dst_bytes</a:t>
            </a:r>
            <a:r>
              <a:rPr lang="en-US" sz="2500" dirty="0" smtClean="0"/>
              <a:t>', 'urgent', 'hot', '</a:t>
            </a:r>
            <a:r>
              <a:rPr lang="en-US" sz="2500" dirty="0" err="1" smtClean="0"/>
              <a:t>num_failed_logins</a:t>
            </a:r>
            <a:r>
              <a:rPr lang="en-US" sz="2500" dirty="0" smtClean="0"/>
              <a:t>', '</a:t>
            </a:r>
            <a:r>
              <a:rPr lang="en-US" sz="2500" dirty="0" err="1" smtClean="0"/>
              <a:t>logged_in</a:t>
            </a:r>
            <a:r>
              <a:rPr lang="en-US" sz="2500" dirty="0" smtClean="0"/>
              <a:t>', '</a:t>
            </a:r>
            <a:r>
              <a:rPr lang="en-US" sz="2500" dirty="0" err="1" smtClean="0"/>
              <a:t>root_shell</a:t>
            </a:r>
            <a:r>
              <a:rPr lang="en-US" sz="2500" dirty="0" smtClean="0"/>
              <a:t>', '</a:t>
            </a:r>
            <a:r>
              <a:rPr lang="en-US" sz="2500" dirty="0" err="1" smtClean="0"/>
              <a:t>num_file_creations</a:t>
            </a:r>
            <a:r>
              <a:rPr lang="en-US" sz="2500" dirty="0" smtClean="0"/>
              <a:t>', '</a:t>
            </a:r>
            <a:r>
              <a:rPr lang="en-US" sz="2500" dirty="0" err="1" smtClean="0"/>
              <a:t>num_shells</a:t>
            </a:r>
            <a:r>
              <a:rPr lang="en-US" sz="2500" dirty="0" smtClean="0"/>
              <a:t>', '</a:t>
            </a:r>
            <a:r>
              <a:rPr lang="en-US" sz="2500" dirty="0" err="1" smtClean="0"/>
              <a:t>num_access_files</a:t>
            </a:r>
            <a:r>
              <a:rPr lang="en-US" sz="2500" dirty="0" smtClean="0"/>
              <a:t>', '</a:t>
            </a:r>
            <a:r>
              <a:rPr lang="en-US" sz="2500" dirty="0" err="1" smtClean="0"/>
              <a:t>is_guest_login</a:t>
            </a:r>
            <a:r>
              <a:rPr lang="en-US" sz="2500" dirty="0" smtClean="0"/>
              <a:t>', 'count', '</a:t>
            </a:r>
            <a:r>
              <a:rPr lang="en-US" sz="2500" dirty="0" err="1" smtClean="0"/>
              <a:t>srv_count</a:t>
            </a:r>
            <a:r>
              <a:rPr lang="en-US" sz="2500" dirty="0" smtClean="0"/>
              <a:t>', '</a:t>
            </a:r>
            <a:r>
              <a:rPr lang="en-US" sz="2500" dirty="0" err="1" smtClean="0"/>
              <a:t>serror_rate</a:t>
            </a:r>
            <a:r>
              <a:rPr lang="en-US" sz="2500" dirty="0" smtClean="0"/>
              <a:t>', '</a:t>
            </a:r>
            <a:r>
              <a:rPr lang="en-US" sz="2500" dirty="0" err="1" smtClean="0"/>
              <a:t>rerror_rate</a:t>
            </a:r>
            <a:r>
              <a:rPr lang="en-US" sz="2500" dirty="0" smtClean="0"/>
              <a:t>', '</a:t>
            </a:r>
            <a:r>
              <a:rPr lang="en-US" sz="2500" dirty="0" err="1" smtClean="0"/>
              <a:t>same_srv_rate</a:t>
            </a:r>
            <a:r>
              <a:rPr lang="en-US" sz="2500" dirty="0" smtClean="0"/>
              <a:t>', '</a:t>
            </a:r>
            <a:r>
              <a:rPr lang="en-US" sz="2500" dirty="0" err="1" smtClean="0"/>
              <a:t>diff_srv_rate</a:t>
            </a:r>
            <a:r>
              <a:rPr lang="en-US" sz="2500" dirty="0" smtClean="0"/>
              <a:t>', '</a:t>
            </a:r>
            <a:r>
              <a:rPr lang="en-US" sz="2500" dirty="0" err="1" smtClean="0"/>
              <a:t>srv_diff_host_rate</a:t>
            </a:r>
            <a:r>
              <a:rPr lang="en-US" sz="2500" dirty="0" smtClean="0"/>
              <a:t>', '</a:t>
            </a:r>
            <a:r>
              <a:rPr lang="en-US" sz="2500" dirty="0" err="1" smtClean="0"/>
              <a:t>dst_host_count</a:t>
            </a:r>
            <a:r>
              <a:rPr lang="en-US" sz="2500" dirty="0" smtClean="0"/>
              <a:t>', '</a:t>
            </a:r>
            <a:r>
              <a:rPr lang="en-US" sz="2500" dirty="0" err="1" smtClean="0"/>
              <a:t>dst_host_srv_count</a:t>
            </a:r>
            <a:r>
              <a:rPr lang="en-US" sz="2500" dirty="0" smtClean="0"/>
              <a:t>', '</a:t>
            </a:r>
            <a:r>
              <a:rPr lang="en-US" sz="2500" dirty="0" err="1" smtClean="0"/>
              <a:t>dst_host_diff_srv_rate</a:t>
            </a:r>
            <a:r>
              <a:rPr lang="en-US" sz="2500" dirty="0" smtClean="0"/>
              <a:t>', '</a:t>
            </a:r>
            <a:r>
              <a:rPr lang="en-US" sz="2500" dirty="0" err="1" smtClean="0"/>
              <a:t>dst_host_same_src_port_rate</a:t>
            </a:r>
            <a:r>
              <a:rPr lang="en-US" sz="2500" dirty="0" smtClean="0"/>
              <a:t>', '</a:t>
            </a:r>
            <a:r>
              <a:rPr lang="en-US" sz="2500" dirty="0" err="1" smtClean="0"/>
              <a:t>dst_host_srv_diff_host_rate</a:t>
            </a:r>
            <a:r>
              <a:rPr lang="en-US" sz="2500" dirty="0" smtClean="0"/>
              <a:t>‘</a:t>
            </a:r>
          </a:p>
          <a:p>
            <a:pPr marL="914400" lvl="1" indent="-457200" algn="l">
              <a:buFont typeface="+mj-lt"/>
              <a:buAutoNum type="arabicPeriod"/>
            </a:pPr>
            <a:r>
              <a:rPr lang="en-US" sz="2500" dirty="0" smtClean="0"/>
              <a:t>I think , we should be giving more focus on these variables for </a:t>
            </a:r>
            <a:r>
              <a:rPr lang="en-US" sz="2500" dirty="0" err="1" smtClean="0"/>
              <a:t>Interpriting</a:t>
            </a:r>
            <a:r>
              <a:rPr lang="en-US" sz="2500" dirty="0" smtClean="0"/>
              <a:t> result.</a:t>
            </a:r>
            <a:endParaRPr lang="en-US" sz="2500" dirty="0"/>
          </a:p>
          <a:p>
            <a:pPr marL="457200" indent="-457200" algn="l">
              <a:buFont typeface="+mj-lt"/>
              <a:buAutoNum type="arabicPeriod"/>
            </a:pPr>
            <a:r>
              <a:rPr lang="en-US" sz="2900" dirty="0" smtClean="0"/>
              <a:t>Did Training of using Deep Neural Network model and when tested with got more than 90%ge accuracy.</a:t>
            </a:r>
            <a:endParaRPr lang="en-US" sz="2900" dirty="0"/>
          </a:p>
          <a:p>
            <a:pPr marL="457200" indent="-457200" algn="l">
              <a:buFont typeface="+mj-lt"/>
              <a:buAutoNum type="arabicPeriod"/>
            </a:pPr>
            <a:r>
              <a:rPr lang="en-US" sz="2900" dirty="0" smtClean="0"/>
              <a:t>But Accuracy is not right metric to conclude. So , Precision and Recall calculated. Which also gives good result. </a:t>
            </a:r>
          </a:p>
          <a:p>
            <a:pPr marL="457200" indent="-457200" algn="l">
              <a:buFont typeface="+mj-lt"/>
              <a:buAutoNum type="arabicPeriod"/>
            </a:pPr>
            <a:r>
              <a:rPr lang="en-US" sz="2900" dirty="0" smtClean="0"/>
              <a:t>As mentioned earlier, I have tried smaller sample data. If we will use bigger dataset then , definitely more performance can come. As NN models are data hungry.</a:t>
            </a:r>
            <a:endParaRPr lang="en-US" sz="2900" dirty="0"/>
          </a:p>
          <a:p>
            <a:pPr marL="457200" indent="-457200" algn="l">
              <a:buFont typeface="+mj-lt"/>
              <a:buAutoNum type="arabicPeriod"/>
            </a:pPr>
            <a:r>
              <a:rPr lang="en-US" sz="2900" dirty="0" smtClean="0"/>
              <a:t>So , Technical perspective I think model is fine. But to make it to production, I need to understand more subject knowledge. Then I can decide whether Precision or Recall or F1 score to give more importance. </a:t>
            </a:r>
          </a:p>
          <a:p>
            <a:pPr marL="457200" indent="-457200" algn="l">
              <a:buFont typeface="+mj-lt"/>
              <a:buAutoNum type="arabicPeriod"/>
            </a:pPr>
            <a:r>
              <a:rPr lang="en-US" sz="2900" dirty="0" smtClean="0"/>
              <a:t>Made REST Service</a:t>
            </a:r>
            <a:r>
              <a:rPr lang="en-US" sz="2900" dirty="0"/>
              <a:t> </a:t>
            </a:r>
            <a:r>
              <a:rPr lang="en-US" sz="2900" dirty="0" smtClean="0"/>
              <a:t>using Flask. Also, using Azure free account, deployed service. </a:t>
            </a:r>
          </a:p>
          <a:p>
            <a:pPr marL="457200" indent="-457200" algn="l">
              <a:buFont typeface="+mj-lt"/>
              <a:buAutoNum type="arabicPeriod"/>
            </a:pPr>
            <a:endParaRPr lang="en-US" dirty="0"/>
          </a:p>
        </p:txBody>
      </p:sp>
    </p:spTree>
    <p:extLst>
      <p:ext uri="{BB962C8B-B14F-4D97-AF65-F5344CB8AC3E}">
        <p14:creationId xmlns:p14="http://schemas.microsoft.com/office/powerpoint/2010/main" val="84699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Deployed on Azure.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97188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 of Task-2</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sz="1800" dirty="0"/>
              <a:t> </a:t>
            </a:r>
            <a:r>
              <a:rPr lang="en-US" sz="1800" dirty="0" smtClean="0"/>
              <a:t>  Definitely need to collect more data to make </a:t>
            </a:r>
            <a:r>
              <a:rPr lang="en-US" sz="1800" dirty="0" err="1" smtClean="0"/>
              <a:t>atleast</a:t>
            </a:r>
            <a:r>
              <a:rPr lang="en-US" sz="1800" dirty="0" smtClean="0"/>
              <a:t> ~ balance.</a:t>
            </a:r>
          </a:p>
          <a:p>
            <a:pPr marL="342900" indent="-342900">
              <a:buFont typeface="+mj-lt"/>
              <a:buAutoNum type="arabicPeriod"/>
            </a:pPr>
            <a:r>
              <a:rPr lang="en-US" sz="1800" dirty="0" smtClean="0"/>
              <a:t>   more subject knowledge will help me to clearly define data for later process. For now all I can say is technical details. </a:t>
            </a:r>
          </a:p>
          <a:p>
            <a:pPr marL="514350" indent="-514350">
              <a:buFont typeface="+mj-lt"/>
              <a:buAutoNum type="arabicPeriod"/>
            </a:pPr>
            <a:r>
              <a:rPr lang="en-US" sz="1800" dirty="0" smtClean="0"/>
              <a:t>I have tried simple Neural Network model for prediction. I’m sure more performance can be improved with complex network , batch processing with batch normalization..</a:t>
            </a:r>
            <a:r>
              <a:rPr lang="en-US" sz="1800" dirty="0" err="1" smtClean="0"/>
              <a:t>etc</a:t>
            </a:r>
            <a:r>
              <a:rPr lang="en-US" sz="1800" dirty="0" smtClean="0"/>
              <a:t>.</a:t>
            </a:r>
          </a:p>
          <a:p>
            <a:pPr marL="514350" indent="-514350">
              <a:buFont typeface="+mj-lt"/>
              <a:buAutoNum type="arabicPeriod"/>
            </a:pPr>
            <a:r>
              <a:rPr lang="en-US" sz="1800" dirty="0" smtClean="0"/>
              <a:t>We can try GAN , to generate more adverse features.</a:t>
            </a:r>
          </a:p>
          <a:p>
            <a:pPr marL="514350" indent="-514350">
              <a:buFont typeface="+mj-lt"/>
              <a:buAutoNum type="arabicPeriod"/>
            </a:pPr>
            <a:r>
              <a:rPr lang="en-US" sz="1800" dirty="0" smtClean="0"/>
              <a:t>Also , we can try </a:t>
            </a:r>
            <a:r>
              <a:rPr lang="en-US" sz="1800" dirty="0" err="1" smtClean="0"/>
              <a:t>seqtoseq</a:t>
            </a:r>
            <a:r>
              <a:rPr lang="en-US" sz="1800" dirty="0" smtClean="0"/>
              <a:t> model for regenerate same </a:t>
            </a:r>
            <a:r>
              <a:rPr lang="en-US" sz="1800" dirty="0" err="1" smtClean="0"/>
              <a:t>same</a:t>
            </a:r>
            <a:r>
              <a:rPr lang="en-US" sz="1800" dirty="0" smtClean="0"/>
              <a:t> independent features, which can be also used to generate residuals. And then this residual can be used to understand intrusion and also can be used as independent features for supervised classification. I have intuition , this will give better performance over other.</a:t>
            </a:r>
          </a:p>
          <a:p>
            <a:pPr marL="514350" indent="-514350">
              <a:buFont typeface="+mj-lt"/>
              <a:buAutoNum type="arabicPeriod"/>
            </a:pPr>
            <a:r>
              <a:rPr lang="en-US" sz="1800" dirty="0" smtClean="0"/>
              <a:t>Finally, ML problems are </a:t>
            </a:r>
            <a:r>
              <a:rPr lang="en-US" sz="1800" smtClean="0"/>
              <a:t>Iterative process.</a:t>
            </a:r>
            <a:endParaRPr lang="en-US" sz="1800"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46162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Task-1</a:t>
            </a:r>
            <a:endParaRPr lang="en-US" dirty="0"/>
          </a:p>
        </p:txBody>
      </p:sp>
      <p:sp>
        <p:nvSpPr>
          <p:cNvPr id="3" name="Content Placeholder 2"/>
          <p:cNvSpPr>
            <a:spLocks noGrp="1"/>
          </p:cNvSpPr>
          <p:nvPr>
            <p:ph idx="1"/>
          </p:nvPr>
        </p:nvSpPr>
        <p:spPr/>
        <p:txBody>
          <a:bodyPr/>
          <a:lstStyle/>
          <a:p>
            <a:r>
              <a:rPr lang="en-US" dirty="0" smtClean="0"/>
              <a:t>For English</a:t>
            </a:r>
          </a:p>
          <a:p>
            <a:pPr lvl="1"/>
            <a:r>
              <a:rPr lang="en-US" sz="1600" dirty="0" smtClean="0"/>
              <a:t>Proper explanation given for each process and line of code.</a:t>
            </a:r>
          </a:p>
          <a:p>
            <a:pPr lvl="1"/>
            <a:r>
              <a:rPr lang="en-US" sz="1600" dirty="0" smtClean="0"/>
              <a:t>Short form of text always been challenging. Specifically when text doesn’t follow grammatical structures. But that’s open problem. So what I can do most, is identifying desired data using rule-based parsers. So I did.</a:t>
            </a:r>
          </a:p>
          <a:p>
            <a:pPr lvl="1"/>
            <a:r>
              <a:rPr lang="en-US" sz="1600" dirty="0" smtClean="0"/>
              <a:t>Phrases came good. What I mean by that : I visited sample data and tried to verify phrases whether they are meaningful or not.</a:t>
            </a:r>
          </a:p>
          <a:p>
            <a:pPr lvl="1"/>
            <a:r>
              <a:rPr lang="en-US" sz="1600" dirty="0" smtClean="0"/>
              <a:t>Most importantly I tried to segregate hashtags, </a:t>
            </a:r>
            <a:r>
              <a:rPr lang="en-US" sz="1600" dirty="0" err="1" smtClean="0"/>
              <a:t>usertags</a:t>
            </a:r>
            <a:r>
              <a:rPr lang="en-US" sz="1600" dirty="0"/>
              <a:t> </a:t>
            </a:r>
            <a:r>
              <a:rPr lang="en-US" sz="1600" dirty="0" smtClean="0"/>
              <a:t>and remaining text(excluding hashtag and </a:t>
            </a:r>
            <a:r>
              <a:rPr lang="en-US" sz="1600" dirty="0" err="1" smtClean="0"/>
              <a:t>usertag</a:t>
            </a:r>
            <a:r>
              <a:rPr lang="en-US" sz="1600" dirty="0" smtClean="0"/>
              <a:t>).</a:t>
            </a:r>
          </a:p>
          <a:p>
            <a:r>
              <a:rPr lang="en-US" dirty="0" smtClean="0"/>
              <a:t>For Japanese</a:t>
            </a:r>
            <a:endParaRPr lang="en-US" dirty="0"/>
          </a:p>
          <a:p>
            <a:pPr lvl="1"/>
            <a:r>
              <a:rPr lang="en-US" sz="1600" dirty="0"/>
              <a:t>NOTE: </a:t>
            </a:r>
            <a:r>
              <a:rPr lang="en-US" sz="1600" dirty="0" smtClean="0"/>
              <a:t>Completely different procedure followed for Japanese text. </a:t>
            </a:r>
            <a:r>
              <a:rPr lang="en-US" sz="1600" dirty="0"/>
              <a:t>As tokenization of each language are different. </a:t>
            </a:r>
          </a:p>
          <a:p>
            <a:pPr lvl="1"/>
            <a:r>
              <a:rPr lang="en-US" sz="1600" dirty="0"/>
              <a:t>To validate result, I tried Google Translate for Japanese to English and vice versa.</a:t>
            </a:r>
          </a:p>
          <a:p>
            <a:endParaRPr lang="en-US" dirty="0"/>
          </a:p>
        </p:txBody>
      </p:sp>
    </p:spTree>
    <p:extLst>
      <p:ext uri="{BB962C8B-B14F-4D97-AF65-F5344CB8AC3E}">
        <p14:creationId xmlns:p14="http://schemas.microsoft.com/office/powerpoint/2010/main" val="603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of Task-1</a:t>
            </a:r>
            <a:endParaRPr lang="en-US" dirty="0"/>
          </a:p>
        </p:txBody>
      </p:sp>
      <p:sp>
        <p:nvSpPr>
          <p:cNvPr id="3" name="Content Placeholder 2"/>
          <p:cNvSpPr>
            <a:spLocks noGrp="1"/>
          </p:cNvSpPr>
          <p:nvPr>
            <p:ph idx="1"/>
          </p:nvPr>
        </p:nvSpPr>
        <p:spPr/>
        <p:txBody>
          <a:bodyPr/>
          <a:lstStyle/>
          <a:p>
            <a:r>
              <a:rPr lang="en-US" sz="1600" dirty="0" smtClean="0"/>
              <a:t>Technically able to interpret result. But I believe for every problem, context or subject knowledge does help in giving more interpretation of result and gives hope for work.</a:t>
            </a:r>
          </a:p>
          <a:p>
            <a:r>
              <a:rPr lang="en-US" sz="1600" dirty="0" smtClean="0"/>
              <a:t> ML models like Entity recognition helps much. So, in future, will recommend to use </a:t>
            </a:r>
            <a:r>
              <a:rPr lang="en-US" sz="1600" smtClean="0"/>
              <a:t>POS-tags, NER</a:t>
            </a:r>
            <a:r>
              <a:rPr lang="en-US" sz="1600" dirty="0" smtClean="0"/>
              <a:t>.</a:t>
            </a:r>
          </a:p>
        </p:txBody>
      </p:sp>
    </p:spTree>
    <p:extLst>
      <p:ext uri="{BB962C8B-B14F-4D97-AF65-F5344CB8AC3E}">
        <p14:creationId xmlns:p14="http://schemas.microsoft.com/office/powerpoint/2010/main" val="3213774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668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Interpretation of Task-2</vt:lpstr>
      <vt:lpstr>Service Deployed on Azure.</vt:lpstr>
      <vt:lpstr>Recommendation of Task-2</vt:lpstr>
      <vt:lpstr>Interpretation of Task-1</vt:lpstr>
      <vt:lpstr>Recommendation of Task-1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Interpretation</dc:title>
  <dc:creator>Windows User</dc:creator>
  <cp:lastModifiedBy>Windows User</cp:lastModifiedBy>
  <cp:revision>36</cp:revision>
  <dcterms:created xsi:type="dcterms:W3CDTF">2020-07-09T10:20:29Z</dcterms:created>
  <dcterms:modified xsi:type="dcterms:W3CDTF">2020-07-15T04:53:18Z</dcterms:modified>
</cp:coreProperties>
</file>