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3/5/2020</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solidFill>
                  <a:schemeClr val="accent3">
                    <a:lumMod val="75000"/>
                  </a:schemeClr>
                </a:solidFill>
              </a:rPr>
              <a:t>AFRICAN RUGS</a:t>
            </a:r>
            <a:endParaRPr lang="en-US" sz="5400" dirty="0">
              <a:solidFill>
                <a:schemeClr val="accent3">
                  <a:lumMod val="75000"/>
                </a:schemeClr>
              </a:solidFill>
            </a:endParaRPr>
          </a:p>
        </p:txBody>
      </p:sp>
      <p:sp>
        <p:nvSpPr>
          <p:cNvPr id="3" name="Subtitle 2"/>
          <p:cNvSpPr>
            <a:spLocks noGrp="1"/>
          </p:cNvSpPr>
          <p:nvPr>
            <p:ph type="subTitle" idx="1"/>
          </p:nvPr>
        </p:nvSpPr>
        <p:spPr/>
        <p:txBody>
          <a:bodyPr/>
          <a:lstStyle/>
          <a:p>
            <a:r>
              <a:rPr lang="en-US" b="1" dirty="0" smtClean="0">
                <a:solidFill>
                  <a:schemeClr val="accent3">
                    <a:lumMod val="75000"/>
                  </a:schemeClr>
                </a:solidFill>
              </a:rPr>
              <a:t>NO 1 BEST SELLING RUGS IN AFRICA</a:t>
            </a:r>
            <a:endParaRPr lang="en-US" b="1" dirty="0">
              <a:solidFill>
                <a:schemeClr val="accent3">
                  <a:lumMod val="75000"/>
                </a:schemeClr>
              </a:solidFill>
            </a:endParaRPr>
          </a:p>
        </p:txBody>
      </p:sp>
    </p:spTree>
    <p:extLst>
      <p:ext uri="{BB962C8B-B14F-4D97-AF65-F5344CB8AC3E}">
        <p14:creationId xmlns:p14="http://schemas.microsoft.com/office/powerpoint/2010/main" val="1021310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29244" y="657226"/>
            <a:ext cx="9733512" cy="1641837"/>
          </a:xfrm>
        </p:spPr>
        <p:txBody>
          <a:bodyPr/>
          <a:lstStyle/>
          <a:p>
            <a:r>
              <a:rPr lang="en-US" b="0" dirty="0" smtClean="0">
                <a:solidFill>
                  <a:schemeClr val="accent3">
                    <a:lumMod val="75000"/>
                  </a:schemeClr>
                </a:solidFill>
              </a:rPr>
              <a:t>MASSA</a:t>
            </a:r>
            <a:endParaRPr lang="en-US" b="0" dirty="0">
              <a:solidFill>
                <a:schemeClr val="accent3">
                  <a:lumMod val="75000"/>
                </a:schemeClr>
              </a:solidFill>
            </a:endParaRPr>
          </a:p>
        </p:txBody>
      </p:sp>
      <p:sp>
        <p:nvSpPr>
          <p:cNvPr id="5" name="Text Placeholder 4"/>
          <p:cNvSpPr>
            <a:spLocks noGrp="1"/>
          </p:cNvSpPr>
          <p:nvPr>
            <p:ph type="body" idx="1"/>
          </p:nvPr>
        </p:nvSpPr>
        <p:spPr>
          <a:xfrm>
            <a:off x="1229244" y="2560320"/>
            <a:ext cx="9733512" cy="3108960"/>
          </a:xfrm>
        </p:spPr>
        <p:txBody>
          <a:bodyPr>
            <a:normAutofit fontScale="85000" lnSpcReduction="10000"/>
          </a:bodyPr>
          <a:lstStyle/>
          <a:p>
            <a:r>
              <a:rPr lang="en-US" dirty="0" smtClean="0">
                <a:solidFill>
                  <a:schemeClr val="accent3">
                    <a:lumMod val="75000"/>
                  </a:schemeClr>
                </a:solidFill>
              </a:rPr>
              <a:t>MASSA </a:t>
            </a:r>
            <a:r>
              <a:rPr lang="en-US" dirty="0">
                <a:solidFill>
                  <a:schemeClr val="accent3">
                    <a:lumMod val="75000"/>
                  </a:schemeClr>
                </a:solidFill>
              </a:rPr>
              <a:t>IS A VINTAGE AZILALI,UNIQUE AND ONE OF A KIND HANDMADE RUG WOVEN IN THE ATLAS MOUNTAINS,MOROCCO BY THE HANDS OF AN OLD TRIBE WOMAN(72) WHO NEVER WENT TO SCHOOL,HER WAY OF EXPRESSING IS BY WEAVING. THIS RUG WHICH IS MADE OF WOOL WOULD HAVE ORIGINALLY BEEN MADE BY THE OLD BERBER WOMAN FOR PERSONAL USE IN HER HOME,ALSO THE OLD BERBER WOMAN PERMITTED HERSELF FREEDOM IN EXPRESSING HER OWN CREATIVITY AND VALUES THROUGH NORTH AFRICAN SYMBOLOGY AND COLOURS AS SHE WOVE THESE DESIGNS. THE CARPET IS IN EXCELLENT CONDITION .</a:t>
            </a:r>
          </a:p>
          <a:p>
            <a:endParaRPr lang="en-US" dirty="0"/>
          </a:p>
        </p:txBody>
      </p:sp>
    </p:spTree>
    <p:extLst>
      <p:ext uri="{BB962C8B-B14F-4D97-AF65-F5344CB8AC3E}">
        <p14:creationId xmlns:p14="http://schemas.microsoft.com/office/powerpoint/2010/main" val="1577646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244" y="735604"/>
            <a:ext cx="9733512" cy="1511207"/>
          </a:xfrm>
        </p:spPr>
        <p:txBody>
          <a:bodyPr/>
          <a:lstStyle/>
          <a:p>
            <a:r>
              <a:rPr lang="en-US" b="0" dirty="0" smtClean="0">
                <a:solidFill>
                  <a:schemeClr val="accent3">
                    <a:lumMod val="75000"/>
                  </a:schemeClr>
                </a:solidFill>
              </a:rPr>
              <a:t>TUFTENT</a:t>
            </a:r>
            <a:endParaRPr lang="en-US" b="0" dirty="0">
              <a:solidFill>
                <a:schemeClr val="accent3">
                  <a:lumMod val="75000"/>
                </a:schemeClr>
              </a:solidFill>
            </a:endParaRPr>
          </a:p>
        </p:txBody>
      </p:sp>
      <p:sp>
        <p:nvSpPr>
          <p:cNvPr id="3" name="Text Placeholder 2"/>
          <p:cNvSpPr>
            <a:spLocks noGrp="1"/>
          </p:cNvSpPr>
          <p:nvPr>
            <p:ph type="body" idx="1"/>
          </p:nvPr>
        </p:nvSpPr>
        <p:spPr>
          <a:xfrm>
            <a:off x="1229244" y="2599509"/>
            <a:ext cx="9733512" cy="3069771"/>
          </a:xfrm>
        </p:spPr>
        <p:txBody>
          <a:bodyPr>
            <a:normAutofit fontScale="85000" lnSpcReduction="20000"/>
          </a:bodyPr>
          <a:lstStyle/>
          <a:p>
            <a:r>
              <a:rPr lang="en-US" dirty="0" smtClean="0">
                <a:solidFill>
                  <a:schemeClr val="accent3">
                    <a:lumMod val="75000"/>
                  </a:schemeClr>
                </a:solidFill>
              </a:rPr>
              <a:t>TUFTENT IS </a:t>
            </a:r>
            <a:r>
              <a:rPr lang="en-US" dirty="0">
                <a:solidFill>
                  <a:schemeClr val="accent3">
                    <a:lumMod val="75000"/>
                  </a:schemeClr>
                </a:solidFill>
              </a:rPr>
              <a:t>A VINTAGE AZILALI,UNIQUE AND ONE OF A KIND HANDMADE RUG WOVEN IN THE ATLAS MOUNTAINS,MOROCCO BY THE HANDS OF AN OLD TRIBE WOMAN(72) WHO NEVER WENT TO SCHOOL,HER WAY OF EXPRESSING IS BY WEAVING. THIS RUG WHICH IS MADE OF WOOL WOULD HAVE ORIGINALLY BEEN MADE BY THE OLD BERBER WOMAN FOR PERSONAL USE IN HER HOME,ALSO THE OLD BERBER WOMAN PERMITTED HERSELF FREEDOM IN EXPRESSING HER OWN CREATIVITY AND VALUES THROUGH NORTH AFRICAN SYMBOLOGY AND COLOURS AS SHE WOVE THESE DESIGNS. THE CARPET IS IN EXCELLENT CONDITION .</a:t>
            </a:r>
          </a:p>
          <a:p>
            <a:endParaRPr lang="en-US" dirty="0"/>
          </a:p>
        </p:txBody>
      </p:sp>
    </p:spTree>
    <p:extLst>
      <p:ext uri="{BB962C8B-B14F-4D97-AF65-F5344CB8AC3E}">
        <p14:creationId xmlns:p14="http://schemas.microsoft.com/office/powerpoint/2010/main" val="845609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984" y="1920240"/>
            <a:ext cx="10353761" cy="3043646"/>
          </a:xfrm>
        </p:spPr>
        <p:txBody>
          <a:bodyPr>
            <a:normAutofit/>
          </a:bodyPr>
          <a:lstStyle/>
          <a:p>
            <a:r>
              <a:rPr lang="en-US" sz="4000" dirty="0" smtClean="0">
                <a:solidFill>
                  <a:schemeClr val="accent3">
                    <a:lumMod val="75000"/>
                  </a:schemeClr>
                </a:solidFill>
              </a:rPr>
              <a:t>DESCRIPTION</a:t>
            </a:r>
            <a:endParaRPr lang="en-US" sz="4000" dirty="0">
              <a:solidFill>
                <a:schemeClr val="accent3">
                  <a:lumMod val="75000"/>
                </a:schemeClr>
              </a:solidFill>
            </a:endParaRPr>
          </a:p>
        </p:txBody>
      </p:sp>
    </p:spTree>
    <p:extLst>
      <p:ext uri="{BB962C8B-B14F-4D97-AF65-F5344CB8AC3E}">
        <p14:creationId xmlns:p14="http://schemas.microsoft.com/office/powerpoint/2010/main" val="363078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2355" y="766354"/>
            <a:ext cx="3083439" cy="1326321"/>
          </a:xfrm>
        </p:spPr>
        <p:txBody>
          <a:bodyPr/>
          <a:lstStyle/>
          <a:p>
            <a:r>
              <a:rPr lang="en-US" b="0" dirty="0" smtClean="0">
                <a:solidFill>
                  <a:schemeClr val="accent3">
                    <a:lumMod val="75000"/>
                  </a:schemeClr>
                </a:solidFill>
              </a:rPr>
              <a:t>ELITE RUGS</a:t>
            </a:r>
            <a:endParaRPr lang="en-US" b="0" dirty="0">
              <a:solidFill>
                <a:schemeClr val="accent3">
                  <a:lumMod val="75000"/>
                </a:schemeClr>
              </a:solidFill>
            </a:endParaRPr>
          </a:p>
        </p:txBody>
      </p:sp>
      <p:sp>
        <p:nvSpPr>
          <p:cNvPr id="4" name="Content Placeholder 3"/>
          <p:cNvSpPr>
            <a:spLocks noGrp="1"/>
          </p:cNvSpPr>
          <p:nvPr>
            <p:ph idx="1"/>
          </p:nvPr>
        </p:nvSpPr>
        <p:spPr>
          <a:xfrm>
            <a:off x="822355" y="2312124"/>
            <a:ext cx="10353762" cy="4167053"/>
          </a:xfrm>
        </p:spPr>
        <p:txBody>
          <a:bodyPr>
            <a:normAutofit fontScale="47500" lnSpcReduction="20000"/>
          </a:bodyPr>
          <a:lstStyle/>
          <a:p>
            <a:r>
              <a:rPr lang="en-US" sz="2400" dirty="0" smtClean="0">
                <a:solidFill>
                  <a:schemeClr val="accent3">
                    <a:lumMod val="75000"/>
                  </a:schemeClr>
                </a:solidFill>
              </a:rPr>
              <a:t>TANIRT</a:t>
            </a:r>
          </a:p>
          <a:p>
            <a:r>
              <a:rPr lang="en-US" sz="2400" dirty="0" smtClean="0">
                <a:solidFill>
                  <a:schemeClr val="accent3">
                    <a:lumMod val="75000"/>
                  </a:schemeClr>
                </a:solidFill>
              </a:rPr>
              <a:t>AZRUR</a:t>
            </a:r>
          </a:p>
          <a:p>
            <a:r>
              <a:rPr lang="en-US" sz="2400" dirty="0" smtClean="0">
                <a:solidFill>
                  <a:schemeClr val="accent3">
                    <a:lumMod val="75000"/>
                  </a:schemeClr>
                </a:solidFill>
              </a:rPr>
              <a:t>TLAFULKI</a:t>
            </a:r>
          </a:p>
          <a:p>
            <a:r>
              <a:rPr lang="en-US" sz="2400" dirty="0" smtClean="0">
                <a:solidFill>
                  <a:schemeClr val="accent3">
                    <a:lumMod val="75000"/>
                  </a:schemeClr>
                </a:solidFill>
              </a:rPr>
              <a:t>IZIL</a:t>
            </a:r>
          </a:p>
          <a:p>
            <a:r>
              <a:rPr lang="en-US" sz="2400" dirty="0" smtClean="0">
                <a:solidFill>
                  <a:schemeClr val="accent3">
                    <a:lumMod val="75000"/>
                  </a:schemeClr>
                </a:solidFill>
              </a:rPr>
              <a:t>WINARUZ</a:t>
            </a:r>
          </a:p>
          <a:p>
            <a:r>
              <a:rPr lang="en-US" sz="2400" dirty="0" smtClean="0">
                <a:solidFill>
                  <a:schemeClr val="accent3">
                    <a:lumMod val="75000"/>
                  </a:schemeClr>
                </a:solidFill>
              </a:rPr>
              <a:t>TUFITRI</a:t>
            </a:r>
          </a:p>
          <a:p>
            <a:r>
              <a:rPr lang="en-US" sz="2400" dirty="0" smtClean="0">
                <a:solidFill>
                  <a:schemeClr val="accent3">
                    <a:lumMod val="75000"/>
                  </a:schemeClr>
                </a:solidFill>
              </a:rPr>
              <a:t>MASSA</a:t>
            </a:r>
          </a:p>
          <a:p>
            <a:r>
              <a:rPr lang="en-US" sz="2400" dirty="0" smtClean="0">
                <a:solidFill>
                  <a:schemeClr val="accent3">
                    <a:lumMod val="75000"/>
                  </a:schemeClr>
                </a:solidFill>
              </a:rPr>
              <a:t>TUFTENT</a:t>
            </a:r>
            <a:r>
              <a:rPr lang="en-US" sz="2400" dirty="0" smtClean="0">
                <a:solidFill>
                  <a:schemeClr val="accent3">
                    <a:lumMod val="75000"/>
                  </a:schemeClr>
                </a:solidFill>
              </a:rPr>
              <a:t>.  </a:t>
            </a:r>
          </a:p>
          <a:p>
            <a:r>
              <a:rPr lang="en-US" sz="2400" dirty="0" smtClean="0">
                <a:solidFill>
                  <a:schemeClr val="accent3">
                    <a:lumMod val="75000"/>
                  </a:schemeClr>
                </a:solidFill>
              </a:rPr>
              <a:t>FADMA</a:t>
            </a:r>
          </a:p>
          <a:p>
            <a:r>
              <a:rPr lang="en-US" sz="2400" dirty="0" smtClean="0">
                <a:solidFill>
                  <a:schemeClr val="accent3">
                    <a:lumMod val="75000"/>
                  </a:schemeClr>
                </a:solidFill>
              </a:rPr>
              <a:t>IGIDER</a:t>
            </a:r>
          </a:p>
          <a:p>
            <a:r>
              <a:rPr lang="en-US" sz="2400" dirty="0" smtClean="0">
                <a:solidFill>
                  <a:schemeClr val="accent3">
                    <a:lumMod val="75000"/>
                  </a:schemeClr>
                </a:solidFill>
              </a:rPr>
              <a:t>ILLI</a:t>
            </a:r>
          </a:p>
          <a:p>
            <a:r>
              <a:rPr lang="en-US" sz="2400" dirty="0" smtClean="0">
                <a:solidFill>
                  <a:schemeClr val="accent3">
                    <a:lumMod val="75000"/>
                  </a:schemeClr>
                </a:solidFill>
              </a:rPr>
              <a:t>SURA</a:t>
            </a:r>
            <a:endParaRPr lang="en-US" sz="2400" i="1" dirty="0" smtClean="0">
              <a:solidFill>
                <a:schemeClr val="accent3">
                  <a:lumMod val="75000"/>
                </a:schemeClr>
              </a:solidFill>
            </a:endParaRPr>
          </a:p>
          <a:p>
            <a:r>
              <a:rPr lang="en-US" sz="2400" dirty="0" smtClean="0">
                <a:solidFill>
                  <a:schemeClr val="accent3">
                    <a:lumMod val="75000"/>
                  </a:schemeClr>
                </a:solidFill>
              </a:rPr>
              <a:t>JIDJI</a:t>
            </a:r>
          </a:p>
          <a:p>
            <a:endParaRPr lang="en-US" sz="2400" dirty="0">
              <a:solidFill>
                <a:schemeClr val="accent3">
                  <a:lumMod val="75000"/>
                </a:schemeClr>
              </a:solidFill>
            </a:endParaRPr>
          </a:p>
        </p:txBody>
      </p:sp>
    </p:spTree>
    <p:extLst>
      <p:ext uri="{BB962C8B-B14F-4D97-AF65-F5344CB8AC3E}">
        <p14:creationId xmlns:p14="http://schemas.microsoft.com/office/powerpoint/2010/main" val="1749141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37804" y="134712"/>
            <a:ext cx="9733512" cy="1929220"/>
          </a:xfrm>
        </p:spPr>
        <p:txBody>
          <a:bodyPr/>
          <a:lstStyle/>
          <a:p>
            <a:r>
              <a:rPr lang="en-US" dirty="0" smtClean="0">
                <a:solidFill>
                  <a:schemeClr val="accent3">
                    <a:lumMod val="75000"/>
                  </a:schemeClr>
                </a:solidFill>
              </a:rPr>
              <a:t>TANIRT</a:t>
            </a:r>
            <a:endParaRPr lang="en-US" dirty="0">
              <a:solidFill>
                <a:schemeClr val="accent3">
                  <a:lumMod val="75000"/>
                </a:schemeClr>
              </a:solidFill>
            </a:endParaRPr>
          </a:p>
        </p:txBody>
      </p:sp>
      <p:sp>
        <p:nvSpPr>
          <p:cNvPr id="5" name="Text Placeholder 4"/>
          <p:cNvSpPr>
            <a:spLocks noGrp="1"/>
          </p:cNvSpPr>
          <p:nvPr>
            <p:ph type="body" idx="1"/>
          </p:nvPr>
        </p:nvSpPr>
        <p:spPr>
          <a:xfrm>
            <a:off x="1412124" y="2586447"/>
            <a:ext cx="9733512" cy="3762103"/>
          </a:xfrm>
        </p:spPr>
        <p:txBody>
          <a:bodyPr>
            <a:normAutofit fontScale="92500" lnSpcReduction="20000"/>
          </a:bodyPr>
          <a:lstStyle/>
          <a:p>
            <a:r>
              <a:rPr lang="en-US" dirty="0" smtClean="0">
                <a:solidFill>
                  <a:schemeClr val="accent3">
                    <a:lumMod val="75000"/>
                  </a:schemeClr>
                </a:solidFill>
              </a:rPr>
              <a:t>TARNIRT IS A VINTAGE AZILALI,UNIQUE AND OF A KIND HANDMADE RUG WOVEN IN THE ATLAS MOUNTAINS,MOROCCO BY THE HANDS OF AN OLD TRIBE WOMAN(72) WHO NEVER WENT TO SCHOOL, HER WAY OF EXPRESSING IS BY WEAVING. THIS RUG WHICH IS MADE OF WOOL WOULD HAVE ORIGINALLY BEEN MADE BY THE OLD BERBER WOMAN FOR PERSONAL USE IN HER HOME,ALSO THE OLD BERBER WOMAN PERMITTED HERSELF FREEDOM IN EXPRESSING HER OWN CREATIVITY AND VALUES THROUGH NORTH AFRICAN SYMBOLOGY AND COLOURS AS SHE WOVE THESE DESIGNS. THE CARPET IS IN EXCELLENT CONDITION .</a:t>
            </a:r>
            <a:endParaRPr lang="en-US" dirty="0">
              <a:solidFill>
                <a:schemeClr val="accent3">
                  <a:lumMod val="75000"/>
                </a:schemeClr>
              </a:solidFill>
            </a:endParaRPr>
          </a:p>
        </p:txBody>
      </p:sp>
    </p:spTree>
    <p:extLst>
      <p:ext uri="{BB962C8B-B14F-4D97-AF65-F5344CB8AC3E}">
        <p14:creationId xmlns:p14="http://schemas.microsoft.com/office/powerpoint/2010/main" val="4283602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29244" y="657227"/>
            <a:ext cx="9733512" cy="1929220"/>
          </a:xfrm>
        </p:spPr>
        <p:txBody>
          <a:bodyPr/>
          <a:lstStyle/>
          <a:p>
            <a:r>
              <a:rPr lang="en-US" b="0" dirty="0" smtClean="0">
                <a:solidFill>
                  <a:schemeClr val="accent3">
                    <a:lumMod val="75000"/>
                  </a:schemeClr>
                </a:solidFill>
              </a:rPr>
              <a:t>AZRUR</a:t>
            </a:r>
            <a:endParaRPr lang="en-US" b="0" dirty="0">
              <a:solidFill>
                <a:schemeClr val="accent3">
                  <a:lumMod val="75000"/>
                </a:schemeClr>
              </a:solidFill>
            </a:endParaRPr>
          </a:p>
        </p:txBody>
      </p:sp>
      <p:sp>
        <p:nvSpPr>
          <p:cNvPr id="5" name="Text Placeholder 4"/>
          <p:cNvSpPr>
            <a:spLocks noGrp="1"/>
          </p:cNvSpPr>
          <p:nvPr>
            <p:ph type="body" idx="1"/>
          </p:nvPr>
        </p:nvSpPr>
        <p:spPr>
          <a:xfrm>
            <a:off x="1229244" y="2948895"/>
            <a:ext cx="9733512" cy="3164522"/>
          </a:xfrm>
        </p:spPr>
        <p:txBody>
          <a:bodyPr>
            <a:normAutofit fontScale="85000" lnSpcReduction="10000"/>
          </a:bodyPr>
          <a:lstStyle/>
          <a:p>
            <a:r>
              <a:rPr lang="en-US" dirty="0" smtClean="0">
                <a:solidFill>
                  <a:schemeClr val="accent3">
                    <a:lumMod val="75000"/>
                  </a:schemeClr>
                </a:solidFill>
              </a:rPr>
              <a:t>AZRUR IS A VINTAGE AZILALI,UNIQUE AND ONE OF A KIND HANDMADE RUG WOVEN IN THE ATLAS MOUNTAINS,MOROCCO BY THE HANDS OF AN OLD TRIBE WOMAN(72) WHO NEVER WENT TO SCHOOL,HER WAY OF EXPRESSING IS BY WEAVING.</a:t>
            </a:r>
            <a:r>
              <a:rPr lang="en-US" dirty="0">
                <a:solidFill>
                  <a:schemeClr val="accent3">
                    <a:lumMod val="75000"/>
                  </a:schemeClr>
                </a:solidFill>
              </a:rPr>
              <a:t> THIS RUG WHICH IS MADE OF WOOL WOULD HAVE ORIGINALLY BEEN MADE BY THE OLD BERBER WOMAN FOR PERSONAL USE IN HER HOME,ALSO THE OLD BERBER WOMAN PERMITTED HERSELF FREEDOM IN EXPRESSING HER OWN CREATIVITY AND VALUES THROUGH NORTH AFRICAN SYMBOLOGY AND COLOURS AS SHE WOVE THESE DESIGNS. THE CARPET IS IN EXCELLENT CONDITION .</a:t>
            </a:r>
          </a:p>
          <a:p>
            <a:endParaRPr lang="en-US" dirty="0">
              <a:solidFill>
                <a:schemeClr val="accent3">
                  <a:lumMod val="75000"/>
                </a:schemeClr>
              </a:solidFill>
            </a:endParaRPr>
          </a:p>
        </p:txBody>
      </p:sp>
    </p:spTree>
    <p:extLst>
      <p:ext uri="{BB962C8B-B14F-4D97-AF65-F5344CB8AC3E}">
        <p14:creationId xmlns:p14="http://schemas.microsoft.com/office/powerpoint/2010/main" val="3320274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29244" y="657227"/>
            <a:ext cx="9733512" cy="1929219"/>
          </a:xfrm>
        </p:spPr>
        <p:txBody>
          <a:bodyPr/>
          <a:lstStyle/>
          <a:p>
            <a:r>
              <a:rPr lang="en-US" b="0" dirty="0" smtClean="0">
                <a:solidFill>
                  <a:schemeClr val="accent3">
                    <a:lumMod val="75000"/>
                  </a:schemeClr>
                </a:solidFill>
              </a:rPr>
              <a:t>TLAFULKI</a:t>
            </a:r>
            <a:endParaRPr lang="en-US" b="0" dirty="0">
              <a:solidFill>
                <a:schemeClr val="accent3">
                  <a:lumMod val="75000"/>
                </a:schemeClr>
              </a:solidFill>
            </a:endParaRPr>
          </a:p>
        </p:txBody>
      </p:sp>
      <p:sp>
        <p:nvSpPr>
          <p:cNvPr id="5" name="Text Placeholder 4"/>
          <p:cNvSpPr>
            <a:spLocks noGrp="1"/>
          </p:cNvSpPr>
          <p:nvPr>
            <p:ph type="body" idx="1"/>
          </p:nvPr>
        </p:nvSpPr>
        <p:spPr>
          <a:xfrm>
            <a:off x="1229244" y="2991394"/>
            <a:ext cx="9733512" cy="2547257"/>
          </a:xfrm>
        </p:spPr>
        <p:txBody>
          <a:bodyPr>
            <a:normAutofit fontScale="77500" lnSpcReduction="20000"/>
          </a:bodyPr>
          <a:lstStyle/>
          <a:p>
            <a:r>
              <a:rPr lang="en-US" dirty="0" smtClean="0">
                <a:solidFill>
                  <a:schemeClr val="accent3">
                    <a:lumMod val="75000"/>
                  </a:schemeClr>
                </a:solidFill>
              </a:rPr>
              <a:t>TLAFULKI IS A VINTAGE AZILALI,UNIQUE AND OF A KIND HANDMADE RUG WOVEN IN THE ATLAS MOUNTAINS,MOROCCO BY THE HANDS OF AN OLD TRIBE WOMAN(72) WHO NEVER WENT TO SCHOOL,HER WAY OF EXPRESSING IS BY WEAVING.</a:t>
            </a:r>
            <a:r>
              <a:rPr lang="en-US" dirty="0">
                <a:solidFill>
                  <a:schemeClr val="accent3">
                    <a:lumMod val="75000"/>
                  </a:schemeClr>
                </a:solidFill>
              </a:rPr>
              <a:t> THIS RUG WHICH IS MADE OF WOOL WOULD HAVE ORIGINALLY BEEN MADE BY THE OLD BERBER WOMAN FOR PERSONAL USE IN HER HOME,ALSO THE OLD BERBER WOMAN PERMITTED HERSELF FREEDOM IN EXPRESSING HER OWN CREATIVITY AND VALUES THROUGH NORTH AFRICAN SYMBOLOGY AND COLOURS AS SHE WOVE THESE DESIGNS. THE CARPET IS IN EXCELLENT CONDITION .</a:t>
            </a:r>
          </a:p>
          <a:p>
            <a:endParaRPr lang="en-US" dirty="0">
              <a:solidFill>
                <a:schemeClr val="accent3">
                  <a:lumMod val="75000"/>
                </a:schemeClr>
              </a:solidFill>
            </a:endParaRPr>
          </a:p>
        </p:txBody>
      </p:sp>
    </p:spTree>
    <p:extLst>
      <p:ext uri="{BB962C8B-B14F-4D97-AF65-F5344CB8AC3E}">
        <p14:creationId xmlns:p14="http://schemas.microsoft.com/office/powerpoint/2010/main" val="77594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244" y="108586"/>
            <a:ext cx="9733512" cy="2125163"/>
          </a:xfrm>
        </p:spPr>
        <p:txBody>
          <a:bodyPr/>
          <a:lstStyle/>
          <a:p>
            <a:r>
              <a:rPr lang="en-US" b="0" dirty="0" smtClean="0">
                <a:solidFill>
                  <a:schemeClr val="accent3">
                    <a:lumMod val="75000"/>
                  </a:schemeClr>
                </a:solidFill>
              </a:rPr>
              <a:t>IZIL</a:t>
            </a:r>
            <a:endParaRPr lang="en-US" b="0" dirty="0">
              <a:solidFill>
                <a:schemeClr val="accent3">
                  <a:lumMod val="75000"/>
                </a:schemeClr>
              </a:solidFill>
            </a:endParaRPr>
          </a:p>
        </p:txBody>
      </p:sp>
      <p:sp>
        <p:nvSpPr>
          <p:cNvPr id="3" name="Text Placeholder 2"/>
          <p:cNvSpPr>
            <a:spLocks noGrp="1"/>
          </p:cNvSpPr>
          <p:nvPr>
            <p:ph type="body" idx="1"/>
          </p:nvPr>
        </p:nvSpPr>
        <p:spPr>
          <a:xfrm>
            <a:off x="1229244" y="2625635"/>
            <a:ext cx="9733512" cy="3213462"/>
          </a:xfrm>
        </p:spPr>
        <p:txBody>
          <a:bodyPr>
            <a:normAutofit fontScale="85000" lnSpcReduction="10000"/>
          </a:bodyPr>
          <a:lstStyle/>
          <a:p>
            <a:r>
              <a:rPr lang="en-US" dirty="0" smtClean="0">
                <a:solidFill>
                  <a:schemeClr val="accent3">
                    <a:lumMod val="75000"/>
                  </a:schemeClr>
                </a:solidFill>
              </a:rPr>
              <a:t>IZIL IS </a:t>
            </a:r>
            <a:r>
              <a:rPr lang="en-US" dirty="0">
                <a:solidFill>
                  <a:schemeClr val="accent3">
                    <a:lumMod val="75000"/>
                  </a:schemeClr>
                </a:solidFill>
              </a:rPr>
              <a:t>A VINTAGE AZILALI,UNIQUE AND ONE OF A KIND HANDMADE RUG WOVEN IN THE ATLAS MOUNTAINS,MOROCCO BY THE HANDS OF AN OLD TRIBE </a:t>
            </a:r>
            <a:r>
              <a:rPr lang="en-US" dirty="0" smtClean="0">
                <a:solidFill>
                  <a:schemeClr val="accent3">
                    <a:lumMod val="75000"/>
                  </a:schemeClr>
                </a:solidFill>
              </a:rPr>
              <a:t>WOMAN(72) </a:t>
            </a:r>
            <a:r>
              <a:rPr lang="en-US" dirty="0">
                <a:solidFill>
                  <a:schemeClr val="accent3">
                    <a:lumMod val="75000"/>
                  </a:schemeClr>
                </a:solidFill>
              </a:rPr>
              <a:t>WHO NEVER WENT TO SCHOOL,HER WAY OF EXPRESSING IS BY WEAVING. THIS RUG WHICH IS MADE OF WOOL WOULD HAVE ORIGINALLY BEEN MADE BY THE OLD BERBER WOMAN FOR PERSONAL USE IN HER HOME,ALSO THE OLD BERBER WOMAN PERMITTED HERSELF FREEDOM IN EXPRESSING HER OWN CREATIVITY AND VALUES THROUGH NORTH AFRICAN SYMBOLOGY AND COLOURS AS SHE WOVE THESE DESIGNS. THE CARPET IS IN EXCELLENT CONDITION .</a:t>
            </a:r>
          </a:p>
          <a:p>
            <a:endParaRPr lang="en-US" dirty="0"/>
          </a:p>
        </p:txBody>
      </p:sp>
    </p:spTree>
    <p:extLst>
      <p:ext uri="{BB962C8B-B14F-4D97-AF65-F5344CB8AC3E}">
        <p14:creationId xmlns:p14="http://schemas.microsoft.com/office/powerpoint/2010/main" val="2700002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1863905"/>
          </a:xfrm>
        </p:spPr>
        <p:txBody>
          <a:bodyPr/>
          <a:lstStyle/>
          <a:p>
            <a:r>
              <a:rPr lang="en-US" b="0" dirty="0" smtClean="0">
                <a:solidFill>
                  <a:schemeClr val="accent3">
                    <a:lumMod val="75000"/>
                  </a:schemeClr>
                </a:solidFill>
              </a:rPr>
              <a:t>WINARUZ</a:t>
            </a:r>
            <a:endParaRPr lang="en-US" b="0" dirty="0">
              <a:solidFill>
                <a:schemeClr val="accent3">
                  <a:lumMod val="75000"/>
                </a:schemeClr>
              </a:solidFill>
            </a:endParaRPr>
          </a:p>
        </p:txBody>
      </p:sp>
      <p:sp>
        <p:nvSpPr>
          <p:cNvPr id="3" name="Text Placeholder 2"/>
          <p:cNvSpPr>
            <a:spLocks noGrp="1"/>
          </p:cNvSpPr>
          <p:nvPr>
            <p:ph type="body" idx="1"/>
          </p:nvPr>
        </p:nvSpPr>
        <p:spPr>
          <a:xfrm>
            <a:off x="1229244" y="2795451"/>
            <a:ext cx="9733512" cy="3304903"/>
          </a:xfrm>
        </p:spPr>
        <p:txBody>
          <a:bodyPr>
            <a:normAutofit fontScale="85000" lnSpcReduction="10000"/>
          </a:bodyPr>
          <a:lstStyle/>
          <a:p>
            <a:r>
              <a:rPr lang="en-US" dirty="0" smtClean="0">
                <a:solidFill>
                  <a:schemeClr val="accent3">
                    <a:lumMod val="75000"/>
                  </a:schemeClr>
                </a:solidFill>
              </a:rPr>
              <a:t>WINARUZ </a:t>
            </a:r>
            <a:r>
              <a:rPr lang="en-US" dirty="0">
                <a:solidFill>
                  <a:schemeClr val="accent3">
                    <a:lumMod val="75000"/>
                  </a:schemeClr>
                </a:solidFill>
              </a:rPr>
              <a:t>IS A VINTAGE AZILALI,UNIQUE AND ONE OF A KIND HANDMADE RUG WOVEN IN THE ATLAS MOUNTAINS,MOROCCO BY THE HANDS OF AN OLD TRIBE </a:t>
            </a:r>
            <a:r>
              <a:rPr lang="en-US" dirty="0" smtClean="0">
                <a:solidFill>
                  <a:schemeClr val="accent3">
                    <a:lumMod val="75000"/>
                  </a:schemeClr>
                </a:solidFill>
              </a:rPr>
              <a:t>WOMAN(72) </a:t>
            </a:r>
            <a:r>
              <a:rPr lang="en-US" dirty="0">
                <a:solidFill>
                  <a:schemeClr val="accent3">
                    <a:lumMod val="75000"/>
                  </a:schemeClr>
                </a:solidFill>
              </a:rPr>
              <a:t>WHO NEVER WENT TO SCHOOL,HER WAY OF EXPRESSING IS BY WEAVING. THIS RUG WHICH IS MADE OF WOOL WOULD HAVE ORIGINALLY BEEN MADE BY THE OLD BERBER WOMAN FOR PERSONAL USE IN HER HOME,ALSO THE OLD BERBER WOMAN PERMITTED HERSELF FREEDOM IN EXPRESSING HER OWN CREATIVITY AND VALUES THROUGH NORTH AFRICAN SYMBOLOGY AND COLOURS AS SHE WOVE THESE DESIGNS. THE CARPET IS IN EXCELLENT CONDITION .</a:t>
            </a:r>
          </a:p>
          <a:p>
            <a:endParaRPr lang="en-US" dirty="0"/>
          </a:p>
        </p:txBody>
      </p:sp>
    </p:spTree>
    <p:extLst>
      <p:ext uri="{BB962C8B-B14F-4D97-AF65-F5344CB8AC3E}">
        <p14:creationId xmlns:p14="http://schemas.microsoft.com/office/powerpoint/2010/main" val="2101084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29244" y="657226"/>
            <a:ext cx="9733512" cy="1550397"/>
          </a:xfrm>
        </p:spPr>
        <p:txBody>
          <a:bodyPr/>
          <a:lstStyle/>
          <a:p>
            <a:r>
              <a:rPr lang="en-US" b="0" dirty="0" smtClean="0">
                <a:solidFill>
                  <a:schemeClr val="accent3">
                    <a:lumMod val="75000"/>
                  </a:schemeClr>
                </a:solidFill>
              </a:rPr>
              <a:t>TUFITRI</a:t>
            </a:r>
            <a:endParaRPr lang="en-US" b="0" dirty="0">
              <a:solidFill>
                <a:schemeClr val="accent3">
                  <a:lumMod val="75000"/>
                </a:schemeClr>
              </a:solidFill>
            </a:endParaRPr>
          </a:p>
        </p:txBody>
      </p:sp>
      <p:sp>
        <p:nvSpPr>
          <p:cNvPr id="5" name="Text Placeholder 4"/>
          <p:cNvSpPr>
            <a:spLocks noGrp="1"/>
          </p:cNvSpPr>
          <p:nvPr>
            <p:ph type="body" idx="1"/>
          </p:nvPr>
        </p:nvSpPr>
        <p:spPr>
          <a:xfrm>
            <a:off x="1229244" y="2573383"/>
            <a:ext cx="9733512" cy="3435531"/>
          </a:xfrm>
        </p:spPr>
        <p:txBody>
          <a:bodyPr>
            <a:normAutofit fontScale="85000" lnSpcReduction="10000"/>
          </a:bodyPr>
          <a:lstStyle/>
          <a:p>
            <a:r>
              <a:rPr lang="en-US" dirty="0" smtClean="0">
                <a:solidFill>
                  <a:schemeClr val="accent3">
                    <a:lumMod val="75000"/>
                  </a:schemeClr>
                </a:solidFill>
              </a:rPr>
              <a:t>TUFITRI </a:t>
            </a:r>
            <a:r>
              <a:rPr lang="en-US" dirty="0">
                <a:solidFill>
                  <a:schemeClr val="accent3">
                    <a:lumMod val="75000"/>
                  </a:schemeClr>
                </a:solidFill>
              </a:rPr>
              <a:t>IS A VINTAGE AZILALI,UNIQUE AND ONE OF A KIND HANDMADE RUG WOVEN IN THE ATLAS MOUNTAINS,MOROCCO BY THE HANDS OF AN OLD TRIBE </a:t>
            </a:r>
            <a:r>
              <a:rPr lang="en-US" dirty="0" smtClean="0">
                <a:solidFill>
                  <a:schemeClr val="accent3">
                    <a:lumMod val="75000"/>
                  </a:schemeClr>
                </a:solidFill>
              </a:rPr>
              <a:t>WOMAN(72) </a:t>
            </a:r>
            <a:r>
              <a:rPr lang="en-US" dirty="0">
                <a:solidFill>
                  <a:schemeClr val="accent3">
                    <a:lumMod val="75000"/>
                  </a:schemeClr>
                </a:solidFill>
              </a:rPr>
              <a:t>WHO NEVER WENT TO SCHOOL,HER WAY OF EXPRESSING IS BY WEAVING. THIS RUG WHICH IS MADE OF WOOL WOULD HAVE ORIGINALLY BEEN MADE BY THE OLD BERBER WOMAN FOR PERSONAL USE IN HER HOME,ALSO THE OLD BERBER WOMAN PERMITTED HERSELF FREEDOM IN EXPRESSING HER OWN CREATIVITY AND VALUES THROUGH NORTH AFRICAN SYMBOLOGY AND COLOURS AS SHE WOVE THESE DESIGNS. THE CARPET IS IN EXCELLENT CONDITION .</a:t>
            </a:r>
          </a:p>
          <a:p>
            <a:endParaRPr lang="en-US" dirty="0"/>
          </a:p>
        </p:txBody>
      </p:sp>
    </p:spTree>
    <p:extLst>
      <p:ext uri="{BB962C8B-B14F-4D97-AF65-F5344CB8AC3E}">
        <p14:creationId xmlns:p14="http://schemas.microsoft.com/office/powerpoint/2010/main" val="39979276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docProps/app.xml><?xml version="1.0" encoding="utf-8"?>
<Properties xmlns="http://schemas.openxmlformats.org/officeDocument/2006/extended-properties" xmlns:vt="http://schemas.openxmlformats.org/officeDocument/2006/docPropsVTypes">
  <Template>TM04033921[[fn=Damask]]</Template>
  <TotalTime>182</TotalTime>
  <Words>786</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Bookman Old Style</vt:lpstr>
      <vt:lpstr>Rockwell</vt:lpstr>
      <vt:lpstr>Damask</vt:lpstr>
      <vt:lpstr>AFRICAN RUGS</vt:lpstr>
      <vt:lpstr>DESCRIPTION</vt:lpstr>
      <vt:lpstr>ELITE RUGS</vt:lpstr>
      <vt:lpstr>TANIRT</vt:lpstr>
      <vt:lpstr>AZRUR</vt:lpstr>
      <vt:lpstr>TLAFULKI</vt:lpstr>
      <vt:lpstr>IZIL</vt:lpstr>
      <vt:lpstr>WINARUZ</vt:lpstr>
      <vt:lpstr>TUFITRI</vt:lpstr>
      <vt:lpstr>MASSA</vt:lpstr>
      <vt:lpstr>TUFTENT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AFRICAN RUGS</dc:title>
  <dc:creator>Muna</dc:creator>
  <cp:lastModifiedBy>Muna</cp:lastModifiedBy>
  <cp:revision>9</cp:revision>
  <dcterms:created xsi:type="dcterms:W3CDTF">2020-02-27T11:36:38Z</dcterms:created>
  <dcterms:modified xsi:type="dcterms:W3CDTF">2020-03-05T07:45:49Z</dcterms:modified>
</cp:coreProperties>
</file>