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Gill Sans"/>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525D8C7-209E-44AF-A8C4-98FAA19065D3}">
  <a:tblStyle styleId="{4525D8C7-209E-44AF-A8C4-98FAA19065D3}"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GillSans-bold.fntdata"/><Relationship Id="rId16" Type="http://schemas.openxmlformats.org/officeDocument/2006/relationships/font" Target="fonts/Gill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1813335" y="601724"/>
            <a:ext cx="6477805" cy="1906073"/>
          </a:xfrm>
          <a:prstGeom prst="rect">
            <a:avLst/>
          </a:prstGeom>
          <a:noFill/>
          <a:ln>
            <a:noFill/>
          </a:ln>
        </p:spPr>
        <p:txBody>
          <a:bodyPr anchorCtr="0" anchor="b" bIns="0" lIns="91425" spcFirstLastPara="1" rIns="91425" wrap="square" tIns="45700">
            <a:noAutofit/>
          </a:bodyPr>
          <a:lstStyle>
            <a:lvl1pPr lvl="0" algn="l">
              <a:lnSpc>
                <a:spcPct val="90000"/>
              </a:lnSpc>
              <a:spcBef>
                <a:spcPts val="0"/>
              </a:spcBef>
              <a:spcAft>
                <a:spcPts val="0"/>
              </a:spcAft>
              <a:buClr>
                <a:schemeClr val="dk1"/>
              </a:buClr>
              <a:buSzPts val="4950"/>
              <a:buFont typeface="Gill Sans"/>
              <a:buNone/>
              <a:defRPr sz="49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1813335" y="2648403"/>
            <a:ext cx="6477804" cy="733216"/>
          </a:xfrm>
          <a:prstGeom prst="rect">
            <a:avLst/>
          </a:prstGeom>
          <a:noFill/>
          <a:ln>
            <a:noFill/>
          </a:ln>
        </p:spPr>
        <p:txBody>
          <a:bodyPr anchorCtr="0" anchor="t" bIns="91425" lIns="91425" spcFirstLastPara="1" rIns="91425" wrap="square" tIns="91425">
            <a:noAutofit/>
          </a:bodyPr>
          <a:lstStyle>
            <a:lvl1pPr lvl="0" algn="l">
              <a:lnSpc>
                <a:spcPct val="120000"/>
              </a:lnSpc>
              <a:spcBef>
                <a:spcPts val="750"/>
              </a:spcBef>
              <a:spcAft>
                <a:spcPts val="0"/>
              </a:spcAft>
              <a:buSzPts val="1350"/>
              <a:buNone/>
              <a:defRPr b="0" sz="1350" cap="none">
                <a:solidFill>
                  <a:schemeClr val="dk1"/>
                </a:solidFill>
              </a:defRPr>
            </a:lvl1pPr>
            <a:lvl2pPr lvl="1" algn="ctr">
              <a:lnSpc>
                <a:spcPct val="120000"/>
              </a:lnSpc>
              <a:spcBef>
                <a:spcPts val="375"/>
              </a:spcBef>
              <a:spcAft>
                <a:spcPts val="0"/>
              </a:spcAft>
              <a:buSzPts val="1350"/>
              <a:buNone/>
              <a:defRPr sz="1350"/>
            </a:lvl2pPr>
            <a:lvl3pPr lvl="2" algn="ctr">
              <a:lnSpc>
                <a:spcPct val="120000"/>
              </a:lnSpc>
              <a:spcBef>
                <a:spcPts val="375"/>
              </a:spcBef>
              <a:spcAft>
                <a:spcPts val="0"/>
              </a:spcAft>
              <a:buSzPts val="1350"/>
              <a:buNone/>
              <a:defRPr sz="1350"/>
            </a:lvl3pPr>
            <a:lvl4pPr lvl="3" algn="ctr">
              <a:lnSpc>
                <a:spcPct val="120000"/>
              </a:lnSpc>
              <a:spcBef>
                <a:spcPts val="375"/>
              </a:spcBef>
              <a:spcAft>
                <a:spcPts val="0"/>
              </a:spcAft>
              <a:buSzPts val="1200"/>
              <a:buNone/>
              <a:defRPr sz="1200"/>
            </a:lvl4pPr>
            <a:lvl5pPr lvl="4" algn="ctr">
              <a:lnSpc>
                <a:spcPct val="120000"/>
              </a:lnSpc>
              <a:spcBef>
                <a:spcPts val="375"/>
              </a:spcBef>
              <a:spcAft>
                <a:spcPts val="0"/>
              </a:spcAft>
              <a:buSzPts val="1200"/>
              <a:buNone/>
              <a:defRPr sz="1200"/>
            </a:lvl5pPr>
            <a:lvl6pPr lvl="5" algn="ctr">
              <a:lnSpc>
                <a:spcPct val="120000"/>
              </a:lnSpc>
              <a:spcBef>
                <a:spcPts val="375"/>
              </a:spcBef>
              <a:spcAft>
                <a:spcPts val="0"/>
              </a:spcAft>
              <a:buSzPts val="1200"/>
              <a:buNone/>
              <a:defRPr sz="1200"/>
            </a:lvl6pPr>
            <a:lvl7pPr lvl="6" algn="ctr">
              <a:lnSpc>
                <a:spcPct val="120000"/>
              </a:lnSpc>
              <a:spcBef>
                <a:spcPts val="375"/>
              </a:spcBef>
              <a:spcAft>
                <a:spcPts val="0"/>
              </a:spcAft>
              <a:buSzPts val="1200"/>
              <a:buNone/>
              <a:defRPr sz="1200"/>
            </a:lvl7pPr>
            <a:lvl8pPr lvl="7" algn="ctr">
              <a:lnSpc>
                <a:spcPct val="120000"/>
              </a:lnSpc>
              <a:spcBef>
                <a:spcPts val="375"/>
              </a:spcBef>
              <a:spcAft>
                <a:spcPts val="0"/>
              </a:spcAft>
              <a:buSzPts val="1200"/>
              <a:buNone/>
              <a:defRPr sz="1200"/>
            </a:lvl8pPr>
            <a:lvl9pPr lvl="8" algn="ctr">
              <a:lnSpc>
                <a:spcPct val="120000"/>
              </a:lnSpc>
              <a:spcBef>
                <a:spcPts val="375"/>
              </a:spcBef>
              <a:spcAft>
                <a:spcPts val="0"/>
              </a:spcAft>
              <a:buSzPts val="1200"/>
              <a:buNone/>
              <a:defRPr sz="1200"/>
            </a:lvl9pPr>
          </a:lstStyle>
          <a:p/>
        </p:txBody>
      </p:sp>
      <p:sp>
        <p:nvSpPr>
          <p:cNvPr id="17" name="Google Shape;17;p2"/>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1812376" y="246981"/>
            <a:ext cx="3730436"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1078249"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Clr>
                <a:schemeClr val="accent1"/>
              </a:buClr>
              <a:buSzPts val="2100"/>
              <a:buFont typeface="Gill Sans"/>
              <a:buNone/>
              <a:defRPr/>
            </a:lvl1pPr>
            <a:lvl2pPr indent="0" lvl="1" marL="0" algn="r">
              <a:spcBef>
                <a:spcPts val="0"/>
              </a:spcBef>
              <a:spcAft>
                <a:spcPts val="0"/>
              </a:spcAft>
              <a:buClr>
                <a:schemeClr val="accent1"/>
              </a:buClr>
              <a:buSzPts val="2100"/>
              <a:buFont typeface="Gill Sans"/>
              <a:buNone/>
              <a:defRPr/>
            </a:lvl2pPr>
            <a:lvl3pPr indent="0" lvl="2" marL="0" algn="r">
              <a:spcBef>
                <a:spcPts val="0"/>
              </a:spcBef>
              <a:spcAft>
                <a:spcPts val="0"/>
              </a:spcAft>
              <a:buClr>
                <a:schemeClr val="accent1"/>
              </a:buClr>
              <a:buSzPts val="2100"/>
              <a:buFont typeface="Gill Sans"/>
              <a:buNone/>
              <a:defRPr/>
            </a:lvl3pPr>
            <a:lvl4pPr indent="0" lvl="3" marL="0" algn="r">
              <a:spcBef>
                <a:spcPts val="0"/>
              </a:spcBef>
              <a:spcAft>
                <a:spcPts val="0"/>
              </a:spcAft>
              <a:buClr>
                <a:schemeClr val="accent1"/>
              </a:buClr>
              <a:buSzPts val="2100"/>
              <a:buFont typeface="Gill Sans"/>
              <a:buNone/>
              <a:defRPr/>
            </a:lvl4pPr>
            <a:lvl5pPr indent="0" lvl="4" marL="0" algn="r">
              <a:spcBef>
                <a:spcPts val="0"/>
              </a:spcBef>
              <a:spcAft>
                <a:spcPts val="0"/>
              </a:spcAft>
              <a:buClr>
                <a:schemeClr val="accent1"/>
              </a:buClr>
              <a:buSzPts val="2100"/>
              <a:buFont typeface="Gill Sans"/>
              <a:buNone/>
              <a:defRPr/>
            </a:lvl5pPr>
            <a:lvl6pPr indent="0" lvl="5" marL="0" algn="r">
              <a:spcBef>
                <a:spcPts val="0"/>
              </a:spcBef>
              <a:spcAft>
                <a:spcPts val="0"/>
              </a:spcAft>
              <a:buClr>
                <a:schemeClr val="accent1"/>
              </a:buClr>
              <a:buSzPts val="2100"/>
              <a:buFont typeface="Gill Sans"/>
              <a:buNone/>
              <a:defRPr/>
            </a:lvl6pPr>
            <a:lvl7pPr indent="0" lvl="6" marL="0" algn="r">
              <a:spcBef>
                <a:spcPts val="0"/>
              </a:spcBef>
              <a:spcAft>
                <a:spcPts val="0"/>
              </a:spcAft>
              <a:buClr>
                <a:schemeClr val="accent1"/>
              </a:buClr>
              <a:buSzPts val="2100"/>
              <a:buFont typeface="Gill Sans"/>
              <a:buNone/>
              <a:defRPr/>
            </a:lvl7pPr>
            <a:lvl8pPr indent="0" lvl="7" marL="0" algn="r">
              <a:spcBef>
                <a:spcPts val="0"/>
              </a:spcBef>
              <a:spcAft>
                <a:spcPts val="0"/>
              </a:spcAft>
              <a:buClr>
                <a:schemeClr val="accent1"/>
              </a:buClr>
              <a:buSzPts val="2100"/>
              <a:buFont typeface="Gill Sans"/>
              <a:buNone/>
              <a:defRPr/>
            </a:lvl8pPr>
            <a:lvl9pPr indent="0" lvl="8" marL="0" algn="r">
              <a:spcBef>
                <a:spcPts val="0"/>
              </a:spcBef>
              <a:spcAft>
                <a:spcPts val="0"/>
              </a:spcAft>
              <a:buClr>
                <a:schemeClr val="accent1"/>
              </a:buClr>
              <a:buSzPts val="2100"/>
              <a:buFont typeface="Gill Sans"/>
              <a:buNone/>
              <a:defRPr/>
            </a:lvl9pPr>
          </a:lstStyle>
          <a:p>
            <a:pPr indent="0" lvl="0" marL="0" rtl="0" algn="r">
              <a:spcBef>
                <a:spcPts val="0"/>
              </a:spcBef>
              <a:spcAft>
                <a:spcPts val="0"/>
              </a:spcAft>
              <a:buNone/>
            </a:pPr>
            <a:fld id="{00000000-1234-1234-1234-123412341234}" type="slidenum">
              <a:rPr lang="en"/>
              <a:t>‹#›</a:t>
            </a:fld>
            <a:endParaRPr/>
          </a:p>
        </p:txBody>
      </p:sp>
      <p:cxnSp>
        <p:nvCxnSpPr>
          <p:cNvPr id="20" name="Google Shape;20;p2"/>
          <p:cNvCxnSpPr/>
          <p:nvPr/>
        </p:nvCxnSpPr>
        <p:spPr>
          <a:xfrm>
            <a:off x="1813335" y="2646407"/>
            <a:ext cx="6477804"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71" name="Shape 71"/>
        <p:cNvGrpSpPr/>
        <p:nvPr/>
      </p:nvGrpSpPr>
      <p:grpSpPr>
        <a:xfrm>
          <a:off x="0" y="0"/>
          <a:ext cx="0" cy="0"/>
          <a:chOff x="0" y="0"/>
          <a:chExt cx="0" cy="0"/>
        </a:xfrm>
      </p:grpSpPr>
      <p:sp>
        <p:nvSpPr>
          <p:cNvPr id="72" name="Google Shape;72;p11"/>
          <p:cNvSpPr txBox="1"/>
          <p:nvPr>
            <p:ph type="title"/>
          </p:nvPr>
        </p:nvSpPr>
        <p:spPr>
          <a:xfrm>
            <a:off x="1083504" y="599230"/>
            <a:ext cx="2454824" cy="168533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800"/>
              <a:buFont typeface="Gill Sans"/>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txBox="1"/>
          <p:nvPr>
            <p:ph idx="1" type="body"/>
          </p:nvPr>
        </p:nvSpPr>
        <p:spPr>
          <a:xfrm>
            <a:off x="3782785" y="599230"/>
            <a:ext cx="4509353" cy="3494120"/>
          </a:xfrm>
          <a:prstGeom prst="rect">
            <a:avLst/>
          </a:prstGeom>
          <a:noFill/>
          <a:ln>
            <a:noFill/>
          </a:ln>
        </p:spPr>
        <p:txBody>
          <a:bodyPr anchorCtr="0" anchor="ctr" bIns="45700" lIns="91425" spcFirstLastPara="1" rIns="91425" wrap="square" tIns="45700">
            <a:no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74" name="Google Shape;74;p11"/>
          <p:cNvSpPr txBox="1"/>
          <p:nvPr>
            <p:ph idx="2" type="body"/>
          </p:nvPr>
        </p:nvSpPr>
        <p:spPr>
          <a:xfrm>
            <a:off x="1083504" y="2404119"/>
            <a:ext cx="2456260" cy="168613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750"/>
              </a:spcBef>
              <a:spcAft>
                <a:spcPts val="0"/>
              </a:spcAft>
              <a:buSzPts val="1200"/>
              <a:buNone/>
              <a:defRPr sz="1200"/>
            </a:lvl1pPr>
            <a:lvl2pPr indent="-228600" lvl="1" marL="914400" algn="l">
              <a:lnSpc>
                <a:spcPct val="120000"/>
              </a:lnSpc>
              <a:spcBef>
                <a:spcPts val="375"/>
              </a:spcBef>
              <a:spcAft>
                <a:spcPts val="0"/>
              </a:spcAft>
              <a:buSzPts val="1050"/>
              <a:buNone/>
              <a:defRPr sz="1050"/>
            </a:lvl2pPr>
            <a:lvl3pPr indent="-228600" lvl="2" marL="1371600" algn="l">
              <a:lnSpc>
                <a:spcPct val="120000"/>
              </a:lnSpc>
              <a:spcBef>
                <a:spcPts val="375"/>
              </a:spcBef>
              <a:spcAft>
                <a:spcPts val="0"/>
              </a:spcAft>
              <a:buSzPts val="900"/>
              <a:buNone/>
              <a:defRPr sz="900"/>
            </a:lvl3pPr>
            <a:lvl4pPr indent="-228600" lvl="3" marL="1828800" algn="l">
              <a:lnSpc>
                <a:spcPct val="120000"/>
              </a:lnSpc>
              <a:spcBef>
                <a:spcPts val="375"/>
              </a:spcBef>
              <a:spcAft>
                <a:spcPts val="0"/>
              </a:spcAft>
              <a:buSzPts val="750"/>
              <a:buNone/>
              <a:defRPr sz="750"/>
            </a:lvl4pPr>
            <a:lvl5pPr indent="-228600" lvl="4" marL="2286000" algn="l">
              <a:lnSpc>
                <a:spcPct val="120000"/>
              </a:lnSpc>
              <a:spcBef>
                <a:spcPts val="375"/>
              </a:spcBef>
              <a:spcAft>
                <a:spcPts val="0"/>
              </a:spcAft>
              <a:buSzPts val="750"/>
              <a:buNone/>
              <a:defRPr sz="750"/>
            </a:lvl5pPr>
            <a:lvl6pPr indent="-228600" lvl="5" marL="2743200" algn="l">
              <a:lnSpc>
                <a:spcPct val="120000"/>
              </a:lnSpc>
              <a:spcBef>
                <a:spcPts val="375"/>
              </a:spcBef>
              <a:spcAft>
                <a:spcPts val="0"/>
              </a:spcAft>
              <a:buSzPts val="750"/>
              <a:buNone/>
              <a:defRPr sz="750"/>
            </a:lvl6pPr>
            <a:lvl7pPr indent="-228600" lvl="6" marL="3200400" algn="l">
              <a:lnSpc>
                <a:spcPct val="120000"/>
              </a:lnSpc>
              <a:spcBef>
                <a:spcPts val="375"/>
              </a:spcBef>
              <a:spcAft>
                <a:spcPts val="0"/>
              </a:spcAft>
              <a:buSzPts val="750"/>
              <a:buNone/>
              <a:defRPr sz="750"/>
            </a:lvl7pPr>
            <a:lvl8pPr indent="-228600" lvl="7" marL="3657600" algn="l">
              <a:lnSpc>
                <a:spcPct val="120000"/>
              </a:lnSpc>
              <a:spcBef>
                <a:spcPts val="375"/>
              </a:spcBef>
              <a:spcAft>
                <a:spcPts val="0"/>
              </a:spcAft>
              <a:buSzPts val="750"/>
              <a:buNone/>
              <a:defRPr sz="750"/>
            </a:lvl8pPr>
            <a:lvl9pPr indent="-228600" lvl="8" marL="4114800" algn="l">
              <a:lnSpc>
                <a:spcPct val="120000"/>
              </a:lnSpc>
              <a:spcBef>
                <a:spcPts val="375"/>
              </a:spcBef>
              <a:spcAft>
                <a:spcPts val="0"/>
              </a:spcAft>
              <a:buSzPts val="750"/>
              <a:buNone/>
              <a:defRPr sz="750"/>
            </a:lvl9pPr>
          </a:lstStyle>
          <a:p/>
        </p:txBody>
      </p:sp>
      <p:sp>
        <p:nvSpPr>
          <p:cNvPr id="75" name="Google Shape;75;p11"/>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Clr>
                <a:schemeClr val="accent1"/>
              </a:buClr>
              <a:buSzPts val="2100"/>
              <a:buFont typeface="Gill Sans"/>
              <a:buNone/>
              <a:defRPr/>
            </a:lvl1pPr>
            <a:lvl2pPr indent="0" lvl="1" marL="0" algn="r">
              <a:spcBef>
                <a:spcPts val="0"/>
              </a:spcBef>
              <a:spcAft>
                <a:spcPts val="0"/>
              </a:spcAft>
              <a:buClr>
                <a:schemeClr val="accent1"/>
              </a:buClr>
              <a:buSzPts val="2100"/>
              <a:buFont typeface="Gill Sans"/>
              <a:buNone/>
              <a:defRPr/>
            </a:lvl2pPr>
            <a:lvl3pPr indent="0" lvl="2" marL="0" algn="r">
              <a:spcBef>
                <a:spcPts val="0"/>
              </a:spcBef>
              <a:spcAft>
                <a:spcPts val="0"/>
              </a:spcAft>
              <a:buClr>
                <a:schemeClr val="accent1"/>
              </a:buClr>
              <a:buSzPts val="2100"/>
              <a:buFont typeface="Gill Sans"/>
              <a:buNone/>
              <a:defRPr/>
            </a:lvl3pPr>
            <a:lvl4pPr indent="0" lvl="3" marL="0" algn="r">
              <a:spcBef>
                <a:spcPts val="0"/>
              </a:spcBef>
              <a:spcAft>
                <a:spcPts val="0"/>
              </a:spcAft>
              <a:buClr>
                <a:schemeClr val="accent1"/>
              </a:buClr>
              <a:buSzPts val="2100"/>
              <a:buFont typeface="Gill Sans"/>
              <a:buNone/>
              <a:defRPr/>
            </a:lvl4pPr>
            <a:lvl5pPr indent="0" lvl="4" marL="0" algn="r">
              <a:spcBef>
                <a:spcPts val="0"/>
              </a:spcBef>
              <a:spcAft>
                <a:spcPts val="0"/>
              </a:spcAft>
              <a:buClr>
                <a:schemeClr val="accent1"/>
              </a:buClr>
              <a:buSzPts val="2100"/>
              <a:buFont typeface="Gill Sans"/>
              <a:buNone/>
              <a:defRPr/>
            </a:lvl5pPr>
            <a:lvl6pPr indent="0" lvl="5" marL="0" algn="r">
              <a:spcBef>
                <a:spcPts val="0"/>
              </a:spcBef>
              <a:spcAft>
                <a:spcPts val="0"/>
              </a:spcAft>
              <a:buClr>
                <a:schemeClr val="accent1"/>
              </a:buClr>
              <a:buSzPts val="2100"/>
              <a:buFont typeface="Gill Sans"/>
              <a:buNone/>
              <a:defRPr/>
            </a:lvl6pPr>
            <a:lvl7pPr indent="0" lvl="6" marL="0" algn="r">
              <a:spcBef>
                <a:spcPts val="0"/>
              </a:spcBef>
              <a:spcAft>
                <a:spcPts val="0"/>
              </a:spcAft>
              <a:buClr>
                <a:schemeClr val="accent1"/>
              </a:buClr>
              <a:buSzPts val="2100"/>
              <a:buFont typeface="Gill Sans"/>
              <a:buNone/>
              <a:defRPr/>
            </a:lvl7pPr>
            <a:lvl8pPr indent="0" lvl="7" marL="0" algn="r">
              <a:spcBef>
                <a:spcPts val="0"/>
              </a:spcBef>
              <a:spcAft>
                <a:spcPts val="0"/>
              </a:spcAft>
              <a:buClr>
                <a:schemeClr val="accent1"/>
              </a:buClr>
              <a:buSzPts val="2100"/>
              <a:buFont typeface="Gill Sans"/>
              <a:buNone/>
              <a:defRPr/>
            </a:lvl8pPr>
            <a:lvl9pPr indent="0" lvl="8" marL="0" algn="r">
              <a:spcBef>
                <a:spcPts val="0"/>
              </a:spcBef>
              <a:spcAft>
                <a:spcPts val="0"/>
              </a:spcAft>
              <a:buClr>
                <a:schemeClr val="accent1"/>
              </a:buClr>
              <a:buSzPts val="2100"/>
              <a:buFont typeface="Gill Sans"/>
              <a:buNone/>
              <a:defRPr/>
            </a:lvl9pPr>
          </a:lstStyle>
          <a:p>
            <a:pPr indent="0" lvl="0" marL="0" rtl="0" algn="r">
              <a:spcBef>
                <a:spcPts val="0"/>
              </a:spcBef>
              <a:spcAft>
                <a:spcPts val="0"/>
              </a:spcAft>
              <a:buNone/>
            </a:pPr>
            <a:fld id="{00000000-1234-1234-1234-123412341234}" type="slidenum">
              <a:rPr lang="en"/>
              <a:t>‹#›</a:t>
            </a:fld>
            <a:endParaRPr/>
          </a:p>
        </p:txBody>
      </p:sp>
      <p:cxnSp>
        <p:nvCxnSpPr>
          <p:cNvPr id="78" name="Google Shape;78;p11"/>
          <p:cNvCxnSpPr/>
          <p:nvPr/>
        </p:nvCxnSpPr>
        <p:spPr>
          <a:xfrm>
            <a:off x="1086210" y="2404118"/>
            <a:ext cx="2452118"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9" name="Shape 79"/>
        <p:cNvGrpSpPr/>
        <p:nvPr/>
      </p:nvGrpSpPr>
      <p:grpSpPr>
        <a:xfrm>
          <a:off x="0" y="0"/>
          <a:ext cx="0" cy="0"/>
          <a:chOff x="0" y="0"/>
          <a:chExt cx="0" cy="0"/>
        </a:xfrm>
      </p:grpSpPr>
      <p:grpSp>
        <p:nvGrpSpPr>
          <p:cNvPr id="80" name="Google Shape;80;p12"/>
          <p:cNvGrpSpPr/>
          <p:nvPr/>
        </p:nvGrpSpPr>
        <p:grpSpPr>
          <a:xfrm>
            <a:off x="5608041" y="361628"/>
            <a:ext cx="3055900" cy="3861826"/>
            <a:chOff x="7477387" y="482170"/>
            <a:chExt cx="4074533" cy="5149101"/>
          </a:xfrm>
        </p:grpSpPr>
        <p:sp>
          <p:nvSpPr>
            <p:cNvPr id="81" name="Google Shape;81;p12"/>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2"/>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12"/>
          <p:cNvSpPr txBox="1"/>
          <p:nvPr>
            <p:ph type="title"/>
          </p:nvPr>
        </p:nvSpPr>
        <p:spPr>
          <a:xfrm>
            <a:off x="1088405" y="847135"/>
            <a:ext cx="4149246" cy="137293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2"/>
          <p:cNvSpPr/>
          <p:nvPr>
            <p:ph idx="2" type="pic"/>
          </p:nvPr>
        </p:nvSpPr>
        <p:spPr>
          <a:xfrm>
            <a:off x="6093292" y="841907"/>
            <a:ext cx="2093378" cy="2899745"/>
          </a:xfrm>
          <a:prstGeom prst="rect">
            <a:avLst/>
          </a:prstGeom>
          <a:solidFill>
            <a:srgbClr val="D8D8D8"/>
          </a:solidFill>
          <a:ln>
            <a:noFill/>
          </a:ln>
        </p:spPr>
        <p:txBody>
          <a:bodyPr anchorCtr="0" anchor="t" bIns="45700" lIns="91425" spcFirstLastPara="1" rIns="91425" wrap="square" tIns="45700">
            <a:noAutofit/>
          </a:bodyPr>
          <a:lstStyle>
            <a:lvl1pPr lvl="0" marR="0" rtl="0" algn="ctr">
              <a:lnSpc>
                <a:spcPct val="120000"/>
              </a:lnSpc>
              <a:spcBef>
                <a:spcPts val="750"/>
              </a:spcBef>
              <a:spcAft>
                <a:spcPts val="0"/>
              </a:spcAft>
              <a:buClr>
                <a:schemeClr val="accent1"/>
              </a:buClr>
              <a:buSzPts val="2400"/>
              <a:buFont typeface="Arial"/>
              <a:buNone/>
              <a:defRPr b="0" i="0" sz="2400" u="none" cap="none" strike="noStrike">
                <a:solidFill>
                  <a:schemeClr val="dk1"/>
                </a:solidFill>
                <a:latin typeface="Gill Sans"/>
                <a:ea typeface="Gill Sans"/>
                <a:cs typeface="Gill Sans"/>
                <a:sym typeface="Gill Sans"/>
              </a:defRPr>
            </a:lvl1pPr>
            <a:lvl2pPr lvl="1" marR="0" rtl="0" algn="l">
              <a:lnSpc>
                <a:spcPct val="120000"/>
              </a:lnSpc>
              <a:spcBef>
                <a:spcPts val="375"/>
              </a:spcBef>
              <a:spcAft>
                <a:spcPts val="0"/>
              </a:spcAft>
              <a:buClr>
                <a:schemeClr val="accent1"/>
              </a:buClr>
              <a:buSzPts val="2100"/>
              <a:buFont typeface="Arial"/>
              <a:buNone/>
              <a:defRPr b="0" i="0" sz="2100" u="none" cap="none" strike="noStrike">
                <a:solidFill>
                  <a:schemeClr val="dk1"/>
                </a:solidFill>
                <a:latin typeface="Gill Sans"/>
                <a:ea typeface="Gill Sans"/>
                <a:cs typeface="Gill Sans"/>
                <a:sym typeface="Gill Sans"/>
              </a:defRPr>
            </a:lvl2pPr>
            <a:lvl3pPr lvl="2" marR="0" rtl="0" algn="l">
              <a:lnSpc>
                <a:spcPct val="120000"/>
              </a:lnSpc>
              <a:spcBef>
                <a:spcPts val="375"/>
              </a:spcBef>
              <a:spcAft>
                <a:spcPts val="0"/>
              </a:spcAft>
              <a:buClr>
                <a:schemeClr val="accent1"/>
              </a:buClr>
              <a:buSzPts val="18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20000"/>
              </a:lnSpc>
              <a:spcBef>
                <a:spcPts val="375"/>
              </a:spcBef>
              <a:spcAft>
                <a:spcPts val="0"/>
              </a:spcAft>
              <a:buClr>
                <a:schemeClr val="accent1"/>
              </a:buClr>
              <a:buSzPts val="1500"/>
              <a:buFont typeface="Arial"/>
              <a:buNone/>
              <a:defRPr b="0" i="0" sz="1500" u="none" cap="none" strike="noStrike">
                <a:solidFill>
                  <a:schemeClr val="dk1"/>
                </a:solidFill>
                <a:latin typeface="Gill Sans"/>
                <a:ea typeface="Gill Sans"/>
                <a:cs typeface="Gill Sans"/>
                <a:sym typeface="Gill Sans"/>
              </a:defRPr>
            </a:lvl4pPr>
            <a:lvl5pPr lvl="4" marR="0" rtl="0" algn="l">
              <a:lnSpc>
                <a:spcPct val="120000"/>
              </a:lnSpc>
              <a:spcBef>
                <a:spcPts val="375"/>
              </a:spcBef>
              <a:spcAft>
                <a:spcPts val="0"/>
              </a:spcAft>
              <a:buClr>
                <a:schemeClr val="accent1"/>
              </a:buClr>
              <a:buSzPts val="1500"/>
              <a:buFont typeface="Arial"/>
              <a:buNone/>
              <a:defRPr b="0" i="0" sz="1500" u="none" cap="none" strike="noStrike">
                <a:solidFill>
                  <a:schemeClr val="dk1"/>
                </a:solidFill>
                <a:latin typeface="Gill Sans"/>
                <a:ea typeface="Gill Sans"/>
                <a:cs typeface="Gill Sans"/>
                <a:sym typeface="Gill Sans"/>
              </a:defRPr>
            </a:lvl5pPr>
            <a:lvl6pPr lvl="5" marR="0" rtl="0" algn="l">
              <a:lnSpc>
                <a:spcPct val="120000"/>
              </a:lnSpc>
              <a:spcBef>
                <a:spcPts val="375"/>
              </a:spcBef>
              <a:spcAft>
                <a:spcPts val="0"/>
              </a:spcAft>
              <a:buClr>
                <a:schemeClr val="accent1"/>
              </a:buClr>
              <a:buSzPts val="1500"/>
              <a:buFont typeface="Arial"/>
              <a:buNone/>
              <a:defRPr b="0" i="0" sz="1500" u="none" cap="none" strike="noStrike">
                <a:solidFill>
                  <a:schemeClr val="dk1"/>
                </a:solidFill>
                <a:latin typeface="Gill Sans"/>
                <a:ea typeface="Gill Sans"/>
                <a:cs typeface="Gill Sans"/>
                <a:sym typeface="Gill Sans"/>
              </a:defRPr>
            </a:lvl6pPr>
            <a:lvl7pPr lvl="6" marR="0" rtl="0" algn="l">
              <a:lnSpc>
                <a:spcPct val="120000"/>
              </a:lnSpc>
              <a:spcBef>
                <a:spcPts val="375"/>
              </a:spcBef>
              <a:spcAft>
                <a:spcPts val="0"/>
              </a:spcAft>
              <a:buClr>
                <a:schemeClr val="accent1"/>
              </a:buClr>
              <a:buSzPts val="1500"/>
              <a:buFont typeface="Arial"/>
              <a:buNone/>
              <a:defRPr b="0" i="0" sz="1500" u="none" cap="none" strike="noStrike">
                <a:solidFill>
                  <a:schemeClr val="dk1"/>
                </a:solidFill>
                <a:latin typeface="Gill Sans"/>
                <a:ea typeface="Gill Sans"/>
                <a:cs typeface="Gill Sans"/>
                <a:sym typeface="Gill Sans"/>
              </a:defRPr>
            </a:lvl7pPr>
            <a:lvl8pPr lvl="7" marR="0" rtl="0" algn="l">
              <a:lnSpc>
                <a:spcPct val="120000"/>
              </a:lnSpc>
              <a:spcBef>
                <a:spcPts val="375"/>
              </a:spcBef>
              <a:spcAft>
                <a:spcPts val="0"/>
              </a:spcAft>
              <a:buClr>
                <a:schemeClr val="accent1"/>
              </a:buClr>
              <a:buSzPts val="1500"/>
              <a:buFont typeface="Arial"/>
              <a:buNone/>
              <a:defRPr b="0" i="0" sz="1500" u="none" cap="none" strike="noStrike">
                <a:solidFill>
                  <a:schemeClr val="dk1"/>
                </a:solidFill>
                <a:latin typeface="Gill Sans"/>
                <a:ea typeface="Gill Sans"/>
                <a:cs typeface="Gill Sans"/>
                <a:sym typeface="Gill Sans"/>
              </a:defRPr>
            </a:lvl8pPr>
            <a:lvl9pPr lvl="8" marR="0" rtl="0" algn="l">
              <a:lnSpc>
                <a:spcPct val="120000"/>
              </a:lnSpc>
              <a:spcBef>
                <a:spcPts val="375"/>
              </a:spcBef>
              <a:spcAft>
                <a:spcPts val="0"/>
              </a:spcAft>
              <a:buClr>
                <a:schemeClr val="accent1"/>
              </a:buClr>
              <a:buSzPts val="1500"/>
              <a:buFont typeface="Arial"/>
              <a:buNone/>
              <a:defRPr b="0" i="0" sz="1500" u="none" cap="none" strike="noStrike">
                <a:solidFill>
                  <a:schemeClr val="dk1"/>
                </a:solidFill>
                <a:latin typeface="Gill Sans"/>
                <a:ea typeface="Gill Sans"/>
                <a:cs typeface="Gill Sans"/>
                <a:sym typeface="Gill Sans"/>
              </a:defRPr>
            </a:lvl9pPr>
          </a:lstStyle>
          <a:p/>
        </p:txBody>
      </p:sp>
      <p:sp>
        <p:nvSpPr>
          <p:cNvPr id="85" name="Google Shape;85;p12"/>
          <p:cNvSpPr txBox="1"/>
          <p:nvPr>
            <p:ph idx="1" type="body"/>
          </p:nvPr>
        </p:nvSpPr>
        <p:spPr>
          <a:xfrm>
            <a:off x="1087747" y="2359494"/>
            <a:ext cx="4143303" cy="1502807"/>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750"/>
              </a:spcBef>
              <a:spcAft>
                <a:spcPts val="0"/>
              </a:spcAft>
              <a:buSzPts val="1350"/>
              <a:buNone/>
              <a:defRPr sz="1350"/>
            </a:lvl1pPr>
            <a:lvl2pPr indent="-228600" lvl="1" marL="914400" algn="l">
              <a:lnSpc>
                <a:spcPct val="120000"/>
              </a:lnSpc>
              <a:spcBef>
                <a:spcPts val="375"/>
              </a:spcBef>
              <a:spcAft>
                <a:spcPts val="0"/>
              </a:spcAft>
              <a:buSzPts val="1050"/>
              <a:buNone/>
              <a:defRPr sz="1050"/>
            </a:lvl2pPr>
            <a:lvl3pPr indent="-228600" lvl="2" marL="1371600" algn="l">
              <a:lnSpc>
                <a:spcPct val="120000"/>
              </a:lnSpc>
              <a:spcBef>
                <a:spcPts val="375"/>
              </a:spcBef>
              <a:spcAft>
                <a:spcPts val="0"/>
              </a:spcAft>
              <a:buSzPts val="900"/>
              <a:buNone/>
              <a:defRPr sz="900"/>
            </a:lvl3pPr>
            <a:lvl4pPr indent="-228600" lvl="3" marL="1828800" algn="l">
              <a:lnSpc>
                <a:spcPct val="120000"/>
              </a:lnSpc>
              <a:spcBef>
                <a:spcPts val="375"/>
              </a:spcBef>
              <a:spcAft>
                <a:spcPts val="0"/>
              </a:spcAft>
              <a:buSzPts val="750"/>
              <a:buNone/>
              <a:defRPr sz="750"/>
            </a:lvl4pPr>
            <a:lvl5pPr indent="-228600" lvl="4" marL="2286000" algn="l">
              <a:lnSpc>
                <a:spcPct val="120000"/>
              </a:lnSpc>
              <a:spcBef>
                <a:spcPts val="375"/>
              </a:spcBef>
              <a:spcAft>
                <a:spcPts val="0"/>
              </a:spcAft>
              <a:buSzPts val="750"/>
              <a:buNone/>
              <a:defRPr sz="750"/>
            </a:lvl5pPr>
            <a:lvl6pPr indent="-228600" lvl="5" marL="2743200" algn="l">
              <a:lnSpc>
                <a:spcPct val="120000"/>
              </a:lnSpc>
              <a:spcBef>
                <a:spcPts val="375"/>
              </a:spcBef>
              <a:spcAft>
                <a:spcPts val="0"/>
              </a:spcAft>
              <a:buSzPts val="750"/>
              <a:buNone/>
              <a:defRPr sz="750"/>
            </a:lvl6pPr>
            <a:lvl7pPr indent="-228600" lvl="6" marL="3200400" algn="l">
              <a:lnSpc>
                <a:spcPct val="120000"/>
              </a:lnSpc>
              <a:spcBef>
                <a:spcPts val="375"/>
              </a:spcBef>
              <a:spcAft>
                <a:spcPts val="0"/>
              </a:spcAft>
              <a:buSzPts val="750"/>
              <a:buNone/>
              <a:defRPr sz="750"/>
            </a:lvl7pPr>
            <a:lvl8pPr indent="-228600" lvl="7" marL="3657600" algn="l">
              <a:lnSpc>
                <a:spcPct val="120000"/>
              </a:lnSpc>
              <a:spcBef>
                <a:spcPts val="375"/>
              </a:spcBef>
              <a:spcAft>
                <a:spcPts val="0"/>
              </a:spcAft>
              <a:buSzPts val="750"/>
              <a:buNone/>
              <a:defRPr sz="750"/>
            </a:lvl8pPr>
            <a:lvl9pPr indent="-228600" lvl="8" marL="4114800" algn="l">
              <a:lnSpc>
                <a:spcPct val="120000"/>
              </a:lnSpc>
              <a:spcBef>
                <a:spcPts val="375"/>
              </a:spcBef>
              <a:spcAft>
                <a:spcPts val="0"/>
              </a:spcAft>
              <a:buSzPts val="750"/>
              <a:buNone/>
              <a:defRPr sz="750"/>
            </a:lvl9pPr>
          </a:lstStyle>
          <a:p/>
        </p:txBody>
      </p:sp>
      <p:sp>
        <p:nvSpPr>
          <p:cNvPr id="86" name="Google Shape;86;p12"/>
          <p:cNvSpPr txBox="1"/>
          <p:nvPr>
            <p:ph idx="10" type="dt"/>
          </p:nvPr>
        </p:nvSpPr>
        <p:spPr>
          <a:xfrm>
            <a:off x="1085537" y="4102393"/>
            <a:ext cx="4145513" cy="24009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1" type="ftr"/>
          </p:nvPr>
        </p:nvSpPr>
        <p:spPr>
          <a:xfrm>
            <a:off x="1085537" y="238981"/>
            <a:ext cx="4155753" cy="24069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Clr>
                <a:schemeClr val="accent1"/>
              </a:buClr>
              <a:buSzPts val="2100"/>
              <a:buFont typeface="Gill Sans"/>
              <a:buNone/>
              <a:defRPr/>
            </a:lvl1pPr>
            <a:lvl2pPr indent="0" lvl="1" marL="0" algn="r">
              <a:spcBef>
                <a:spcPts val="0"/>
              </a:spcBef>
              <a:spcAft>
                <a:spcPts val="0"/>
              </a:spcAft>
              <a:buClr>
                <a:schemeClr val="accent1"/>
              </a:buClr>
              <a:buSzPts val="2100"/>
              <a:buFont typeface="Gill Sans"/>
              <a:buNone/>
              <a:defRPr/>
            </a:lvl2pPr>
            <a:lvl3pPr indent="0" lvl="2" marL="0" algn="r">
              <a:spcBef>
                <a:spcPts val="0"/>
              </a:spcBef>
              <a:spcAft>
                <a:spcPts val="0"/>
              </a:spcAft>
              <a:buClr>
                <a:schemeClr val="accent1"/>
              </a:buClr>
              <a:buSzPts val="2100"/>
              <a:buFont typeface="Gill Sans"/>
              <a:buNone/>
              <a:defRPr/>
            </a:lvl3pPr>
            <a:lvl4pPr indent="0" lvl="3" marL="0" algn="r">
              <a:spcBef>
                <a:spcPts val="0"/>
              </a:spcBef>
              <a:spcAft>
                <a:spcPts val="0"/>
              </a:spcAft>
              <a:buClr>
                <a:schemeClr val="accent1"/>
              </a:buClr>
              <a:buSzPts val="2100"/>
              <a:buFont typeface="Gill Sans"/>
              <a:buNone/>
              <a:defRPr/>
            </a:lvl4pPr>
            <a:lvl5pPr indent="0" lvl="4" marL="0" algn="r">
              <a:spcBef>
                <a:spcPts val="0"/>
              </a:spcBef>
              <a:spcAft>
                <a:spcPts val="0"/>
              </a:spcAft>
              <a:buClr>
                <a:schemeClr val="accent1"/>
              </a:buClr>
              <a:buSzPts val="2100"/>
              <a:buFont typeface="Gill Sans"/>
              <a:buNone/>
              <a:defRPr/>
            </a:lvl5pPr>
            <a:lvl6pPr indent="0" lvl="5" marL="0" algn="r">
              <a:spcBef>
                <a:spcPts val="0"/>
              </a:spcBef>
              <a:spcAft>
                <a:spcPts val="0"/>
              </a:spcAft>
              <a:buClr>
                <a:schemeClr val="accent1"/>
              </a:buClr>
              <a:buSzPts val="2100"/>
              <a:buFont typeface="Gill Sans"/>
              <a:buNone/>
              <a:defRPr/>
            </a:lvl6pPr>
            <a:lvl7pPr indent="0" lvl="6" marL="0" algn="r">
              <a:spcBef>
                <a:spcPts val="0"/>
              </a:spcBef>
              <a:spcAft>
                <a:spcPts val="0"/>
              </a:spcAft>
              <a:buClr>
                <a:schemeClr val="accent1"/>
              </a:buClr>
              <a:buSzPts val="2100"/>
              <a:buFont typeface="Gill Sans"/>
              <a:buNone/>
              <a:defRPr/>
            </a:lvl7pPr>
            <a:lvl8pPr indent="0" lvl="7" marL="0" algn="r">
              <a:spcBef>
                <a:spcPts val="0"/>
              </a:spcBef>
              <a:spcAft>
                <a:spcPts val="0"/>
              </a:spcAft>
              <a:buClr>
                <a:schemeClr val="accent1"/>
              </a:buClr>
              <a:buSzPts val="2100"/>
              <a:buFont typeface="Gill Sans"/>
              <a:buNone/>
              <a:defRPr/>
            </a:lvl8pPr>
            <a:lvl9pPr indent="0" lvl="8" marL="0" algn="r">
              <a:spcBef>
                <a:spcPts val="0"/>
              </a:spcBef>
              <a:spcAft>
                <a:spcPts val="0"/>
              </a:spcAft>
              <a:buClr>
                <a:schemeClr val="accent1"/>
              </a:buClr>
              <a:buSzPts val="2100"/>
              <a:buFont typeface="Gill Sans"/>
              <a:buNone/>
              <a:defRPr/>
            </a:lvl9pPr>
          </a:lstStyle>
          <a:p>
            <a:pPr indent="0" lvl="0" marL="0" rtl="0" algn="r">
              <a:spcBef>
                <a:spcPts val="0"/>
              </a:spcBef>
              <a:spcAft>
                <a:spcPts val="0"/>
              </a:spcAft>
              <a:buNone/>
            </a:pPr>
            <a:fld id="{00000000-1234-1234-1234-123412341234}" type="slidenum">
              <a:rPr lang="en"/>
              <a:t>‹#›</a:t>
            </a:fld>
            <a:endParaRPr/>
          </a:p>
        </p:txBody>
      </p:sp>
      <p:cxnSp>
        <p:nvCxnSpPr>
          <p:cNvPr id="89" name="Google Shape;89;p12"/>
          <p:cNvCxnSpPr/>
          <p:nvPr/>
        </p:nvCxnSpPr>
        <p:spPr>
          <a:xfrm>
            <a:off x="1085537" y="2357704"/>
            <a:ext cx="4145513"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90" name="Shape 90"/>
        <p:cNvGrpSpPr/>
        <p:nvPr/>
      </p:nvGrpSpPr>
      <p:grpSpPr>
        <a:xfrm>
          <a:off x="0" y="0"/>
          <a:ext cx="0" cy="0"/>
          <a:chOff x="0" y="0"/>
          <a:chExt cx="0" cy="0"/>
        </a:xfrm>
      </p:grpSpPr>
      <p:sp>
        <p:nvSpPr>
          <p:cNvPr id="91" name="Google Shape;91;p13"/>
          <p:cNvSpPr txBox="1"/>
          <p:nvPr>
            <p:ph type="title"/>
          </p:nvPr>
        </p:nvSpPr>
        <p:spPr>
          <a:xfrm>
            <a:off x="1088685" y="603390"/>
            <a:ext cx="7202456" cy="786926"/>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3"/>
          <p:cNvSpPr txBox="1"/>
          <p:nvPr>
            <p:ph idx="1" type="body"/>
          </p:nvPr>
        </p:nvSpPr>
        <p:spPr>
          <a:xfrm rot="5400000">
            <a:off x="3395933" y="-795449"/>
            <a:ext cx="2587960" cy="7202456"/>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93" name="Google Shape;93;p13"/>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3"/>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3"/>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Clr>
                <a:schemeClr val="accent1"/>
              </a:buClr>
              <a:buSzPts val="2100"/>
              <a:buFont typeface="Gill Sans"/>
              <a:buNone/>
              <a:defRPr/>
            </a:lvl1pPr>
            <a:lvl2pPr indent="0" lvl="1" marL="0" algn="r">
              <a:spcBef>
                <a:spcPts val="0"/>
              </a:spcBef>
              <a:spcAft>
                <a:spcPts val="0"/>
              </a:spcAft>
              <a:buClr>
                <a:schemeClr val="accent1"/>
              </a:buClr>
              <a:buSzPts val="2100"/>
              <a:buFont typeface="Gill Sans"/>
              <a:buNone/>
              <a:defRPr/>
            </a:lvl2pPr>
            <a:lvl3pPr indent="0" lvl="2" marL="0" algn="r">
              <a:spcBef>
                <a:spcPts val="0"/>
              </a:spcBef>
              <a:spcAft>
                <a:spcPts val="0"/>
              </a:spcAft>
              <a:buClr>
                <a:schemeClr val="accent1"/>
              </a:buClr>
              <a:buSzPts val="2100"/>
              <a:buFont typeface="Gill Sans"/>
              <a:buNone/>
              <a:defRPr/>
            </a:lvl3pPr>
            <a:lvl4pPr indent="0" lvl="3" marL="0" algn="r">
              <a:spcBef>
                <a:spcPts val="0"/>
              </a:spcBef>
              <a:spcAft>
                <a:spcPts val="0"/>
              </a:spcAft>
              <a:buClr>
                <a:schemeClr val="accent1"/>
              </a:buClr>
              <a:buSzPts val="2100"/>
              <a:buFont typeface="Gill Sans"/>
              <a:buNone/>
              <a:defRPr/>
            </a:lvl4pPr>
            <a:lvl5pPr indent="0" lvl="4" marL="0" algn="r">
              <a:spcBef>
                <a:spcPts val="0"/>
              </a:spcBef>
              <a:spcAft>
                <a:spcPts val="0"/>
              </a:spcAft>
              <a:buClr>
                <a:schemeClr val="accent1"/>
              </a:buClr>
              <a:buSzPts val="2100"/>
              <a:buFont typeface="Gill Sans"/>
              <a:buNone/>
              <a:defRPr/>
            </a:lvl5pPr>
            <a:lvl6pPr indent="0" lvl="5" marL="0" algn="r">
              <a:spcBef>
                <a:spcPts val="0"/>
              </a:spcBef>
              <a:spcAft>
                <a:spcPts val="0"/>
              </a:spcAft>
              <a:buClr>
                <a:schemeClr val="accent1"/>
              </a:buClr>
              <a:buSzPts val="2100"/>
              <a:buFont typeface="Gill Sans"/>
              <a:buNone/>
              <a:defRPr/>
            </a:lvl6pPr>
            <a:lvl7pPr indent="0" lvl="6" marL="0" algn="r">
              <a:spcBef>
                <a:spcPts val="0"/>
              </a:spcBef>
              <a:spcAft>
                <a:spcPts val="0"/>
              </a:spcAft>
              <a:buClr>
                <a:schemeClr val="accent1"/>
              </a:buClr>
              <a:buSzPts val="2100"/>
              <a:buFont typeface="Gill Sans"/>
              <a:buNone/>
              <a:defRPr/>
            </a:lvl7pPr>
            <a:lvl8pPr indent="0" lvl="7" marL="0" algn="r">
              <a:spcBef>
                <a:spcPts val="0"/>
              </a:spcBef>
              <a:spcAft>
                <a:spcPts val="0"/>
              </a:spcAft>
              <a:buClr>
                <a:schemeClr val="accent1"/>
              </a:buClr>
              <a:buSzPts val="2100"/>
              <a:buFont typeface="Gill Sans"/>
              <a:buNone/>
              <a:defRPr/>
            </a:lvl8pPr>
            <a:lvl9pPr indent="0" lvl="8" marL="0" algn="r">
              <a:spcBef>
                <a:spcPts val="0"/>
              </a:spcBef>
              <a:spcAft>
                <a:spcPts val="0"/>
              </a:spcAft>
              <a:buClr>
                <a:schemeClr val="accent1"/>
              </a:buClr>
              <a:buSzPts val="2100"/>
              <a:buFont typeface="Gill Sans"/>
              <a:buNone/>
              <a:defRPr/>
            </a:lvl9pPr>
          </a:lstStyle>
          <a:p>
            <a:pPr indent="0" lvl="0" marL="0" rtl="0" algn="r">
              <a:spcBef>
                <a:spcPts val="0"/>
              </a:spcBef>
              <a:spcAft>
                <a:spcPts val="0"/>
              </a:spcAft>
              <a:buNone/>
            </a:pPr>
            <a:fld id="{00000000-1234-1234-1234-123412341234}" type="slidenum">
              <a:rPr lang="en"/>
              <a:t>‹#›</a:t>
            </a:fld>
            <a:endParaRPr/>
          </a:p>
        </p:txBody>
      </p:sp>
      <p:cxnSp>
        <p:nvCxnSpPr>
          <p:cNvPr id="96" name="Google Shape;96;p13"/>
          <p:cNvCxnSpPr/>
          <p:nvPr/>
        </p:nvCxnSpPr>
        <p:spPr>
          <a:xfrm>
            <a:off x="1090422" y="1385316"/>
            <a:ext cx="720564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97" name="Shape 97"/>
        <p:cNvGrpSpPr/>
        <p:nvPr/>
      </p:nvGrpSpPr>
      <p:grpSpPr>
        <a:xfrm>
          <a:off x="0" y="0"/>
          <a:ext cx="0" cy="0"/>
          <a:chOff x="0" y="0"/>
          <a:chExt cx="0" cy="0"/>
        </a:xfrm>
      </p:grpSpPr>
      <p:sp>
        <p:nvSpPr>
          <p:cNvPr id="98" name="Google Shape;98;p14"/>
          <p:cNvSpPr txBox="1"/>
          <p:nvPr>
            <p:ph type="title"/>
          </p:nvPr>
        </p:nvSpPr>
        <p:spPr>
          <a:xfrm rot="5400000">
            <a:off x="5937778" y="1740785"/>
            <a:ext cx="3494917" cy="1211807"/>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24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14"/>
          <p:cNvSpPr txBox="1"/>
          <p:nvPr>
            <p:ph idx="1" type="body"/>
          </p:nvPr>
        </p:nvSpPr>
        <p:spPr>
          <a:xfrm rot="5400000">
            <a:off x="2271857" y="-589123"/>
            <a:ext cx="3494917" cy="5871623"/>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100" name="Google Shape;100;p14"/>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4"/>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4"/>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Clr>
                <a:schemeClr val="accent1"/>
              </a:buClr>
              <a:buSzPts val="2100"/>
              <a:buFont typeface="Gill Sans"/>
              <a:buNone/>
              <a:defRPr/>
            </a:lvl1pPr>
            <a:lvl2pPr indent="0" lvl="1" marL="0" algn="r">
              <a:spcBef>
                <a:spcPts val="0"/>
              </a:spcBef>
              <a:spcAft>
                <a:spcPts val="0"/>
              </a:spcAft>
              <a:buClr>
                <a:schemeClr val="accent1"/>
              </a:buClr>
              <a:buSzPts val="2100"/>
              <a:buFont typeface="Gill Sans"/>
              <a:buNone/>
              <a:defRPr/>
            </a:lvl2pPr>
            <a:lvl3pPr indent="0" lvl="2" marL="0" algn="r">
              <a:spcBef>
                <a:spcPts val="0"/>
              </a:spcBef>
              <a:spcAft>
                <a:spcPts val="0"/>
              </a:spcAft>
              <a:buClr>
                <a:schemeClr val="accent1"/>
              </a:buClr>
              <a:buSzPts val="2100"/>
              <a:buFont typeface="Gill Sans"/>
              <a:buNone/>
              <a:defRPr/>
            </a:lvl3pPr>
            <a:lvl4pPr indent="0" lvl="3" marL="0" algn="r">
              <a:spcBef>
                <a:spcPts val="0"/>
              </a:spcBef>
              <a:spcAft>
                <a:spcPts val="0"/>
              </a:spcAft>
              <a:buClr>
                <a:schemeClr val="accent1"/>
              </a:buClr>
              <a:buSzPts val="2100"/>
              <a:buFont typeface="Gill Sans"/>
              <a:buNone/>
              <a:defRPr/>
            </a:lvl4pPr>
            <a:lvl5pPr indent="0" lvl="4" marL="0" algn="r">
              <a:spcBef>
                <a:spcPts val="0"/>
              </a:spcBef>
              <a:spcAft>
                <a:spcPts val="0"/>
              </a:spcAft>
              <a:buClr>
                <a:schemeClr val="accent1"/>
              </a:buClr>
              <a:buSzPts val="2100"/>
              <a:buFont typeface="Gill Sans"/>
              <a:buNone/>
              <a:defRPr/>
            </a:lvl5pPr>
            <a:lvl6pPr indent="0" lvl="5" marL="0" algn="r">
              <a:spcBef>
                <a:spcPts val="0"/>
              </a:spcBef>
              <a:spcAft>
                <a:spcPts val="0"/>
              </a:spcAft>
              <a:buClr>
                <a:schemeClr val="accent1"/>
              </a:buClr>
              <a:buSzPts val="2100"/>
              <a:buFont typeface="Gill Sans"/>
              <a:buNone/>
              <a:defRPr/>
            </a:lvl6pPr>
            <a:lvl7pPr indent="0" lvl="6" marL="0" algn="r">
              <a:spcBef>
                <a:spcPts val="0"/>
              </a:spcBef>
              <a:spcAft>
                <a:spcPts val="0"/>
              </a:spcAft>
              <a:buClr>
                <a:schemeClr val="accent1"/>
              </a:buClr>
              <a:buSzPts val="2100"/>
              <a:buFont typeface="Gill Sans"/>
              <a:buNone/>
              <a:defRPr/>
            </a:lvl7pPr>
            <a:lvl8pPr indent="0" lvl="7" marL="0" algn="r">
              <a:spcBef>
                <a:spcPts val="0"/>
              </a:spcBef>
              <a:spcAft>
                <a:spcPts val="0"/>
              </a:spcAft>
              <a:buClr>
                <a:schemeClr val="accent1"/>
              </a:buClr>
              <a:buSzPts val="2100"/>
              <a:buFont typeface="Gill Sans"/>
              <a:buNone/>
              <a:defRPr/>
            </a:lvl8pPr>
            <a:lvl9pPr indent="0" lvl="8" marL="0" algn="r">
              <a:spcBef>
                <a:spcPts val="0"/>
              </a:spcBef>
              <a:spcAft>
                <a:spcPts val="0"/>
              </a:spcAft>
              <a:buClr>
                <a:schemeClr val="accent1"/>
              </a:buClr>
              <a:buSzPts val="2100"/>
              <a:buFont typeface="Gill Sans"/>
              <a:buNone/>
              <a:defRPr/>
            </a:lvl9pPr>
          </a:lstStyle>
          <a:p>
            <a:pPr indent="0" lvl="0" marL="0" rtl="0" algn="r">
              <a:spcBef>
                <a:spcPts val="0"/>
              </a:spcBef>
              <a:spcAft>
                <a:spcPts val="0"/>
              </a:spcAft>
              <a:buNone/>
            </a:pPr>
            <a:fld id="{00000000-1234-1234-1234-123412341234}" type="slidenum">
              <a:rPr lang="en"/>
              <a:t>‹#›</a:t>
            </a:fld>
            <a:endParaRPr/>
          </a:p>
        </p:txBody>
      </p:sp>
      <p:cxnSp>
        <p:nvCxnSpPr>
          <p:cNvPr id="103" name="Google Shape;103;p14"/>
          <p:cNvCxnSpPr/>
          <p:nvPr/>
        </p:nvCxnSpPr>
        <p:spPr>
          <a:xfrm>
            <a:off x="7079333" y="599230"/>
            <a:ext cx="0" cy="3494917"/>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chemeClr val="dk1"/>
              </a:buClr>
              <a:buSzPts val="3600"/>
              <a:buFont typeface="Gill Sans"/>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3" name="Google Shape;23;p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gn="l">
              <a:lnSpc>
                <a:spcPct val="120000"/>
              </a:lnSpc>
              <a:spcBef>
                <a:spcPts val="0"/>
              </a:spcBef>
              <a:spcAft>
                <a:spcPts val="0"/>
              </a:spcAft>
              <a:buSzPts val="1800"/>
              <a:buChar char="●"/>
              <a:defRPr/>
            </a:lvl1pPr>
            <a:lvl2pPr indent="-317500" lvl="1" marL="914400" algn="l">
              <a:lnSpc>
                <a:spcPct val="120000"/>
              </a:lnSpc>
              <a:spcBef>
                <a:spcPts val="1600"/>
              </a:spcBef>
              <a:spcAft>
                <a:spcPts val="0"/>
              </a:spcAft>
              <a:buSzPts val="1400"/>
              <a:buChar char="○"/>
              <a:defRPr/>
            </a:lvl2pPr>
            <a:lvl3pPr indent="-317500" lvl="2" marL="1371600" algn="l">
              <a:lnSpc>
                <a:spcPct val="120000"/>
              </a:lnSpc>
              <a:spcBef>
                <a:spcPts val="1600"/>
              </a:spcBef>
              <a:spcAft>
                <a:spcPts val="0"/>
              </a:spcAft>
              <a:buSzPts val="1400"/>
              <a:buChar char="■"/>
              <a:defRPr/>
            </a:lvl3pPr>
            <a:lvl4pPr indent="-317500" lvl="3" marL="1828800" algn="l">
              <a:lnSpc>
                <a:spcPct val="120000"/>
              </a:lnSpc>
              <a:spcBef>
                <a:spcPts val="1600"/>
              </a:spcBef>
              <a:spcAft>
                <a:spcPts val="0"/>
              </a:spcAft>
              <a:buSzPts val="1400"/>
              <a:buChar char="●"/>
              <a:defRPr/>
            </a:lvl4pPr>
            <a:lvl5pPr indent="-317500" lvl="4" marL="2286000" algn="l">
              <a:lnSpc>
                <a:spcPct val="120000"/>
              </a:lnSpc>
              <a:spcBef>
                <a:spcPts val="1600"/>
              </a:spcBef>
              <a:spcAft>
                <a:spcPts val="0"/>
              </a:spcAft>
              <a:buSzPts val="1400"/>
              <a:buChar char="○"/>
              <a:defRPr/>
            </a:lvl5pPr>
            <a:lvl6pPr indent="-317500" lvl="5" marL="2743200" algn="l">
              <a:lnSpc>
                <a:spcPct val="120000"/>
              </a:lnSpc>
              <a:spcBef>
                <a:spcPts val="1600"/>
              </a:spcBef>
              <a:spcAft>
                <a:spcPts val="0"/>
              </a:spcAft>
              <a:buSzPts val="1400"/>
              <a:buChar char="■"/>
              <a:defRPr/>
            </a:lvl6pPr>
            <a:lvl7pPr indent="-317500" lvl="6" marL="3200400" algn="l">
              <a:lnSpc>
                <a:spcPct val="120000"/>
              </a:lnSpc>
              <a:spcBef>
                <a:spcPts val="1600"/>
              </a:spcBef>
              <a:spcAft>
                <a:spcPts val="0"/>
              </a:spcAft>
              <a:buSzPts val="1400"/>
              <a:buChar char="●"/>
              <a:defRPr/>
            </a:lvl7pPr>
            <a:lvl8pPr indent="-317500" lvl="7" marL="3657600" algn="l">
              <a:lnSpc>
                <a:spcPct val="120000"/>
              </a:lnSpc>
              <a:spcBef>
                <a:spcPts val="1600"/>
              </a:spcBef>
              <a:spcAft>
                <a:spcPts val="0"/>
              </a:spcAft>
              <a:buSzPts val="1400"/>
              <a:buChar char="○"/>
              <a:defRPr/>
            </a:lvl8pPr>
            <a:lvl9pPr indent="-317500" lvl="8" marL="4114800" algn="l">
              <a:lnSpc>
                <a:spcPct val="120000"/>
              </a:lnSpc>
              <a:spcBef>
                <a:spcPts val="1600"/>
              </a:spcBef>
              <a:spcAft>
                <a:spcPts val="1600"/>
              </a:spcAft>
              <a:buSzPts val="1400"/>
              <a:buChar char="■"/>
              <a:defRPr/>
            </a:lvl9pPr>
          </a:lstStyle>
          <a:p/>
        </p:txBody>
      </p:sp>
      <p:sp>
        <p:nvSpPr>
          <p:cNvPr id="24" name="Google Shape;2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1pPr>
            <a:lvl2pPr indent="0" lvl="1" marL="0" marR="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2pPr>
            <a:lvl3pPr indent="0" lvl="2" marL="0" marR="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3pPr>
            <a:lvl4pPr indent="0" lvl="3" marL="0" marR="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4pPr>
            <a:lvl5pPr indent="0" lvl="4" marL="0" marR="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5pPr>
            <a:lvl6pPr indent="0" lvl="5" marL="0" marR="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6pPr>
            <a:lvl7pPr indent="0" lvl="6" marL="0" marR="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7pPr>
            <a:lvl8pPr indent="0" lvl="7" marL="0" marR="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8pPr>
            <a:lvl9pPr indent="0" lvl="8" marL="0" marR="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25" name="Shape 25"/>
        <p:cNvGrpSpPr/>
        <p:nvPr/>
      </p:nvGrpSpPr>
      <p:grpSpPr>
        <a:xfrm>
          <a:off x="0" y="0"/>
          <a:ext cx="0" cy="0"/>
          <a:chOff x="0" y="0"/>
          <a:chExt cx="0" cy="0"/>
        </a:xfrm>
      </p:grpSpPr>
      <p:sp>
        <p:nvSpPr>
          <p:cNvPr id="26" name="Google Shape;26;p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20000"/>
              </a:lnSpc>
              <a:spcBef>
                <a:spcPts val="0"/>
              </a:spcBef>
              <a:spcAft>
                <a:spcPts val="0"/>
              </a:spcAft>
              <a:buSzPts val="1200"/>
              <a:buChar char="●"/>
              <a:defRPr sz="1200"/>
            </a:lvl1pPr>
            <a:lvl2pPr indent="-304800" lvl="1" marL="914400" algn="l">
              <a:lnSpc>
                <a:spcPct val="120000"/>
              </a:lnSpc>
              <a:spcBef>
                <a:spcPts val="1600"/>
              </a:spcBef>
              <a:spcAft>
                <a:spcPts val="0"/>
              </a:spcAft>
              <a:buSzPts val="1200"/>
              <a:buChar char="○"/>
              <a:defRPr sz="1200"/>
            </a:lvl2pPr>
            <a:lvl3pPr indent="-304800" lvl="2" marL="1371600" algn="l">
              <a:lnSpc>
                <a:spcPct val="120000"/>
              </a:lnSpc>
              <a:spcBef>
                <a:spcPts val="1600"/>
              </a:spcBef>
              <a:spcAft>
                <a:spcPts val="0"/>
              </a:spcAft>
              <a:buSzPts val="1200"/>
              <a:buChar char="■"/>
              <a:defRPr sz="1200"/>
            </a:lvl3pPr>
            <a:lvl4pPr indent="-304800" lvl="3" marL="1828800" algn="l">
              <a:lnSpc>
                <a:spcPct val="120000"/>
              </a:lnSpc>
              <a:spcBef>
                <a:spcPts val="1600"/>
              </a:spcBef>
              <a:spcAft>
                <a:spcPts val="0"/>
              </a:spcAft>
              <a:buSzPts val="1200"/>
              <a:buChar char="●"/>
              <a:defRPr sz="1200"/>
            </a:lvl4pPr>
            <a:lvl5pPr indent="-304800" lvl="4" marL="2286000" algn="l">
              <a:lnSpc>
                <a:spcPct val="120000"/>
              </a:lnSpc>
              <a:spcBef>
                <a:spcPts val="1600"/>
              </a:spcBef>
              <a:spcAft>
                <a:spcPts val="0"/>
              </a:spcAft>
              <a:buSzPts val="1200"/>
              <a:buChar char="○"/>
              <a:defRPr sz="1200"/>
            </a:lvl5pPr>
            <a:lvl6pPr indent="-304800" lvl="5" marL="2743200" algn="l">
              <a:lnSpc>
                <a:spcPct val="120000"/>
              </a:lnSpc>
              <a:spcBef>
                <a:spcPts val="1600"/>
              </a:spcBef>
              <a:spcAft>
                <a:spcPts val="0"/>
              </a:spcAft>
              <a:buSzPts val="1200"/>
              <a:buChar char="■"/>
              <a:defRPr sz="1200"/>
            </a:lvl6pPr>
            <a:lvl7pPr indent="-304800" lvl="6" marL="3200400" algn="l">
              <a:lnSpc>
                <a:spcPct val="120000"/>
              </a:lnSpc>
              <a:spcBef>
                <a:spcPts val="1600"/>
              </a:spcBef>
              <a:spcAft>
                <a:spcPts val="0"/>
              </a:spcAft>
              <a:buSzPts val="1200"/>
              <a:buChar char="●"/>
              <a:defRPr sz="1200"/>
            </a:lvl7pPr>
            <a:lvl8pPr indent="-304800" lvl="7" marL="3657600" algn="l">
              <a:lnSpc>
                <a:spcPct val="120000"/>
              </a:lnSpc>
              <a:spcBef>
                <a:spcPts val="1600"/>
              </a:spcBef>
              <a:spcAft>
                <a:spcPts val="0"/>
              </a:spcAft>
              <a:buSzPts val="1200"/>
              <a:buChar char="○"/>
              <a:defRPr sz="1200"/>
            </a:lvl8pPr>
            <a:lvl9pPr indent="-304800" lvl="8" marL="4114800" algn="l">
              <a:lnSpc>
                <a:spcPct val="120000"/>
              </a:lnSpc>
              <a:spcBef>
                <a:spcPts val="1600"/>
              </a:spcBef>
              <a:spcAft>
                <a:spcPts val="1600"/>
              </a:spcAft>
              <a:buSzPts val="1200"/>
              <a:buChar char="■"/>
              <a:defRPr sz="1200"/>
            </a:lvl9pPr>
          </a:lstStyle>
          <a:p/>
        </p:txBody>
      </p:sp>
      <p:sp>
        <p:nvSpPr>
          <p:cNvPr id="28" name="Google Shape;2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1pPr>
            <a:lvl2pPr indent="0" lvl="1" marL="0" marR="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2pPr>
            <a:lvl3pPr indent="0" lvl="2" marL="0" marR="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3pPr>
            <a:lvl4pPr indent="0" lvl="3" marL="0" marR="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4pPr>
            <a:lvl5pPr indent="0" lvl="4" marL="0" marR="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5pPr>
            <a:lvl6pPr indent="0" lvl="5" marL="0" marR="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6pPr>
            <a:lvl7pPr indent="0" lvl="6" marL="0" marR="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7pPr>
            <a:lvl8pPr indent="0" lvl="7" marL="0" marR="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8pPr>
            <a:lvl9pPr indent="0" lvl="8" marL="0" marR="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9" name="Shape 29"/>
        <p:cNvGrpSpPr/>
        <p:nvPr/>
      </p:nvGrpSpPr>
      <p:grpSpPr>
        <a:xfrm>
          <a:off x="0" y="0"/>
          <a:ext cx="0" cy="0"/>
          <a:chOff x="0" y="0"/>
          <a:chExt cx="0" cy="0"/>
        </a:xfrm>
      </p:grpSpPr>
      <p:sp>
        <p:nvSpPr>
          <p:cNvPr id="30" name="Google Shape;30;p5"/>
          <p:cNvSpPr txBox="1"/>
          <p:nvPr>
            <p:ph type="title"/>
          </p:nvPr>
        </p:nvSpPr>
        <p:spPr>
          <a:xfrm>
            <a:off x="1088685" y="603390"/>
            <a:ext cx="7202456" cy="786926"/>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1088685" y="1511799"/>
            <a:ext cx="7202456" cy="2587960"/>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32" name="Google Shape;32;p5"/>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Clr>
                <a:schemeClr val="accent1"/>
              </a:buClr>
              <a:buSzPts val="2100"/>
              <a:buFont typeface="Gill Sans"/>
              <a:buNone/>
              <a:defRPr/>
            </a:lvl1pPr>
            <a:lvl2pPr indent="0" lvl="1" marL="0" algn="r">
              <a:spcBef>
                <a:spcPts val="0"/>
              </a:spcBef>
              <a:spcAft>
                <a:spcPts val="0"/>
              </a:spcAft>
              <a:buClr>
                <a:schemeClr val="accent1"/>
              </a:buClr>
              <a:buSzPts val="2100"/>
              <a:buFont typeface="Gill Sans"/>
              <a:buNone/>
              <a:defRPr/>
            </a:lvl2pPr>
            <a:lvl3pPr indent="0" lvl="2" marL="0" algn="r">
              <a:spcBef>
                <a:spcPts val="0"/>
              </a:spcBef>
              <a:spcAft>
                <a:spcPts val="0"/>
              </a:spcAft>
              <a:buClr>
                <a:schemeClr val="accent1"/>
              </a:buClr>
              <a:buSzPts val="2100"/>
              <a:buFont typeface="Gill Sans"/>
              <a:buNone/>
              <a:defRPr/>
            </a:lvl3pPr>
            <a:lvl4pPr indent="0" lvl="3" marL="0" algn="r">
              <a:spcBef>
                <a:spcPts val="0"/>
              </a:spcBef>
              <a:spcAft>
                <a:spcPts val="0"/>
              </a:spcAft>
              <a:buClr>
                <a:schemeClr val="accent1"/>
              </a:buClr>
              <a:buSzPts val="2100"/>
              <a:buFont typeface="Gill Sans"/>
              <a:buNone/>
              <a:defRPr/>
            </a:lvl4pPr>
            <a:lvl5pPr indent="0" lvl="4" marL="0" algn="r">
              <a:spcBef>
                <a:spcPts val="0"/>
              </a:spcBef>
              <a:spcAft>
                <a:spcPts val="0"/>
              </a:spcAft>
              <a:buClr>
                <a:schemeClr val="accent1"/>
              </a:buClr>
              <a:buSzPts val="2100"/>
              <a:buFont typeface="Gill Sans"/>
              <a:buNone/>
              <a:defRPr/>
            </a:lvl5pPr>
            <a:lvl6pPr indent="0" lvl="5" marL="0" algn="r">
              <a:spcBef>
                <a:spcPts val="0"/>
              </a:spcBef>
              <a:spcAft>
                <a:spcPts val="0"/>
              </a:spcAft>
              <a:buClr>
                <a:schemeClr val="accent1"/>
              </a:buClr>
              <a:buSzPts val="2100"/>
              <a:buFont typeface="Gill Sans"/>
              <a:buNone/>
              <a:defRPr/>
            </a:lvl6pPr>
            <a:lvl7pPr indent="0" lvl="6" marL="0" algn="r">
              <a:spcBef>
                <a:spcPts val="0"/>
              </a:spcBef>
              <a:spcAft>
                <a:spcPts val="0"/>
              </a:spcAft>
              <a:buClr>
                <a:schemeClr val="accent1"/>
              </a:buClr>
              <a:buSzPts val="2100"/>
              <a:buFont typeface="Gill Sans"/>
              <a:buNone/>
              <a:defRPr/>
            </a:lvl7pPr>
            <a:lvl8pPr indent="0" lvl="7" marL="0" algn="r">
              <a:spcBef>
                <a:spcPts val="0"/>
              </a:spcBef>
              <a:spcAft>
                <a:spcPts val="0"/>
              </a:spcAft>
              <a:buClr>
                <a:schemeClr val="accent1"/>
              </a:buClr>
              <a:buSzPts val="2100"/>
              <a:buFont typeface="Gill Sans"/>
              <a:buNone/>
              <a:defRPr/>
            </a:lvl8pPr>
            <a:lvl9pPr indent="0" lvl="8" marL="0" algn="r">
              <a:spcBef>
                <a:spcPts val="0"/>
              </a:spcBef>
              <a:spcAft>
                <a:spcPts val="0"/>
              </a:spcAft>
              <a:buClr>
                <a:schemeClr val="accent1"/>
              </a:buClr>
              <a:buSzPts val="2100"/>
              <a:buFont typeface="Gill Sans"/>
              <a:buNone/>
              <a:defRPr/>
            </a:lvl9pPr>
          </a:lstStyle>
          <a:p>
            <a:pPr indent="0" lvl="0" marL="0" rtl="0" algn="r">
              <a:spcBef>
                <a:spcPts val="0"/>
              </a:spcBef>
              <a:spcAft>
                <a:spcPts val="0"/>
              </a:spcAft>
              <a:buNone/>
            </a:pPr>
            <a:fld id="{00000000-1234-1234-1234-123412341234}" type="slidenum">
              <a:rPr lang="en"/>
              <a:t>‹#›</a:t>
            </a:fld>
            <a:endParaRPr/>
          </a:p>
        </p:txBody>
      </p:sp>
      <p:cxnSp>
        <p:nvCxnSpPr>
          <p:cNvPr id="35" name="Google Shape;35;p5"/>
          <p:cNvCxnSpPr/>
          <p:nvPr/>
        </p:nvCxnSpPr>
        <p:spPr>
          <a:xfrm>
            <a:off x="1090422" y="1385316"/>
            <a:ext cx="720564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6" name="Shape 36"/>
        <p:cNvGrpSpPr/>
        <p:nvPr/>
      </p:nvGrpSpPr>
      <p:grpSpPr>
        <a:xfrm>
          <a:off x="0" y="0"/>
          <a:ext cx="0" cy="0"/>
          <a:chOff x="0" y="0"/>
          <a:chExt cx="0" cy="0"/>
        </a:xfrm>
      </p:grpSpPr>
      <p:sp>
        <p:nvSpPr>
          <p:cNvPr id="37" name="Google Shape;37;p6"/>
          <p:cNvSpPr txBox="1"/>
          <p:nvPr>
            <p:ph type="title"/>
          </p:nvPr>
        </p:nvSpPr>
        <p:spPr>
          <a:xfrm>
            <a:off x="1090679" y="1317097"/>
            <a:ext cx="6482366" cy="14159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700"/>
              <a:buFont typeface="Gill Sans"/>
              <a:buNone/>
              <a:defRPr sz="2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1090679" y="2854647"/>
            <a:ext cx="6472835" cy="759697"/>
          </a:xfrm>
          <a:prstGeom prst="rect">
            <a:avLst/>
          </a:prstGeom>
          <a:noFill/>
          <a:ln>
            <a:noFill/>
          </a:ln>
        </p:spPr>
        <p:txBody>
          <a:bodyPr anchorCtr="0" anchor="t" bIns="45700" lIns="91425" spcFirstLastPara="1" rIns="91425" wrap="square" tIns="91425">
            <a:noAutofit/>
          </a:bodyPr>
          <a:lstStyle>
            <a:lvl1pPr indent="-228600" lvl="0" marL="457200" algn="l">
              <a:lnSpc>
                <a:spcPct val="120000"/>
              </a:lnSpc>
              <a:spcBef>
                <a:spcPts val="750"/>
              </a:spcBef>
              <a:spcAft>
                <a:spcPts val="0"/>
              </a:spcAft>
              <a:buSzPts val="1350"/>
              <a:buNone/>
              <a:defRPr sz="1350">
                <a:solidFill>
                  <a:schemeClr val="dk1"/>
                </a:solidFill>
              </a:defRPr>
            </a:lvl1pPr>
            <a:lvl2pPr indent="-228600" lvl="1" marL="914400" algn="l">
              <a:lnSpc>
                <a:spcPct val="120000"/>
              </a:lnSpc>
              <a:spcBef>
                <a:spcPts val="375"/>
              </a:spcBef>
              <a:spcAft>
                <a:spcPts val="0"/>
              </a:spcAft>
              <a:buSzPts val="1350"/>
              <a:buNone/>
              <a:defRPr sz="1350">
                <a:solidFill>
                  <a:srgbClr val="888888"/>
                </a:solidFill>
              </a:defRPr>
            </a:lvl2pPr>
            <a:lvl3pPr indent="-228600" lvl="2" marL="1371600" algn="l">
              <a:lnSpc>
                <a:spcPct val="120000"/>
              </a:lnSpc>
              <a:spcBef>
                <a:spcPts val="375"/>
              </a:spcBef>
              <a:spcAft>
                <a:spcPts val="0"/>
              </a:spcAft>
              <a:buSzPts val="1350"/>
              <a:buNone/>
              <a:defRPr sz="1350">
                <a:solidFill>
                  <a:srgbClr val="888888"/>
                </a:solidFill>
              </a:defRPr>
            </a:lvl3pPr>
            <a:lvl4pPr indent="-228600" lvl="3" marL="1828800" algn="l">
              <a:lnSpc>
                <a:spcPct val="120000"/>
              </a:lnSpc>
              <a:spcBef>
                <a:spcPts val="375"/>
              </a:spcBef>
              <a:spcAft>
                <a:spcPts val="0"/>
              </a:spcAft>
              <a:buSzPts val="1200"/>
              <a:buNone/>
              <a:defRPr sz="1200">
                <a:solidFill>
                  <a:srgbClr val="888888"/>
                </a:solidFill>
              </a:defRPr>
            </a:lvl4pPr>
            <a:lvl5pPr indent="-228600" lvl="4" marL="2286000" algn="l">
              <a:lnSpc>
                <a:spcPct val="120000"/>
              </a:lnSpc>
              <a:spcBef>
                <a:spcPts val="375"/>
              </a:spcBef>
              <a:spcAft>
                <a:spcPts val="0"/>
              </a:spcAft>
              <a:buSzPts val="1200"/>
              <a:buNone/>
              <a:defRPr sz="1200">
                <a:solidFill>
                  <a:srgbClr val="888888"/>
                </a:solidFill>
              </a:defRPr>
            </a:lvl5pPr>
            <a:lvl6pPr indent="-228600" lvl="5" marL="2743200" algn="l">
              <a:lnSpc>
                <a:spcPct val="120000"/>
              </a:lnSpc>
              <a:spcBef>
                <a:spcPts val="375"/>
              </a:spcBef>
              <a:spcAft>
                <a:spcPts val="0"/>
              </a:spcAft>
              <a:buSzPts val="1200"/>
              <a:buNone/>
              <a:defRPr sz="1200">
                <a:solidFill>
                  <a:srgbClr val="888888"/>
                </a:solidFill>
              </a:defRPr>
            </a:lvl6pPr>
            <a:lvl7pPr indent="-228600" lvl="6" marL="3200400" algn="l">
              <a:lnSpc>
                <a:spcPct val="120000"/>
              </a:lnSpc>
              <a:spcBef>
                <a:spcPts val="375"/>
              </a:spcBef>
              <a:spcAft>
                <a:spcPts val="0"/>
              </a:spcAft>
              <a:buSzPts val="1200"/>
              <a:buNone/>
              <a:defRPr sz="1200">
                <a:solidFill>
                  <a:srgbClr val="888888"/>
                </a:solidFill>
              </a:defRPr>
            </a:lvl7pPr>
            <a:lvl8pPr indent="-228600" lvl="7" marL="3657600" algn="l">
              <a:lnSpc>
                <a:spcPct val="120000"/>
              </a:lnSpc>
              <a:spcBef>
                <a:spcPts val="375"/>
              </a:spcBef>
              <a:spcAft>
                <a:spcPts val="0"/>
              </a:spcAft>
              <a:buSzPts val="1200"/>
              <a:buNone/>
              <a:defRPr sz="1200">
                <a:solidFill>
                  <a:srgbClr val="888888"/>
                </a:solidFill>
              </a:defRPr>
            </a:lvl8pPr>
            <a:lvl9pPr indent="-228600" lvl="8" marL="4114800" algn="l">
              <a:lnSpc>
                <a:spcPct val="120000"/>
              </a:lnSpc>
              <a:spcBef>
                <a:spcPts val="375"/>
              </a:spcBef>
              <a:spcAft>
                <a:spcPts val="0"/>
              </a:spcAft>
              <a:buSzPts val="1200"/>
              <a:buNone/>
              <a:defRPr sz="1200">
                <a:solidFill>
                  <a:srgbClr val="888888"/>
                </a:solidFill>
              </a:defRPr>
            </a:lvl9pPr>
          </a:lstStyle>
          <a:p/>
        </p:txBody>
      </p:sp>
      <p:sp>
        <p:nvSpPr>
          <p:cNvPr id="39" name="Google Shape;39;p6"/>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Clr>
                <a:schemeClr val="accent1"/>
              </a:buClr>
              <a:buSzPts val="2100"/>
              <a:buFont typeface="Gill Sans"/>
              <a:buNone/>
              <a:defRPr/>
            </a:lvl1pPr>
            <a:lvl2pPr indent="0" lvl="1" marL="0" algn="r">
              <a:spcBef>
                <a:spcPts val="0"/>
              </a:spcBef>
              <a:spcAft>
                <a:spcPts val="0"/>
              </a:spcAft>
              <a:buClr>
                <a:schemeClr val="accent1"/>
              </a:buClr>
              <a:buSzPts val="2100"/>
              <a:buFont typeface="Gill Sans"/>
              <a:buNone/>
              <a:defRPr/>
            </a:lvl2pPr>
            <a:lvl3pPr indent="0" lvl="2" marL="0" algn="r">
              <a:spcBef>
                <a:spcPts val="0"/>
              </a:spcBef>
              <a:spcAft>
                <a:spcPts val="0"/>
              </a:spcAft>
              <a:buClr>
                <a:schemeClr val="accent1"/>
              </a:buClr>
              <a:buSzPts val="2100"/>
              <a:buFont typeface="Gill Sans"/>
              <a:buNone/>
              <a:defRPr/>
            </a:lvl3pPr>
            <a:lvl4pPr indent="0" lvl="3" marL="0" algn="r">
              <a:spcBef>
                <a:spcPts val="0"/>
              </a:spcBef>
              <a:spcAft>
                <a:spcPts val="0"/>
              </a:spcAft>
              <a:buClr>
                <a:schemeClr val="accent1"/>
              </a:buClr>
              <a:buSzPts val="2100"/>
              <a:buFont typeface="Gill Sans"/>
              <a:buNone/>
              <a:defRPr/>
            </a:lvl4pPr>
            <a:lvl5pPr indent="0" lvl="4" marL="0" algn="r">
              <a:spcBef>
                <a:spcPts val="0"/>
              </a:spcBef>
              <a:spcAft>
                <a:spcPts val="0"/>
              </a:spcAft>
              <a:buClr>
                <a:schemeClr val="accent1"/>
              </a:buClr>
              <a:buSzPts val="2100"/>
              <a:buFont typeface="Gill Sans"/>
              <a:buNone/>
              <a:defRPr/>
            </a:lvl5pPr>
            <a:lvl6pPr indent="0" lvl="5" marL="0" algn="r">
              <a:spcBef>
                <a:spcPts val="0"/>
              </a:spcBef>
              <a:spcAft>
                <a:spcPts val="0"/>
              </a:spcAft>
              <a:buClr>
                <a:schemeClr val="accent1"/>
              </a:buClr>
              <a:buSzPts val="2100"/>
              <a:buFont typeface="Gill Sans"/>
              <a:buNone/>
              <a:defRPr/>
            </a:lvl6pPr>
            <a:lvl7pPr indent="0" lvl="6" marL="0" algn="r">
              <a:spcBef>
                <a:spcPts val="0"/>
              </a:spcBef>
              <a:spcAft>
                <a:spcPts val="0"/>
              </a:spcAft>
              <a:buClr>
                <a:schemeClr val="accent1"/>
              </a:buClr>
              <a:buSzPts val="2100"/>
              <a:buFont typeface="Gill Sans"/>
              <a:buNone/>
              <a:defRPr/>
            </a:lvl7pPr>
            <a:lvl8pPr indent="0" lvl="7" marL="0" algn="r">
              <a:spcBef>
                <a:spcPts val="0"/>
              </a:spcBef>
              <a:spcAft>
                <a:spcPts val="0"/>
              </a:spcAft>
              <a:buClr>
                <a:schemeClr val="accent1"/>
              </a:buClr>
              <a:buSzPts val="2100"/>
              <a:buFont typeface="Gill Sans"/>
              <a:buNone/>
              <a:defRPr/>
            </a:lvl8pPr>
            <a:lvl9pPr indent="0" lvl="8" marL="0" algn="r">
              <a:spcBef>
                <a:spcPts val="0"/>
              </a:spcBef>
              <a:spcAft>
                <a:spcPts val="0"/>
              </a:spcAft>
              <a:buClr>
                <a:schemeClr val="accent1"/>
              </a:buClr>
              <a:buSzPts val="2100"/>
              <a:buFont typeface="Gill Sans"/>
              <a:buNone/>
              <a:defRPr/>
            </a:lvl9pPr>
          </a:lstStyle>
          <a:p>
            <a:pPr indent="0" lvl="0" marL="0" rtl="0" algn="r">
              <a:spcBef>
                <a:spcPts val="0"/>
              </a:spcBef>
              <a:spcAft>
                <a:spcPts val="0"/>
              </a:spcAft>
              <a:buNone/>
            </a:pPr>
            <a:fld id="{00000000-1234-1234-1234-123412341234}" type="slidenum">
              <a:rPr lang="en"/>
              <a:t>‹#›</a:t>
            </a:fld>
            <a:endParaRPr/>
          </a:p>
        </p:txBody>
      </p:sp>
      <p:cxnSp>
        <p:nvCxnSpPr>
          <p:cNvPr id="42" name="Google Shape;42;p6"/>
          <p:cNvCxnSpPr/>
          <p:nvPr/>
        </p:nvCxnSpPr>
        <p:spPr>
          <a:xfrm>
            <a:off x="1090679" y="2853739"/>
            <a:ext cx="6472835"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3" name="Shape 43"/>
        <p:cNvGrpSpPr/>
        <p:nvPr/>
      </p:nvGrpSpPr>
      <p:grpSpPr>
        <a:xfrm>
          <a:off x="0" y="0"/>
          <a:ext cx="0" cy="0"/>
          <a:chOff x="0" y="0"/>
          <a:chExt cx="0" cy="0"/>
        </a:xfrm>
      </p:grpSpPr>
      <p:sp>
        <p:nvSpPr>
          <p:cNvPr id="44" name="Google Shape;44;p7"/>
          <p:cNvSpPr txBox="1"/>
          <p:nvPr>
            <p:ph type="title"/>
          </p:nvPr>
        </p:nvSpPr>
        <p:spPr>
          <a:xfrm>
            <a:off x="1086913" y="603667"/>
            <a:ext cx="7204226" cy="794479"/>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7"/>
          <p:cNvSpPr txBox="1"/>
          <p:nvPr>
            <p:ph idx="1" type="body"/>
          </p:nvPr>
        </p:nvSpPr>
        <p:spPr>
          <a:xfrm>
            <a:off x="1085498" y="1508159"/>
            <a:ext cx="3483864" cy="2586446"/>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46" name="Google Shape;46;p7"/>
          <p:cNvSpPr txBox="1"/>
          <p:nvPr>
            <p:ph idx="2" type="body"/>
          </p:nvPr>
        </p:nvSpPr>
        <p:spPr>
          <a:xfrm>
            <a:off x="4810328" y="1513007"/>
            <a:ext cx="3483864" cy="2581140"/>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47" name="Google Shape;47;p7"/>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Clr>
                <a:schemeClr val="accent1"/>
              </a:buClr>
              <a:buSzPts val="2100"/>
              <a:buFont typeface="Gill Sans"/>
              <a:buNone/>
              <a:defRPr/>
            </a:lvl1pPr>
            <a:lvl2pPr indent="0" lvl="1" marL="0" algn="r">
              <a:spcBef>
                <a:spcPts val="0"/>
              </a:spcBef>
              <a:spcAft>
                <a:spcPts val="0"/>
              </a:spcAft>
              <a:buClr>
                <a:schemeClr val="accent1"/>
              </a:buClr>
              <a:buSzPts val="2100"/>
              <a:buFont typeface="Gill Sans"/>
              <a:buNone/>
              <a:defRPr/>
            </a:lvl2pPr>
            <a:lvl3pPr indent="0" lvl="2" marL="0" algn="r">
              <a:spcBef>
                <a:spcPts val="0"/>
              </a:spcBef>
              <a:spcAft>
                <a:spcPts val="0"/>
              </a:spcAft>
              <a:buClr>
                <a:schemeClr val="accent1"/>
              </a:buClr>
              <a:buSzPts val="2100"/>
              <a:buFont typeface="Gill Sans"/>
              <a:buNone/>
              <a:defRPr/>
            </a:lvl3pPr>
            <a:lvl4pPr indent="0" lvl="3" marL="0" algn="r">
              <a:spcBef>
                <a:spcPts val="0"/>
              </a:spcBef>
              <a:spcAft>
                <a:spcPts val="0"/>
              </a:spcAft>
              <a:buClr>
                <a:schemeClr val="accent1"/>
              </a:buClr>
              <a:buSzPts val="2100"/>
              <a:buFont typeface="Gill Sans"/>
              <a:buNone/>
              <a:defRPr/>
            </a:lvl4pPr>
            <a:lvl5pPr indent="0" lvl="4" marL="0" algn="r">
              <a:spcBef>
                <a:spcPts val="0"/>
              </a:spcBef>
              <a:spcAft>
                <a:spcPts val="0"/>
              </a:spcAft>
              <a:buClr>
                <a:schemeClr val="accent1"/>
              </a:buClr>
              <a:buSzPts val="2100"/>
              <a:buFont typeface="Gill Sans"/>
              <a:buNone/>
              <a:defRPr/>
            </a:lvl5pPr>
            <a:lvl6pPr indent="0" lvl="5" marL="0" algn="r">
              <a:spcBef>
                <a:spcPts val="0"/>
              </a:spcBef>
              <a:spcAft>
                <a:spcPts val="0"/>
              </a:spcAft>
              <a:buClr>
                <a:schemeClr val="accent1"/>
              </a:buClr>
              <a:buSzPts val="2100"/>
              <a:buFont typeface="Gill Sans"/>
              <a:buNone/>
              <a:defRPr/>
            </a:lvl6pPr>
            <a:lvl7pPr indent="0" lvl="6" marL="0" algn="r">
              <a:spcBef>
                <a:spcPts val="0"/>
              </a:spcBef>
              <a:spcAft>
                <a:spcPts val="0"/>
              </a:spcAft>
              <a:buClr>
                <a:schemeClr val="accent1"/>
              </a:buClr>
              <a:buSzPts val="2100"/>
              <a:buFont typeface="Gill Sans"/>
              <a:buNone/>
              <a:defRPr/>
            </a:lvl7pPr>
            <a:lvl8pPr indent="0" lvl="7" marL="0" algn="r">
              <a:spcBef>
                <a:spcPts val="0"/>
              </a:spcBef>
              <a:spcAft>
                <a:spcPts val="0"/>
              </a:spcAft>
              <a:buClr>
                <a:schemeClr val="accent1"/>
              </a:buClr>
              <a:buSzPts val="2100"/>
              <a:buFont typeface="Gill Sans"/>
              <a:buNone/>
              <a:defRPr/>
            </a:lvl8pPr>
            <a:lvl9pPr indent="0" lvl="8" marL="0" algn="r">
              <a:spcBef>
                <a:spcPts val="0"/>
              </a:spcBef>
              <a:spcAft>
                <a:spcPts val="0"/>
              </a:spcAft>
              <a:buClr>
                <a:schemeClr val="accent1"/>
              </a:buClr>
              <a:buSzPts val="2100"/>
              <a:buFont typeface="Gill Sans"/>
              <a:buNone/>
              <a:defRPr/>
            </a:lvl9pPr>
          </a:lstStyle>
          <a:p>
            <a:pPr indent="0" lvl="0" marL="0" rtl="0" algn="r">
              <a:spcBef>
                <a:spcPts val="0"/>
              </a:spcBef>
              <a:spcAft>
                <a:spcPts val="0"/>
              </a:spcAft>
              <a:buNone/>
            </a:pPr>
            <a:fld id="{00000000-1234-1234-1234-123412341234}" type="slidenum">
              <a:rPr lang="en"/>
              <a:t>‹#›</a:t>
            </a:fld>
            <a:endParaRPr/>
          </a:p>
        </p:txBody>
      </p:sp>
      <p:cxnSp>
        <p:nvCxnSpPr>
          <p:cNvPr id="50" name="Google Shape;50;p7"/>
          <p:cNvCxnSpPr/>
          <p:nvPr/>
        </p:nvCxnSpPr>
        <p:spPr>
          <a:xfrm>
            <a:off x="1090422" y="1385316"/>
            <a:ext cx="720564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1" name="Shape 51"/>
        <p:cNvGrpSpPr/>
        <p:nvPr/>
      </p:nvGrpSpPr>
      <p:grpSpPr>
        <a:xfrm>
          <a:off x="0" y="0"/>
          <a:ext cx="0" cy="0"/>
          <a:chOff x="0" y="0"/>
          <a:chExt cx="0" cy="0"/>
        </a:xfrm>
      </p:grpSpPr>
      <p:sp>
        <p:nvSpPr>
          <p:cNvPr id="52" name="Google Shape;52;p8"/>
          <p:cNvSpPr txBox="1"/>
          <p:nvPr>
            <p:ph type="title"/>
          </p:nvPr>
        </p:nvSpPr>
        <p:spPr>
          <a:xfrm>
            <a:off x="1085394" y="603123"/>
            <a:ext cx="7205746" cy="792239"/>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8"/>
          <p:cNvSpPr txBox="1"/>
          <p:nvPr>
            <p:ph idx="1" type="body"/>
          </p:nvPr>
        </p:nvSpPr>
        <p:spPr>
          <a:xfrm>
            <a:off x="1085393" y="1514662"/>
            <a:ext cx="3483864" cy="60145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50"/>
              </a:spcBef>
              <a:spcAft>
                <a:spcPts val="0"/>
              </a:spcAft>
              <a:buSzPts val="1650"/>
              <a:buNone/>
              <a:defRPr b="0" sz="1650" cap="none">
                <a:solidFill>
                  <a:schemeClr val="accent1"/>
                </a:solidFill>
              </a:defRPr>
            </a:lvl1pPr>
            <a:lvl2pPr indent="-228600" lvl="1" marL="914400" algn="l">
              <a:lnSpc>
                <a:spcPct val="120000"/>
              </a:lnSpc>
              <a:spcBef>
                <a:spcPts val="375"/>
              </a:spcBef>
              <a:spcAft>
                <a:spcPts val="0"/>
              </a:spcAft>
              <a:buSzPts val="1500"/>
              <a:buNone/>
              <a:defRPr b="1" sz="1500"/>
            </a:lvl2pPr>
            <a:lvl3pPr indent="-228600" lvl="2" marL="1371600" algn="l">
              <a:lnSpc>
                <a:spcPct val="120000"/>
              </a:lnSpc>
              <a:spcBef>
                <a:spcPts val="375"/>
              </a:spcBef>
              <a:spcAft>
                <a:spcPts val="0"/>
              </a:spcAft>
              <a:buSzPts val="1350"/>
              <a:buNone/>
              <a:defRPr b="1" sz="1350"/>
            </a:lvl3pPr>
            <a:lvl4pPr indent="-228600" lvl="3" marL="1828800" algn="l">
              <a:lnSpc>
                <a:spcPct val="120000"/>
              </a:lnSpc>
              <a:spcBef>
                <a:spcPts val="375"/>
              </a:spcBef>
              <a:spcAft>
                <a:spcPts val="0"/>
              </a:spcAft>
              <a:buSzPts val="1200"/>
              <a:buNone/>
              <a:defRPr b="1" sz="1200"/>
            </a:lvl4pPr>
            <a:lvl5pPr indent="-228600" lvl="4" marL="2286000" algn="l">
              <a:lnSpc>
                <a:spcPct val="120000"/>
              </a:lnSpc>
              <a:spcBef>
                <a:spcPts val="375"/>
              </a:spcBef>
              <a:spcAft>
                <a:spcPts val="0"/>
              </a:spcAft>
              <a:buSzPts val="1200"/>
              <a:buNone/>
              <a:defRPr b="1" sz="1200"/>
            </a:lvl5pPr>
            <a:lvl6pPr indent="-228600" lvl="5" marL="2743200" algn="l">
              <a:lnSpc>
                <a:spcPct val="120000"/>
              </a:lnSpc>
              <a:spcBef>
                <a:spcPts val="375"/>
              </a:spcBef>
              <a:spcAft>
                <a:spcPts val="0"/>
              </a:spcAft>
              <a:buSzPts val="1200"/>
              <a:buNone/>
              <a:defRPr b="1" sz="1200"/>
            </a:lvl6pPr>
            <a:lvl7pPr indent="-228600" lvl="6" marL="3200400" algn="l">
              <a:lnSpc>
                <a:spcPct val="120000"/>
              </a:lnSpc>
              <a:spcBef>
                <a:spcPts val="375"/>
              </a:spcBef>
              <a:spcAft>
                <a:spcPts val="0"/>
              </a:spcAft>
              <a:buSzPts val="1200"/>
              <a:buNone/>
              <a:defRPr b="1" sz="1200"/>
            </a:lvl7pPr>
            <a:lvl8pPr indent="-228600" lvl="7" marL="3657600" algn="l">
              <a:lnSpc>
                <a:spcPct val="120000"/>
              </a:lnSpc>
              <a:spcBef>
                <a:spcPts val="375"/>
              </a:spcBef>
              <a:spcAft>
                <a:spcPts val="0"/>
              </a:spcAft>
              <a:buSzPts val="1200"/>
              <a:buNone/>
              <a:defRPr b="1" sz="1200"/>
            </a:lvl8pPr>
            <a:lvl9pPr indent="-228600" lvl="8" marL="4114800" algn="l">
              <a:lnSpc>
                <a:spcPct val="120000"/>
              </a:lnSpc>
              <a:spcBef>
                <a:spcPts val="375"/>
              </a:spcBef>
              <a:spcAft>
                <a:spcPts val="0"/>
              </a:spcAft>
              <a:buSzPts val="1200"/>
              <a:buNone/>
              <a:defRPr b="1" sz="1200"/>
            </a:lvl9pPr>
          </a:lstStyle>
          <a:p/>
        </p:txBody>
      </p:sp>
      <p:sp>
        <p:nvSpPr>
          <p:cNvPr id="54" name="Google Shape;54;p8"/>
          <p:cNvSpPr txBox="1"/>
          <p:nvPr>
            <p:ph idx="2" type="body"/>
          </p:nvPr>
        </p:nvSpPr>
        <p:spPr>
          <a:xfrm>
            <a:off x="1085393" y="2118202"/>
            <a:ext cx="3483864" cy="1983343"/>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55" name="Google Shape;55;p8"/>
          <p:cNvSpPr txBox="1"/>
          <p:nvPr>
            <p:ph idx="3" type="body"/>
          </p:nvPr>
        </p:nvSpPr>
        <p:spPr>
          <a:xfrm>
            <a:off x="4809272" y="1517253"/>
            <a:ext cx="3483864" cy="60167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50"/>
              </a:spcBef>
              <a:spcAft>
                <a:spcPts val="0"/>
              </a:spcAft>
              <a:buSzPts val="1650"/>
              <a:buNone/>
              <a:defRPr b="0" sz="1650" cap="none">
                <a:solidFill>
                  <a:schemeClr val="accent1"/>
                </a:solidFill>
              </a:defRPr>
            </a:lvl1pPr>
            <a:lvl2pPr indent="-228600" lvl="1" marL="914400" algn="l">
              <a:lnSpc>
                <a:spcPct val="120000"/>
              </a:lnSpc>
              <a:spcBef>
                <a:spcPts val="375"/>
              </a:spcBef>
              <a:spcAft>
                <a:spcPts val="0"/>
              </a:spcAft>
              <a:buSzPts val="1500"/>
              <a:buNone/>
              <a:defRPr b="1" sz="1500"/>
            </a:lvl2pPr>
            <a:lvl3pPr indent="-228600" lvl="2" marL="1371600" algn="l">
              <a:lnSpc>
                <a:spcPct val="120000"/>
              </a:lnSpc>
              <a:spcBef>
                <a:spcPts val="375"/>
              </a:spcBef>
              <a:spcAft>
                <a:spcPts val="0"/>
              </a:spcAft>
              <a:buSzPts val="1350"/>
              <a:buNone/>
              <a:defRPr b="1" sz="1350"/>
            </a:lvl3pPr>
            <a:lvl4pPr indent="-228600" lvl="3" marL="1828800" algn="l">
              <a:lnSpc>
                <a:spcPct val="120000"/>
              </a:lnSpc>
              <a:spcBef>
                <a:spcPts val="375"/>
              </a:spcBef>
              <a:spcAft>
                <a:spcPts val="0"/>
              </a:spcAft>
              <a:buSzPts val="1200"/>
              <a:buNone/>
              <a:defRPr b="1" sz="1200"/>
            </a:lvl4pPr>
            <a:lvl5pPr indent="-228600" lvl="4" marL="2286000" algn="l">
              <a:lnSpc>
                <a:spcPct val="120000"/>
              </a:lnSpc>
              <a:spcBef>
                <a:spcPts val="375"/>
              </a:spcBef>
              <a:spcAft>
                <a:spcPts val="0"/>
              </a:spcAft>
              <a:buSzPts val="1200"/>
              <a:buNone/>
              <a:defRPr b="1" sz="1200"/>
            </a:lvl5pPr>
            <a:lvl6pPr indent="-228600" lvl="5" marL="2743200" algn="l">
              <a:lnSpc>
                <a:spcPct val="120000"/>
              </a:lnSpc>
              <a:spcBef>
                <a:spcPts val="375"/>
              </a:spcBef>
              <a:spcAft>
                <a:spcPts val="0"/>
              </a:spcAft>
              <a:buSzPts val="1200"/>
              <a:buNone/>
              <a:defRPr b="1" sz="1200"/>
            </a:lvl6pPr>
            <a:lvl7pPr indent="-228600" lvl="6" marL="3200400" algn="l">
              <a:lnSpc>
                <a:spcPct val="120000"/>
              </a:lnSpc>
              <a:spcBef>
                <a:spcPts val="375"/>
              </a:spcBef>
              <a:spcAft>
                <a:spcPts val="0"/>
              </a:spcAft>
              <a:buSzPts val="1200"/>
              <a:buNone/>
              <a:defRPr b="1" sz="1200"/>
            </a:lvl7pPr>
            <a:lvl8pPr indent="-228600" lvl="7" marL="3657600" algn="l">
              <a:lnSpc>
                <a:spcPct val="120000"/>
              </a:lnSpc>
              <a:spcBef>
                <a:spcPts val="375"/>
              </a:spcBef>
              <a:spcAft>
                <a:spcPts val="0"/>
              </a:spcAft>
              <a:buSzPts val="1200"/>
              <a:buNone/>
              <a:defRPr b="1" sz="1200"/>
            </a:lvl8pPr>
            <a:lvl9pPr indent="-228600" lvl="8" marL="4114800" algn="l">
              <a:lnSpc>
                <a:spcPct val="120000"/>
              </a:lnSpc>
              <a:spcBef>
                <a:spcPts val="375"/>
              </a:spcBef>
              <a:spcAft>
                <a:spcPts val="0"/>
              </a:spcAft>
              <a:buSzPts val="1200"/>
              <a:buNone/>
              <a:defRPr b="1" sz="1200"/>
            </a:lvl9pPr>
          </a:lstStyle>
          <a:p/>
        </p:txBody>
      </p:sp>
      <p:sp>
        <p:nvSpPr>
          <p:cNvPr id="56" name="Google Shape;56;p8"/>
          <p:cNvSpPr txBox="1"/>
          <p:nvPr>
            <p:ph idx="4" type="body"/>
          </p:nvPr>
        </p:nvSpPr>
        <p:spPr>
          <a:xfrm>
            <a:off x="4809272" y="2116119"/>
            <a:ext cx="3483864" cy="1978028"/>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57" name="Google Shape;57;p8"/>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Clr>
                <a:schemeClr val="accent1"/>
              </a:buClr>
              <a:buSzPts val="2100"/>
              <a:buFont typeface="Gill Sans"/>
              <a:buNone/>
              <a:defRPr/>
            </a:lvl1pPr>
            <a:lvl2pPr indent="0" lvl="1" marL="0" algn="r">
              <a:spcBef>
                <a:spcPts val="0"/>
              </a:spcBef>
              <a:spcAft>
                <a:spcPts val="0"/>
              </a:spcAft>
              <a:buClr>
                <a:schemeClr val="accent1"/>
              </a:buClr>
              <a:buSzPts val="2100"/>
              <a:buFont typeface="Gill Sans"/>
              <a:buNone/>
              <a:defRPr/>
            </a:lvl2pPr>
            <a:lvl3pPr indent="0" lvl="2" marL="0" algn="r">
              <a:spcBef>
                <a:spcPts val="0"/>
              </a:spcBef>
              <a:spcAft>
                <a:spcPts val="0"/>
              </a:spcAft>
              <a:buClr>
                <a:schemeClr val="accent1"/>
              </a:buClr>
              <a:buSzPts val="2100"/>
              <a:buFont typeface="Gill Sans"/>
              <a:buNone/>
              <a:defRPr/>
            </a:lvl3pPr>
            <a:lvl4pPr indent="0" lvl="3" marL="0" algn="r">
              <a:spcBef>
                <a:spcPts val="0"/>
              </a:spcBef>
              <a:spcAft>
                <a:spcPts val="0"/>
              </a:spcAft>
              <a:buClr>
                <a:schemeClr val="accent1"/>
              </a:buClr>
              <a:buSzPts val="2100"/>
              <a:buFont typeface="Gill Sans"/>
              <a:buNone/>
              <a:defRPr/>
            </a:lvl4pPr>
            <a:lvl5pPr indent="0" lvl="4" marL="0" algn="r">
              <a:spcBef>
                <a:spcPts val="0"/>
              </a:spcBef>
              <a:spcAft>
                <a:spcPts val="0"/>
              </a:spcAft>
              <a:buClr>
                <a:schemeClr val="accent1"/>
              </a:buClr>
              <a:buSzPts val="2100"/>
              <a:buFont typeface="Gill Sans"/>
              <a:buNone/>
              <a:defRPr/>
            </a:lvl5pPr>
            <a:lvl6pPr indent="0" lvl="5" marL="0" algn="r">
              <a:spcBef>
                <a:spcPts val="0"/>
              </a:spcBef>
              <a:spcAft>
                <a:spcPts val="0"/>
              </a:spcAft>
              <a:buClr>
                <a:schemeClr val="accent1"/>
              </a:buClr>
              <a:buSzPts val="2100"/>
              <a:buFont typeface="Gill Sans"/>
              <a:buNone/>
              <a:defRPr/>
            </a:lvl6pPr>
            <a:lvl7pPr indent="0" lvl="6" marL="0" algn="r">
              <a:spcBef>
                <a:spcPts val="0"/>
              </a:spcBef>
              <a:spcAft>
                <a:spcPts val="0"/>
              </a:spcAft>
              <a:buClr>
                <a:schemeClr val="accent1"/>
              </a:buClr>
              <a:buSzPts val="2100"/>
              <a:buFont typeface="Gill Sans"/>
              <a:buNone/>
              <a:defRPr/>
            </a:lvl7pPr>
            <a:lvl8pPr indent="0" lvl="7" marL="0" algn="r">
              <a:spcBef>
                <a:spcPts val="0"/>
              </a:spcBef>
              <a:spcAft>
                <a:spcPts val="0"/>
              </a:spcAft>
              <a:buClr>
                <a:schemeClr val="accent1"/>
              </a:buClr>
              <a:buSzPts val="2100"/>
              <a:buFont typeface="Gill Sans"/>
              <a:buNone/>
              <a:defRPr/>
            </a:lvl8pPr>
            <a:lvl9pPr indent="0" lvl="8" marL="0" algn="r">
              <a:spcBef>
                <a:spcPts val="0"/>
              </a:spcBef>
              <a:spcAft>
                <a:spcPts val="0"/>
              </a:spcAft>
              <a:buClr>
                <a:schemeClr val="accent1"/>
              </a:buClr>
              <a:buSzPts val="2100"/>
              <a:buFont typeface="Gill Sans"/>
              <a:buNone/>
              <a:defRPr/>
            </a:lvl9pPr>
          </a:lstStyle>
          <a:p>
            <a:pPr indent="0" lvl="0" marL="0" rtl="0" algn="r">
              <a:spcBef>
                <a:spcPts val="0"/>
              </a:spcBef>
              <a:spcAft>
                <a:spcPts val="0"/>
              </a:spcAft>
              <a:buNone/>
            </a:pPr>
            <a:fld id="{00000000-1234-1234-1234-123412341234}" type="slidenum">
              <a:rPr lang="en"/>
              <a:t>‹#›</a:t>
            </a:fld>
            <a:endParaRPr/>
          </a:p>
        </p:txBody>
      </p:sp>
      <p:cxnSp>
        <p:nvCxnSpPr>
          <p:cNvPr id="60" name="Google Shape;60;p8"/>
          <p:cNvCxnSpPr/>
          <p:nvPr/>
        </p:nvCxnSpPr>
        <p:spPr>
          <a:xfrm>
            <a:off x="1090422" y="1385316"/>
            <a:ext cx="720564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1" name="Shape 61"/>
        <p:cNvGrpSpPr/>
        <p:nvPr/>
      </p:nvGrpSpPr>
      <p:grpSpPr>
        <a:xfrm>
          <a:off x="0" y="0"/>
          <a:ext cx="0" cy="0"/>
          <a:chOff x="0" y="0"/>
          <a:chExt cx="0" cy="0"/>
        </a:xfrm>
      </p:grpSpPr>
      <p:sp>
        <p:nvSpPr>
          <p:cNvPr id="62" name="Google Shape;62;p9"/>
          <p:cNvSpPr txBox="1"/>
          <p:nvPr>
            <p:ph type="title"/>
          </p:nvPr>
        </p:nvSpPr>
        <p:spPr>
          <a:xfrm>
            <a:off x="1088685" y="603390"/>
            <a:ext cx="7202456" cy="786926"/>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9"/>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Clr>
                <a:schemeClr val="accent1"/>
              </a:buClr>
              <a:buSzPts val="2100"/>
              <a:buFont typeface="Gill Sans"/>
              <a:buNone/>
              <a:defRPr/>
            </a:lvl1pPr>
            <a:lvl2pPr indent="0" lvl="1" marL="0" algn="r">
              <a:spcBef>
                <a:spcPts val="0"/>
              </a:spcBef>
              <a:spcAft>
                <a:spcPts val="0"/>
              </a:spcAft>
              <a:buClr>
                <a:schemeClr val="accent1"/>
              </a:buClr>
              <a:buSzPts val="2100"/>
              <a:buFont typeface="Gill Sans"/>
              <a:buNone/>
              <a:defRPr/>
            </a:lvl2pPr>
            <a:lvl3pPr indent="0" lvl="2" marL="0" algn="r">
              <a:spcBef>
                <a:spcPts val="0"/>
              </a:spcBef>
              <a:spcAft>
                <a:spcPts val="0"/>
              </a:spcAft>
              <a:buClr>
                <a:schemeClr val="accent1"/>
              </a:buClr>
              <a:buSzPts val="2100"/>
              <a:buFont typeface="Gill Sans"/>
              <a:buNone/>
              <a:defRPr/>
            </a:lvl3pPr>
            <a:lvl4pPr indent="0" lvl="3" marL="0" algn="r">
              <a:spcBef>
                <a:spcPts val="0"/>
              </a:spcBef>
              <a:spcAft>
                <a:spcPts val="0"/>
              </a:spcAft>
              <a:buClr>
                <a:schemeClr val="accent1"/>
              </a:buClr>
              <a:buSzPts val="2100"/>
              <a:buFont typeface="Gill Sans"/>
              <a:buNone/>
              <a:defRPr/>
            </a:lvl4pPr>
            <a:lvl5pPr indent="0" lvl="4" marL="0" algn="r">
              <a:spcBef>
                <a:spcPts val="0"/>
              </a:spcBef>
              <a:spcAft>
                <a:spcPts val="0"/>
              </a:spcAft>
              <a:buClr>
                <a:schemeClr val="accent1"/>
              </a:buClr>
              <a:buSzPts val="2100"/>
              <a:buFont typeface="Gill Sans"/>
              <a:buNone/>
              <a:defRPr/>
            </a:lvl5pPr>
            <a:lvl6pPr indent="0" lvl="5" marL="0" algn="r">
              <a:spcBef>
                <a:spcPts val="0"/>
              </a:spcBef>
              <a:spcAft>
                <a:spcPts val="0"/>
              </a:spcAft>
              <a:buClr>
                <a:schemeClr val="accent1"/>
              </a:buClr>
              <a:buSzPts val="2100"/>
              <a:buFont typeface="Gill Sans"/>
              <a:buNone/>
              <a:defRPr/>
            </a:lvl6pPr>
            <a:lvl7pPr indent="0" lvl="6" marL="0" algn="r">
              <a:spcBef>
                <a:spcPts val="0"/>
              </a:spcBef>
              <a:spcAft>
                <a:spcPts val="0"/>
              </a:spcAft>
              <a:buClr>
                <a:schemeClr val="accent1"/>
              </a:buClr>
              <a:buSzPts val="2100"/>
              <a:buFont typeface="Gill Sans"/>
              <a:buNone/>
              <a:defRPr/>
            </a:lvl7pPr>
            <a:lvl8pPr indent="0" lvl="7" marL="0" algn="r">
              <a:spcBef>
                <a:spcPts val="0"/>
              </a:spcBef>
              <a:spcAft>
                <a:spcPts val="0"/>
              </a:spcAft>
              <a:buClr>
                <a:schemeClr val="accent1"/>
              </a:buClr>
              <a:buSzPts val="2100"/>
              <a:buFont typeface="Gill Sans"/>
              <a:buNone/>
              <a:defRPr/>
            </a:lvl8pPr>
            <a:lvl9pPr indent="0" lvl="8" marL="0" algn="r">
              <a:spcBef>
                <a:spcPts val="0"/>
              </a:spcBef>
              <a:spcAft>
                <a:spcPts val="0"/>
              </a:spcAft>
              <a:buClr>
                <a:schemeClr val="accent1"/>
              </a:buClr>
              <a:buSzPts val="2100"/>
              <a:buFont typeface="Gill Sans"/>
              <a:buNone/>
              <a:defRPr/>
            </a:lvl9pPr>
          </a:lstStyle>
          <a:p>
            <a:pPr indent="0" lvl="0" marL="0" rtl="0" algn="r">
              <a:spcBef>
                <a:spcPts val="0"/>
              </a:spcBef>
              <a:spcAft>
                <a:spcPts val="0"/>
              </a:spcAft>
              <a:buNone/>
            </a:pPr>
            <a:fld id="{00000000-1234-1234-1234-123412341234}" type="slidenum">
              <a:rPr lang="en"/>
              <a:t>‹#›</a:t>
            </a:fld>
            <a:endParaRPr/>
          </a:p>
        </p:txBody>
      </p:sp>
      <p:cxnSp>
        <p:nvCxnSpPr>
          <p:cNvPr id="66" name="Google Shape;66;p9"/>
          <p:cNvCxnSpPr/>
          <p:nvPr/>
        </p:nvCxnSpPr>
        <p:spPr>
          <a:xfrm>
            <a:off x="1090422" y="1385316"/>
            <a:ext cx="720564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67" name="Shape 67"/>
        <p:cNvGrpSpPr/>
        <p:nvPr/>
      </p:nvGrpSpPr>
      <p:grpSpPr>
        <a:xfrm>
          <a:off x="0" y="0"/>
          <a:ext cx="0" cy="0"/>
          <a:chOff x="0" y="0"/>
          <a:chExt cx="0" cy="0"/>
        </a:xfrm>
      </p:grpSpPr>
      <p:sp>
        <p:nvSpPr>
          <p:cNvPr id="68" name="Google Shape;68;p10"/>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Clr>
                <a:schemeClr val="accent1"/>
              </a:buClr>
              <a:buSzPts val="2100"/>
              <a:buFont typeface="Gill Sans"/>
              <a:buNone/>
              <a:defRPr/>
            </a:lvl1pPr>
            <a:lvl2pPr indent="0" lvl="1" marL="0" algn="r">
              <a:spcBef>
                <a:spcPts val="0"/>
              </a:spcBef>
              <a:spcAft>
                <a:spcPts val="0"/>
              </a:spcAft>
              <a:buClr>
                <a:schemeClr val="accent1"/>
              </a:buClr>
              <a:buSzPts val="2100"/>
              <a:buFont typeface="Gill Sans"/>
              <a:buNone/>
              <a:defRPr/>
            </a:lvl2pPr>
            <a:lvl3pPr indent="0" lvl="2" marL="0" algn="r">
              <a:spcBef>
                <a:spcPts val="0"/>
              </a:spcBef>
              <a:spcAft>
                <a:spcPts val="0"/>
              </a:spcAft>
              <a:buClr>
                <a:schemeClr val="accent1"/>
              </a:buClr>
              <a:buSzPts val="2100"/>
              <a:buFont typeface="Gill Sans"/>
              <a:buNone/>
              <a:defRPr/>
            </a:lvl3pPr>
            <a:lvl4pPr indent="0" lvl="3" marL="0" algn="r">
              <a:spcBef>
                <a:spcPts val="0"/>
              </a:spcBef>
              <a:spcAft>
                <a:spcPts val="0"/>
              </a:spcAft>
              <a:buClr>
                <a:schemeClr val="accent1"/>
              </a:buClr>
              <a:buSzPts val="2100"/>
              <a:buFont typeface="Gill Sans"/>
              <a:buNone/>
              <a:defRPr/>
            </a:lvl4pPr>
            <a:lvl5pPr indent="0" lvl="4" marL="0" algn="r">
              <a:spcBef>
                <a:spcPts val="0"/>
              </a:spcBef>
              <a:spcAft>
                <a:spcPts val="0"/>
              </a:spcAft>
              <a:buClr>
                <a:schemeClr val="accent1"/>
              </a:buClr>
              <a:buSzPts val="2100"/>
              <a:buFont typeface="Gill Sans"/>
              <a:buNone/>
              <a:defRPr/>
            </a:lvl5pPr>
            <a:lvl6pPr indent="0" lvl="5" marL="0" algn="r">
              <a:spcBef>
                <a:spcPts val="0"/>
              </a:spcBef>
              <a:spcAft>
                <a:spcPts val="0"/>
              </a:spcAft>
              <a:buClr>
                <a:schemeClr val="accent1"/>
              </a:buClr>
              <a:buSzPts val="2100"/>
              <a:buFont typeface="Gill Sans"/>
              <a:buNone/>
              <a:defRPr/>
            </a:lvl6pPr>
            <a:lvl7pPr indent="0" lvl="6" marL="0" algn="r">
              <a:spcBef>
                <a:spcPts val="0"/>
              </a:spcBef>
              <a:spcAft>
                <a:spcPts val="0"/>
              </a:spcAft>
              <a:buClr>
                <a:schemeClr val="accent1"/>
              </a:buClr>
              <a:buSzPts val="2100"/>
              <a:buFont typeface="Gill Sans"/>
              <a:buNone/>
              <a:defRPr/>
            </a:lvl7pPr>
            <a:lvl8pPr indent="0" lvl="7" marL="0" algn="r">
              <a:spcBef>
                <a:spcPts val="0"/>
              </a:spcBef>
              <a:spcAft>
                <a:spcPts val="0"/>
              </a:spcAft>
              <a:buClr>
                <a:schemeClr val="accent1"/>
              </a:buClr>
              <a:buSzPts val="2100"/>
              <a:buFont typeface="Gill Sans"/>
              <a:buNone/>
              <a:defRPr/>
            </a:lvl8pPr>
            <a:lvl9pPr indent="0" lvl="8" marL="0" algn="r">
              <a:spcBef>
                <a:spcPts val="0"/>
              </a:spcBef>
              <a:spcAft>
                <a:spcPts val="0"/>
              </a:spcAft>
              <a:buClr>
                <a:schemeClr val="accent1"/>
              </a:buClr>
              <a:buSzPts val="2100"/>
              <a:buFont typeface="Gill San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p:nvPr/>
        </p:nvSpPr>
        <p:spPr>
          <a:xfrm>
            <a:off x="0" y="1514607"/>
            <a:ext cx="9144000" cy="3079456"/>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 name="Google Shape;7;p1"/>
          <p:cNvPicPr preferRelativeResize="0"/>
          <p:nvPr/>
        </p:nvPicPr>
        <p:blipFill rotWithShape="1">
          <a:blip r:embed="rId1">
            <a:alphaModFix/>
          </a:blip>
          <a:srcRect b="-1538" l="0" r="0" t="1538"/>
          <a:stretch/>
        </p:blipFill>
        <p:spPr>
          <a:xfrm>
            <a:off x="0" y="4594860"/>
            <a:ext cx="9144000" cy="557213"/>
          </a:xfrm>
          <a:prstGeom prst="rect">
            <a:avLst/>
          </a:prstGeom>
          <a:noFill/>
          <a:ln>
            <a:noFill/>
          </a:ln>
        </p:spPr>
      </p:pic>
      <p:sp>
        <p:nvSpPr>
          <p:cNvPr id="8" name="Google Shape;8;p1"/>
          <p:cNvSpPr txBox="1"/>
          <p:nvPr>
            <p:ph type="title"/>
          </p:nvPr>
        </p:nvSpPr>
        <p:spPr>
          <a:xfrm>
            <a:off x="1088685" y="603390"/>
            <a:ext cx="7202456" cy="78692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2400"/>
              <a:buFont typeface="Gill Sans"/>
              <a:buNone/>
              <a:defRPr b="0" i="0" sz="24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1088685" y="1511799"/>
            <a:ext cx="7202456" cy="2587960"/>
          </a:xfrm>
          <a:prstGeom prst="rect">
            <a:avLst/>
          </a:prstGeom>
          <a:noFill/>
          <a:ln>
            <a:noFill/>
          </a:ln>
        </p:spPr>
        <p:txBody>
          <a:bodyPr anchorCtr="0" anchor="t" bIns="45700" lIns="91425" spcFirstLastPara="1" rIns="91425" wrap="square" tIns="45700">
            <a:noAutofit/>
          </a:bodyPr>
          <a:lstStyle>
            <a:lvl1pPr indent="-323850" lvl="0" marL="457200" marR="0" rtl="0" algn="l">
              <a:lnSpc>
                <a:spcPct val="120000"/>
              </a:lnSpc>
              <a:spcBef>
                <a:spcPts val="750"/>
              </a:spcBef>
              <a:spcAft>
                <a:spcPts val="0"/>
              </a:spcAft>
              <a:buClr>
                <a:schemeClr val="accent1"/>
              </a:buClr>
              <a:buSzPts val="1500"/>
              <a:buFont typeface="Arial"/>
              <a:buChar char="•"/>
              <a:defRPr b="0" i="0" sz="1500" u="none" cap="none" strike="noStrike">
                <a:solidFill>
                  <a:schemeClr val="dk1"/>
                </a:solidFill>
                <a:latin typeface="Gill Sans"/>
                <a:ea typeface="Gill Sans"/>
                <a:cs typeface="Gill Sans"/>
                <a:sym typeface="Gill Sans"/>
              </a:defRPr>
            </a:lvl1pPr>
            <a:lvl2pPr indent="-314325" lvl="1" marL="914400" marR="0" rtl="0" algn="l">
              <a:lnSpc>
                <a:spcPct val="120000"/>
              </a:lnSpc>
              <a:spcBef>
                <a:spcPts val="375"/>
              </a:spcBef>
              <a:spcAft>
                <a:spcPts val="0"/>
              </a:spcAft>
              <a:buClr>
                <a:schemeClr val="accent1"/>
              </a:buClr>
              <a:buSzPts val="1350"/>
              <a:buFont typeface="Arial"/>
              <a:buChar char="•"/>
              <a:defRPr b="0" i="0" sz="1350" u="none" cap="none" strike="noStrike">
                <a:solidFill>
                  <a:schemeClr val="dk1"/>
                </a:solidFill>
                <a:latin typeface="Gill Sans"/>
                <a:ea typeface="Gill Sans"/>
                <a:cs typeface="Gill Sans"/>
                <a:sym typeface="Gill Sans"/>
              </a:defRPr>
            </a:lvl2pPr>
            <a:lvl3pPr indent="-304800" lvl="2" marL="1371600" marR="0" rtl="0" algn="l">
              <a:lnSpc>
                <a:spcPct val="120000"/>
              </a:lnSpc>
              <a:spcBef>
                <a:spcPts val="375"/>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3pPr>
            <a:lvl4pPr indent="-295275" lvl="3" marL="1828800" marR="0" rtl="0" algn="l">
              <a:lnSpc>
                <a:spcPct val="120000"/>
              </a:lnSpc>
              <a:spcBef>
                <a:spcPts val="375"/>
              </a:spcBef>
              <a:spcAft>
                <a:spcPts val="0"/>
              </a:spcAft>
              <a:buClr>
                <a:schemeClr val="accent1"/>
              </a:buClr>
              <a:buSzPts val="1050"/>
              <a:buFont typeface="Arial"/>
              <a:buChar char="•"/>
              <a:defRPr b="0" i="0" sz="1050" u="none" cap="none" strike="noStrike">
                <a:solidFill>
                  <a:schemeClr val="dk1"/>
                </a:solidFill>
                <a:latin typeface="Gill Sans"/>
                <a:ea typeface="Gill Sans"/>
                <a:cs typeface="Gill Sans"/>
                <a:sym typeface="Gill Sans"/>
              </a:defRPr>
            </a:lvl4pPr>
            <a:lvl5pPr indent="-285750" lvl="4" marL="2286000" marR="0" rtl="0" algn="l">
              <a:lnSpc>
                <a:spcPct val="120000"/>
              </a:lnSpc>
              <a:spcBef>
                <a:spcPts val="375"/>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5pPr>
            <a:lvl6pPr indent="-285750" lvl="5" marL="2743200" marR="0" rtl="0" algn="l">
              <a:lnSpc>
                <a:spcPct val="120000"/>
              </a:lnSpc>
              <a:spcBef>
                <a:spcPts val="375"/>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6pPr>
            <a:lvl7pPr indent="-285750" lvl="6" marL="3200400" marR="0" rtl="0" algn="l">
              <a:lnSpc>
                <a:spcPct val="120000"/>
              </a:lnSpc>
              <a:spcBef>
                <a:spcPts val="375"/>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7pPr>
            <a:lvl8pPr indent="-285750" lvl="7" marL="3657600" marR="0" rtl="0" algn="l">
              <a:lnSpc>
                <a:spcPct val="120000"/>
              </a:lnSpc>
              <a:spcBef>
                <a:spcPts val="375"/>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8pPr>
            <a:lvl9pPr indent="-285750" lvl="8" marL="4114800" marR="0" rtl="0" algn="l">
              <a:lnSpc>
                <a:spcPct val="120000"/>
              </a:lnSpc>
              <a:spcBef>
                <a:spcPts val="375"/>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9pPr>
          </a:lstStyle>
          <a:p/>
        </p:txBody>
      </p:sp>
      <p:sp>
        <p:nvSpPr>
          <p:cNvPr id="10" name="Google Shape;10;p1"/>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75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 name="Google Shape;11;p1"/>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75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2" name="Google Shape;12;p1"/>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1pPr>
            <a:lvl2pPr indent="0" lvl="1" marL="0" marR="0" rtl="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2pPr>
            <a:lvl3pPr indent="0" lvl="2" marL="0" marR="0" rtl="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3pPr>
            <a:lvl4pPr indent="0" lvl="3" marL="0" marR="0" rtl="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4pPr>
            <a:lvl5pPr indent="0" lvl="4" marL="0" marR="0" rtl="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5pPr>
            <a:lvl6pPr indent="0" lvl="5" marL="0" marR="0" rtl="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6pPr>
            <a:lvl7pPr indent="0" lvl="6" marL="0" marR="0" rtl="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7pPr>
            <a:lvl8pPr indent="0" lvl="7" marL="0" marR="0" rtl="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8pPr>
            <a:lvl9pPr indent="0" lvl="8" marL="0" marR="0" rtl="0" algn="r">
              <a:spcBef>
                <a:spcPts val="0"/>
              </a:spcBef>
              <a:spcAft>
                <a:spcPts val="0"/>
              </a:spcAft>
              <a:buClr>
                <a:schemeClr val="accent1"/>
              </a:buClr>
              <a:buSzPts val="2100"/>
              <a:buFont typeface="Gill Sans"/>
              <a:buNone/>
              <a:defRPr b="0" i="0" sz="21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cxnSp>
        <p:nvCxnSpPr>
          <p:cNvPr id="13" name="Google Shape;13;p1"/>
          <p:cNvCxnSpPr/>
          <p:nvPr/>
        </p:nvCxnSpPr>
        <p:spPr>
          <a:xfrm>
            <a:off x="0" y="4596310"/>
            <a:ext cx="9144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9.jpg"/><Relationship Id="rId5" Type="http://schemas.openxmlformats.org/officeDocument/2006/relationships/image" Target="../media/image10.jpg"/><Relationship Id="rId6"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jp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10.jpg"/><Relationship Id="rId5" Type="http://schemas.openxmlformats.org/officeDocument/2006/relationships/image" Target="../media/image14.png"/><Relationship Id="rId6"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youtube.com/watch?v=W1kw5xK1C30&amp;list=PLUpc0vYejgqcyC-Rqi1hHDjimxDMqgPJs&amp;index=4" TargetMode="External"/><Relationship Id="rId4" Type="http://schemas.openxmlformats.org/officeDocument/2006/relationships/hyperlink" Target="https://www.youtube.com/watch?v=hWc0Fd2AS3s&amp;list=PLUpc0vYejgqcyC-Rqi1hHDjimxDMqgPJs&amp;index=13" TargetMode="External"/><Relationship Id="rId5" Type="http://schemas.openxmlformats.org/officeDocument/2006/relationships/hyperlink" Target="https://www.nngroup.com/articles/author/jakob-nielsen/" TargetMode="External"/><Relationship Id="rId6" Type="http://schemas.openxmlformats.org/officeDocument/2006/relationships/hyperlink" Target="https://www.nngroup.com/articles/ten-usability-heuristic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5"/>
          <p:cNvSpPr txBox="1"/>
          <p:nvPr>
            <p:ph type="ctrTitle"/>
          </p:nvPr>
        </p:nvSpPr>
        <p:spPr>
          <a:xfrm>
            <a:off x="1813335" y="830324"/>
            <a:ext cx="6477900" cy="19062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6000"/>
              <a:buFont typeface="Gill Sans"/>
              <a:buNone/>
            </a:pPr>
            <a:r>
              <a:rPr lang="en" sz="6000"/>
              <a:t>AMS 1</a:t>
            </a:r>
            <a:endParaRPr sz="6000"/>
          </a:p>
        </p:txBody>
      </p:sp>
      <p:sp>
        <p:nvSpPr>
          <p:cNvPr id="109" name="Google Shape;109;p15"/>
          <p:cNvSpPr txBox="1"/>
          <p:nvPr>
            <p:ph idx="1" type="subTitle"/>
          </p:nvPr>
        </p:nvSpPr>
        <p:spPr>
          <a:xfrm>
            <a:off x="1770225" y="2793900"/>
            <a:ext cx="5161200" cy="7926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SzPts val="1800"/>
              <a:buNone/>
            </a:pPr>
            <a:r>
              <a:rPr b="1" lang="en" sz="1800"/>
              <a:t>A reliable, fair system of judging professional dance competitions, by presenting judges with the tools necessary to augment and inform the judging process.</a:t>
            </a:r>
            <a:endParaRPr b="1" sz="1800"/>
          </a:p>
        </p:txBody>
      </p:sp>
      <p:sp>
        <p:nvSpPr>
          <p:cNvPr id="110" name="Google Shape;110;p15"/>
          <p:cNvSpPr txBox="1"/>
          <p:nvPr/>
        </p:nvSpPr>
        <p:spPr>
          <a:xfrm>
            <a:off x="7403125" y="3706100"/>
            <a:ext cx="1655700" cy="487200"/>
          </a:xfrm>
          <a:prstGeom prst="rect">
            <a:avLst/>
          </a:prstGeom>
          <a:noFill/>
          <a:ln>
            <a:noFill/>
          </a:ln>
        </p:spPr>
        <p:txBody>
          <a:bodyPr anchorCtr="0" anchor="t" bIns="91425" lIns="91425" spcFirstLastPara="1" rIns="91425" wrap="square" tIns="91425">
            <a:noAutofit/>
          </a:bodyPr>
          <a:lstStyle/>
          <a:p>
            <a:pPr indent="0" lvl="0" marL="0" marR="0" rtl="0" algn="r">
              <a:spcBef>
                <a:spcPts val="0"/>
              </a:spcBef>
              <a:spcAft>
                <a:spcPts val="0"/>
              </a:spcAft>
              <a:buClr>
                <a:schemeClr val="dk1"/>
              </a:buClr>
              <a:buSzPts val="1200"/>
              <a:buFont typeface="Gill Sans"/>
              <a:buNone/>
            </a:pPr>
            <a:r>
              <a:rPr lang="en" sz="1200">
                <a:solidFill>
                  <a:schemeClr val="dk1"/>
                </a:solidFill>
                <a:latin typeface="Gill Sans"/>
                <a:ea typeface="Gill Sans"/>
                <a:cs typeface="Gill Sans"/>
                <a:sym typeface="Gill Sans"/>
              </a:rPr>
              <a:t>By Team 1</a:t>
            </a:r>
            <a:endParaRPr sz="1200">
              <a:solidFill>
                <a:schemeClr val="dk1"/>
              </a:solidFill>
              <a:latin typeface="Gill Sans"/>
              <a:ea typeface="Gill Sans"/>
              <a:cs typeface="Gill Sans"/>
              <a:sym typeface="Gill Sans"/>
            </a:endParaRPr>
          </a:p>
          <a:p>
            <a:pPr indent="0" lvl="0" marL="0" marR="0" rtl="0" algn="r">
              <a:spcBef>
                <a:spcPts val="0"/>
              </a:spcBef>
              <a:spcAft>
                <a:spcPts val="0"/>
              </a:spcAft>
              <a:buClr>
                <a:schemeClr val="dk1"/>
              </a:buClr>
              <a:buSzPts val="1200"/>
              <a:buFont typeface="Gill Sans"/>
              <a:buNone/>
            </a:pPr>
            <a:r>
              <a:rPr lang="en" sz="1200">
                <a:solidFill>
                  <a:schemeClr val="dk1"/>
                </a:solidFill>
                <a:latin typeface="Gill Sans"/>
                <a:ea typeface="Gill Sans"/>
                <a:cs typeface="Gill Sans"/>
                <a:sym typeface="Gill Sans"/>
              </a:rPr>
              <a:t>Muna Aghamelu</a:t>
            </a:r>
            <a:endParaRPr sz="1200">
              <a:solidFill>
                <a:schemeClr val="dk1"/>
              </a:solidFill>
              <a:latin typeface="Gill Sans"/>
              <a:ea typeface="Gill Sans"/>
              <a:cs typeface="Gill Sans"/>
              <a:sym typeface="Gill Sans"/>
            </a:endParaRPr>
          </a:p>
          <a:p>
            <a:pPr indent="0" lvl="0" marL="0" marR="0" rtl="0" algn="r">
              <a:spcBef>
                <a:spcPts val="0"/>
              </a:spcBef>
              <a:spcAft>
                <a:spcPts val="0"/>
              </a:spcAft>
              <a:buClr>
                <a:schemeClr val="dk1"/>
              </a:buClr>
              <a:buSzPts val="1200"/>
              <a:buFont typeface="Gill Sans"/>
              <a:buNone/>
            </a:pPr>
            <a:r>
              <a:rPr lang="en" sz="1200">
                <a:solidFill>
                  <a:schemeClr val="dk1"/>
                </a:solidFill>
                <a:latin typeface="Gill Sans"/>
                <a:ea typeface="Gill Sans"/>
                <a:cs typeface="Gill Sans"/>
                <a:sym typeface="Gill Sans"/>
              </a:rPr>
              <a:t>James Zhong</a:t>
            </a:r>
            <a:endParaRPr sz="1200">
              <a:solidFill>
                <a:schemeClr val="dk1"/>
              </a:solidFill>
              <a:latin typeface="Gill Sans"/>
              <a:ea typeface="Gill Sans"/>
              <a:cs typeface="Gill Sans"/>
              <a:sym typeface="Gill Sans"/>
            </a:endParaRPr>
          </a:p>
          <a:p>
            <a:pPr indent="0" lvl="0" marL="0" marR="0" rtl="0" algn="r">
              <a:spcBef>
                <a:spcPts val="0"/>
              </a:spcBef>
              <a:spcAft>
                <a:spcPts val="0"/>
              </a:spcAft>
              <a:buClr>
                <a:schemeClr val="dk1"/>
              </a:buClr>
              <a:buSzPts val="1200"/>
              <a:buFont typeface="Gill Sans"/>
              <a:buNone/>
            </a:pPr>
            <a:r>
              <a:rPr lang="en" sz="1200">
                <a:solidFill>
                  <a:schemeClr val="dk1"/>
                </a:solidFill>
                <a:latin typeface="Gill Sans"/>
                <a:ea typeface="Gill Sans"/>
                <a:cs typeface="Gill Sans"/>
                <a:sym typeface="Gill Sans"/>
              </a:rPr>
              <a:t>John Backwell</a:t>
            </a:r>
            <a:endParaRPr sz="1200">
              <a:solidFill>
                <a:schemeClr val="dk1"/>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228600" y="-8837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600"/>
              <a:buFont typeface="Gill Sans"/>
              <a:buNone/>
            </a:pPr>
            <a:r>
              <a:rPr lang="en"/>
              <a:t>GATHERING USER REQUIREMENTS</a:t>
            </a:r>
            <a:endParaRPr/>
          </a:p>
        </p:txBody>
      </p:sp>
      <p:sp>
        <p:nvSpPr>
          <p:cNvPr id="116" name="Google Shape;116;p16"/>
          <p:cNvSpPr txBox="1"/>
          <p:nvPr/>
        </p:nvSpPr>
        <p:spPr>
          <a:xfrm>
            <a:off x="228600" y="262400"/>
            <a:ext cx="8679900" cy="7074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Gill Sans"/>
              <a:buNone/>
            </a:pPr>
            <a:r>
              <a:rPr lang="en" sz="1200">
                <a:solidFill>
                  <a:schemeClr val="dk1"/>
                </a:solidFill>
                <a:latin typeface="Gill Sans"/>
                <a:ea typeface="Gill Sans"/>
                <a:cs typeface="Gill Sans"/>
                <a:sym typeface="Gill Sans"/>
              </a:rPr>
              <a:t>Our chosen approach to gather user requirements was a semi-structured interview. This enabled us to explore more into what a user may want by presenting open questions. Here is a summary of the user requirements we gathered from an experience ballroom dancer and a judge under the employment of AMS.</a:t>
            </a:r>
            <a:endParaRPr b="0" i="0" sz="1200" u="none" cap="none" strike="noStrike">
              <a:solidFill>
                <a:schemeClr val="dk1"/>
              </a:solidFill>
              <a:latin typeface="Gill Sans"/>
              <a:ea typeface="Gill Sans"/>
              <a:cs typeface="Gill Sans"/>
              <a:sym typeface="Gill Sans"/>
            </a:endParaRPr>
          </a:p>
        </p:txBody>
      </p:sp>
      <p:sp>
        <p:nvSpPr>
          <p:cNvPr id="117" name="Google Shape;117;p16"/>
          <p:cNvSpPr txBox="1"/>
          <p:nvPr/>
        </p:nvSpPr>
        <p:spPr>
          <a:xfrm rot="-5400000">
            <a:off x="3002100" y="2747300"/>
            <a:ext cx="3444600" cy="373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accent2"/>
              </a:buClr>
              <a:buSzPts val="1800"/>
              <a:buFont typeface="Gill Sans"/>
              <a:buNone/>
            </a:pPr>
            <a:r>
              <a:rPr b="1" lang="en" sz="1800">
                <a:solidFill>
                  <a:schemeClr val="accent2"/>
                </a:solidFill>
                <a:latin typeface="Gill Sans"/>
                <a:ea typeface="Gill Sans"/>
                <a:cs typeface="Gill Sans"/>
                <a:sym typeface="Gill Sans"/>
              </a:rPr>
              <a:t>Experienced Judge response</a:t>
            </a:r>
            <a:endParaRPr b="1" i="0" sz="1800" u="none" cap="none" strike="noStrike">
              <a:solidFill>
                <a:schemeClr val="accent2"/>
              </a:solidFill>
              <a:latin typeface="Gill Sans"/>
              <a:ea typeface="Gill Sans"/>
              <a:cs typeface="Gill Sans"/>
              <a:sym typeface="Gill Sans"/>
            </a:endParaRPr>
          </a:p>
        </p:txBody>
      </p:sp>
      <p:sp>
        <p:nvSpPr>
          <p:cNvPr id="118" name="Google Shape;118;p16"/>
          <p:cNvSpPr txBox="1"/>
          <p:nvPr/>
        </p:nvSpPr>
        <p:spPr>
          <a:xfrm rot="-5400000">
            <a:off x="-1658250" y="2700650"/>
            <a:ext cx="3537900" cy="373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accent2"/>
              </a:buClr>
              <a:buSzPts val="1800"/>
              <a:buFont typeface="Gill Sans"/>
              <a:buNone/>
            </a:pPr>
            <a:r>
              <a:rPr b="1" lang="en" sz="1800">
                <a:solidFill>
                  <a:schemeClr val="accent2"/>
                </a:solidFill>
                <a:latin typeface="Gill Sans"/>
                <a:ea typeface="Gill Sans"/>
                <a:cs typeface="Gill Sans"/>
                <a:sym typeface="Gill Sans"/>
              </a:rPr>
              <a:t>Ballroom Dancer response</a:t>
            </a:r>
            <a:endParaRPr b="1" i="0" sz="1800" u="none" cap="none" strike="noStrike">
              <a:solidFill>
                <a:schemeClr val="accent2"/>
              </a:solidFill>
              <a:latin typeface="Gill Sans"/>
              <a:ea typeface="Gill Sans"/>
              <a:cs typeface="Gill Sans"/>
              <a:sym typeface="Gill Sans"/>
            </a:endParaRPr>
          </a:p>
        </p:txBody>
      </p:sp>
      <p:sp>
        <p:nvSpPr>
          <p:cNvPr id="119" name="Google Shape;119;p16"/>
          <p:cNvSpPr/>
          <p:nvPr/>
        </p:nvSpPr>
        <p:spPr>
          <a:xfrm>
            <a:off x="4911300" y="947150"/>
            <a:ext cx="4156500" cy="3606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ill Sans"/>
              <a:buNone/>
            </a:pPr>
            <a:r>
              <a:rPr b="1" lang="en" sz="1100">
                <a:solidFill>
                  <a:schemeClr val="dk1"/>
                </a:solidFill>
                <a:latin typeface="Gill Sans"/>
                <a:ea typeface="Gill Sans"/>
                <a:cs typeface="Gill Sans"/>
                <a:sym typeface="Gill Sans"/>
              </a:rPr>
              <a:t>Please tell us about yourself, how long have you been a ballroom dancing judge?</a:t>
            </a:r>
            <a:endParaRPr b="1" sz="1100">
              <a:solidFill>
                <a:schemeClr val="dk1"/>
              </a:solidFill>
              <a:latin typeface="Gill Sans"/>
              <a:ea typeface="Gill Sans"/>
              <a:cs typeface="Gill Sans"/>
              <a:sym typeface="Gill Sans"/>
            </a:endParaRPr>
          </a:p>
          <a:p>
            <a:pPr indent="0" lvl="0" marL="0" marR="0" rtl="0" algn="l">
              <a:spcBef>
                <a:spcPts val="0"/>
              </a:spcBef>
              <a:spcAft>
                <a:spcPts val="0"/>
              </a:spcAft>
              <a:buClr>
                <a:schemeClr val="dk1"/>
              </a:buClr>
              <a:buSzPts val="1800"/>
              <a:buFont typeface="Gill Sans"/>
              <a:buNone/>
            </a:pPr>
            <a:r>
              <a:rPr i="1" lang="en" sz="1100">
                <a:solidFill>
                  <a:schemeClr val="dk1"/>
                </a:solidFill>
                <a:latin typeface="Gill Sans"/>
                <a:ea typeface="Gill Sans"/>
                <a:cs typeface="Gill Sans"/>
                <a:sym typeface="Gill Sans"/>
              </a:rPr>
              <a:t>I have been a qualified judge for 5 years of my life. My job is </a:t>
            </a:r>
            <a:r>
              <a:rPr i="1" lang="en" sz="1100">
                <a:solidFill>
                  <a:schemeClr val="dk1"/>
                </a:solidFill>
                <a:latin typeface="Gill Sans"/>
                <a:ea typeface="Gill Sans"/>
                <a:cs typeface="Gill Sans"/>
                <a:sym typeface="Gill Sans"/>
              </a:rPr>
              <a:t>straightforward</a:t>
            </a:r>
            <a:r>
              <a:rPr i="1" lang="en" sz="1100">
                <a:solidFill>
                  <a:schemeClr val="dk1"/>
                </a:solidFill>
                <a:latin typeface="Gill Sans"/>
                <a:ea typeface="Gill Sans"/>
                <a:cs typeface="Gill Sans"/>
                <a:sym typeface="Gill Sans"/>
              </a:rPr>
              <a:t> most of the time, however it can be quite hard when having to compare different dancers and fine tuning the smallest details e.g. is their posture straight enough, were their hand movements in sync with the music. It’s easy to pick out a good dancer, its quantifying how well they dance that makes my job quite difficult.</a:t>
            </a:r>
            <a:endParaRPr i="1" sz="1100">
              <a:solidFill>
                <a:schemeClr val="dk1"/>
              </a:solidFill>
              <a:latin typeface="Gill Sans"/>
              <a:ea typeface="Gill Sans"/>
              <a:cs typeface="Gill Sans"/>
              <a:sym typeface="Gill Sans"/>
            </a:endParaRPr>
          </a:p>
          <a:p>
            <a:pPr indent="0" lvl="0" marL="0" marR="0" rtl="0" algn="l">
              <a:spcBef>
                <a:spcPts val="0"/>
              </a:spcBef>
              <a:spcAft>
                <a:spcPts val="0"/>
              </a:spcAft>
              <a:buClr>
                <a:schemeClr val="dk1"/>
              </a:buClr>
              <a:buSzPts val="1800"/>
              <a:buFont typeface="Gill Sans"/>
              <a:buNone/>
            </a:pPr>
            <a:r>
              <a:t/>
            </a:r>
            <a:endParaRPr sz="1100">
              <a:solidFill>
                <a:schemeClr val="dk1"/>
              </a:solidFill>
              <a:latin typeface="Gill Sans"/>
              <a:ea typeface="Gill Sans"/>
              <a:cs typeface="Gill Sans"/>
              <a:sym typeface="Gill Sans"/>
            </a:endParaRPr>
          </a:p>
          <a:p>
            <a:pPr indent="0" lvl="0" marL="0" marR="0" rtl="0" algn="l">
              <a:spcBef>
                <a:spcPts val="0"/>
              </a:spcBef>
              <a:spcAft>
                <a:spcPts val="0"/>
              </a:spcAft>
              <a:buClr>
                <a:schemeClr val="dk1"/>
              </a:buClr>
              <a:buSzPts val="1800"/>
              <a:buFont typeface="Gill Sans"/>
              <a:buNone/>
            </a:pPr>
            <a:r>
              <a:rPr b="1" lang="en" sz="1100">
                <a:solidFill>
                  <a:schemeClr val="dk1"/>
                </a:solidFill>
                <a:latin typeface="Gill Sans"/>
                <a:ea typeface="Gill Sans"/>
                <a:cs typeface="Gill Sans"/>
                <a:sym typeface="Gill Sans"/>
              </a:rPr>
              <a:t>Have you ever used an app before?</a:t>
            </a:r>
            <a:endParaRPr b="1" sz="1100">
              <a:solidFill>
                <a:schemeClr val="dk1"/>
              </a:solidFill>
              <a:latin typeface="Gill Sans"/>
              <a:ea typeface="Gill Sans"/>
              <a:cs typeface="Gill Sans"/>
              <a:sym typeface="Gill Sans"/>
            </a:endParaRPr>
          </a:p>
          <a:p>
            <a:pPr indent="0" lvl="0" marL="0" marR="0" rtl="0" algn="l">
              <a:spcBef>
                <a:spcPts val="0"/>
              </a:spcBef>
              <a:spcAft>
                <a:spcPts val="0"/>
              </a:spcAft>
              <a:buClr>
                <a:schemeClr val="dk1"/>
              </a:buClr>
              <a:buSzPts val="1800"/>
              <a:buFont typeface="Gill Sans"/>
              <a:buNone/>
            </a:pPr>
            <a:r>
              <a:rPr i="1" lang="en" sz="1100">
                <a:solidFill>
                  <a:schemeClr val="dk1"/>
                </a:solidFill>
                <a:latin typeface="Gill Sans"/>
                <a:ea typeface="Gill Sans"/>
                <a:cs typeface="Gill Sans"/>
                <a:sym typeface="Gill Sans"/>
              </a:rPr>
              <a:t>I’m 52, not an old woman. I love using devices, I think this new age of </a:t>
            </a:r>
            <a:r>
              <a:rPr i="1" lang="en" sz="1100">
                <a:solidFill>
                  <a:schemeClr val="dk1"/>
                </a:solidFill>
                <a:latin typeface="Gill Sans"/>
                <a:ea typeface="Gill Sans"/>
                <a:cs typeface="Gill Sans"/>
                <a:sym typeface="Gill Sans"/>
              </a:rPr>
              <a:t>technology</a:t>
            </a:r>
            <a:r>
              <a:rPr i="1" lang="en" sz="1100">
                <a:solidFill>
                  <a:schemeClr val="dk1"/>
                </a:solidFill>
                <a:latin typeface="Gill Sans"/>
                <a:ea typeface="Gill Sans"/>
                <a:cs typeface="Gill Sans"/>
                <a:sym typeface="Gill Sans"/>
              </a:rPr>
              <a:t> is quite interesting. However, I know my peers who aren’t as tech-</a:t>
            </a:r>
            <a:r>
              <a:rPr i="1" lang="en" sz="1100">
                <a:solidFill>
                  <a:schemeClr val="dk1"/>
                </a:solidFill>
                <a:latin typeface="Gill Sans"/>
                <a:ea typeface="Gill Sans"/>
                <a:cs typeface="Gill Sans"/>
                <a:sym typeface="Gill Sans"/>
              </a:rPr>
              <a:t>savvy</a:t>
            </a:r>
            <a:r>
              <a:rPr i="1" lang="en" sz="1100">
                <a:solidFill>
                  <a:schemeClr val="dk1"/>
                </a:solidFill>
                <a:latin typeface="Gill Sans"/>
                <a:ea typeface="Gill Sans"/>
                <a:cs typeface="Gill Sans"/>
                <a:sym typeface="Gill Sans"/>
              </a:rPr>
              <a:t> may have some difficulty using an App. So the app, or whatever you are trying to create, must be really easy to use.</a:t>
            </a:r>
            <a:endParaRPr i="1" sz="1100">
              <a:solidFill>
                <a:schemeClr val="dk1"/>
              </a:solidFill>
              <a:latin typeface="Gill Sans"/>
              <a:ea typeface="Gill Sans"/>
              <a:cs typeface="Gill Sans"/>
              <a:sym typeface="Gill Sans"/>
            </a:endParaRPr>
          </a:p>
          <a:p>
            <a:pPr indent="0" lvl="0" marL="0" marR="0" rtl="0" algn="l">
              <a:spcBef>
                <a:spcPts val="0"/>
              </a:spcBef>
              <a:spcAft>
                <a:spcPts val="0"/>
              </a:spcAft>
              <a:buClr>
                <a:schemeClr val="dk1"/>
              </a:buClr>
              <a:buSzPts val="1800"/>
              <a:buFont typeface="Gill Sans"/>
              <a:buNone/>
            </a:pPr>
            <a:r>
              <a:t/>
            </a:r>
            <a:endParaRPr i="1" sz="1100">
              <a:solidFill>
                <a:schemeClr val="dk1"/>
              </a:solidFill>
              <a:latin typeface="Gill Sans"/>
              <a:ea typeface="Gill Sans"/>
              <a:cs typeface="Gill Sans"/>
              <a:sym typeface="Gill Sans"/>
            </a:endParaRPr>
          </a:p>
          <a:p>
            <a:pPr indent="0" lvl="0" marL="0" marR="0" rtl="0" algn="l">
              <a:spcBef>
                <a:spcPts val="0"/>
              </a:spcBef>
              <a:spcAft>
                <a:spcPts val="0"/>
              </a:spcAft>
              <a:buClr>
                <a:schemeClr val="dk1"/>
              </a:buClr>
              <a:buSzPts val="1800"/>
              <a:buFont typeface="Gill Sans"/>
              <a:buNone/>
            </a:pPr>
            <a:r>
              <a:rPr b="1" lang="en" sz="1100">
                <a:solidFill>
                  <a:schemeClr val="dk1"/>
                </a:solidFill>
                <a:latin typeface="Gill Sans"/>
                <a:ea typeface="Gill Sans"/>
                <a:cs typeface="Gill Sans"/>
                <a:sym typeface="Gill Sans"/>
              </a:rPr>
              <a:t>What do you look out for when you judge dancers?</a:t>
            </a:r>
            <a:endParaRPr b="1" sz="1100">
              <a:solidFill>
                <a:schemeClr val="dk1"/>
              </a:solidFill>
              <a:latin typeface="Gill Sans"/>
              <a:ea typeface="Gill Sans"/>
              <a:cs typeface="Gill Sans"/>
              <a:sym typeface="Gill Sans"/>
            </a:endParaRPr>
          </a:p>
          <a:p>
            <a:pPr indent="0" lvl="0" marL="0" marR="0" rtl="0" algn="l">
              <a:spcBef>
                <a:spcPts val="0"/>
              </a:spcBef>
              <a:spcAft>
                <a:spcPts val="0"/>
              </a:spcAft>
              <a:buClr>
                <a:schemeClr val="dk1"/>
              </a:buClr>
              <a:buSzPts val="1800"/>
              <a:buFont typeface="Gill Sans"/>
              <a:buNone/>
            </a:pPr>
            <a:r>
              <a:rPr i="1" lang="en" sz="1100">
                <a:solidFill>
                  <a:schemeClr val="dk1"/>
                </a:solidFill>
                <a:latin typeface="Gill Sans"/>
                <a:ea typeface="Gill Sans"/>
                <a:cs typeface="Gill Sans"/>
                <a:sym typeface="Gill Sans"/>
              </a:rPr>
              <a:t>Prior to a dancer coming onto the stage, I have a list of things I’m looking out for. Are they smiling? Are they in tune with the music? Have they included any complex spin moves? It all just depends on the specific routine really.</a:t>
            </a:r>
            <a:endParaRPr i="1" sz="1100">
              <a:solidFill>
                <a:schemeClr val="dk1"/>
              </a:solidFill>
              <a:latin typeface="Gill Sans"/>
              <a:ea typeface="Gill Sans"/>
              <a:cs typeface="Gill Sans"/>
              <a:sym typeface="Gill Sans"/>
            </a:endParaRPr>
          </a:p>
        </p:txBody>
      </p:sp>
      <p:sp>
        <p:nvSpPr>
          <p:cNvPr id="120" name="Google Shape;120;p16"/>
          <p:cNvSpPr/>
          <p:nvPr/>
        </p:nvSpPr>
        <p:spPr>
          <a:xfrm>
            <a:off x="279450" y="947150"/>
            <a:ext cx="4103400" cy="3537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ill Sans"/>
              <a:buNone/>
            </a:pPr>
            <a:r>
              <a:rPr b="1" lang="en" sz="1100">
                <a:solidFill>
                  <a:schemeClr val="dk1"/>
                </a:solidFill>
                <a:latin typeface="Gill Sans"/>
                <a:ea typeface="Gill Sans"/>
                <a:cs typeface="Gill Sans"/>
                <a:sym typeface="Gill Sans"/>
              </a:rPr>
              <a:t>Do you think the current judging system is fair?</a:t>
            </a:r>
            <a:endParaRPr b="1" sz="1100">
              <a:solidFill>
                <a:schemeClr val="dk1"/>
              </a:solidFill>
              <a:latin typeface="Gill Sans"/>
              <a:ea typeface="Gill Sans"/>
              <a:cs typeface="Gill Sans"/>
              <a:sym typeface="Gill Sans"/>
            </a:endParaRPr>
          </a:p>
          <a:p>
            <a:pPr indent="0" lvl="0" marL="0" marR="0" rtl="0" algn="l">
              <a:spcBef>
                <a:spcPts val="0"/>
              </a:spcBef>
              <a:spcAft>
                <a:spcPts val="0"/>
              </a:spcAft>
              <a:buClr>
                <a:schemeClr val="dk1"/>
              </a:buClr>
              <a:buSzPts val="1800"/>
              <a:buFont typeface="Gill Sans"/>
              <a:buNone/>
            </a:pPr>
            <a:r>
              <a:rPr i="1" lang="en" sz="1100">
                <a:solidFill>
                  <a:schemeClr val="dk1"/>
                </a:solidFill>
                <a:latin typeface="Gill Sans"/>
                <a:ea typeface="Gill Sans"/>
                <a:cs typeface="Gill Sans"/>
                <a:sym typeface="Gill Sans"/>
              </a:rPr>
              <a:t>Yes and No. Yes because I trust AMS to employ expert dancers but sometimes I feel as though I have executed a finishing dance move better than my counterpart but I still gain a lower score overall.</a:t>
            </a:r>
            <a:endParaRPr i="1" sz="1100">
              <a:solidFill>
                <a:schemeClr val="dk1"/>
              </a:solidFill>
              <a:latin typeface="Gill Sans"/>
              <a:ea typeface="Gill Sans"/>
              <a:cs typeface="Gill Sans"/>
              <a:sym typeface="Gill Sans"/>
            </a:endParaRPr>
          </a:p>
          <a:p>
            <a:pPr indent="0" lvl="0" marL="0" marR="0" rtl="0" algn="l">
              <a:spcBef>
                <a:spcPts val="0"/>
              </a:spcBef>
              <a:spcAft>
                <a:spcPts val="0"/>
              </a:spcAft>
              <a:buClr>
                <a:schemeClr val="dk1"/>
              </a:buClr>
              <a:buSzPts val="1800"/>
              <a:buFont typeface="Gill Sans"/>
              <a:buNone/>
            </a:pPr>
            <a:r>
              <a:t/>
            </a:r>
            <a:endParaRPr i="1" sz="1100">
              <a:solidFill>
                <a:schemeClr val="dk1"/>
              </a:solidFill>
              <a:latin typeface="Gill Sans"/>
              <a:ea typeface="Gill Sans"/>
              <a:cs typeface="Gill Sans"/>
              <a:sym typeface="Gill Sans"/>
            </a:endParaRPr>
          </a:p>
          <a:p>
            <a:pPr indent="0" lvl="0" marL="0" marR="0" rtl="0" algn="l">
              <a:spcBef>
                <a:spcPts val="0"/>
              </a:spcBef>
              <a:spcAft>
                <a:spcPts val="0"/>
              </a:spcAft>
              <a:buClr>
                <a:schemeClr val="dk1"/>
              </a:buClr>
              <a:buSzPts val="1800"/>
              <a:buFont typeface="Gill Sans"/>
              <a:buNone/>
            </a:pPr>
            <a:r>
              <a:rPr b="1" lang="en" sz="1100">
                <a:solidFill>
                  <a:schemeClr val="dk1"/>
                </a:solidFill>
                <a:latin typeface="Gill Sans"/>
                <a:ea typeface="Gill Sans"/>
                <a:cs typeface="Gill Sans"/>
                <a:sym typeface="Gill Sans"/>
              </a:rPr>
              <a:t>If I was to say we can create a model that would judge how well you have danced, without any human interaction, what would you think?</a:t>
            </a:r>
            <a:endParaRPr b="1" sz="1100">
              <a:solidFill>
                <a:schemeClr val="dk1"/>
              </a:solidFill>
              <a:latin typeface="Gill Sans"/>
              <a:ea typeface="Gill Sans"/>
              <a:cs typeface="Gill Sans"/>
              <a:sym typeface="Gill Sans"/>
            </a:endParaRPr>
          </a:p>
          <a:p>
            <a:pPr indent="0" lvl="0" marL="0" marR="0" rtl="0" algn="l">
              <a:spcBef>
                <a:spcPts val="0"/>
              </a:spcBef>
              <a:spcAft>
                <a:spcPts val="0"/>
              </a:spcAft>
              <a:buClr>
                <a:schemeClr val="dk1"/>
              </a:buClr>
              <a:buSzPts val="1800"/>
              <a:buFont typeface="Gill Sans"/>
              <a:buNone/>
            </a:pPr>
            <a:r>
              <a:rPr i="1" lang="en" sz="1100">
                <a:solidFill>
                  <a:schemeClr val="dk1"/>
                </a:solidFill>
                <a:latin typeface="Gill Sans"/>
                <a:ea typeface="Gill Sans"/>
                <a:cs typeface="Gill Sans"/>
                <a:sym typeface="Gill Sans"/>
              </a:rPr>
              <a:t>I would be slightly worried. However I do see the positives; it will eliminate human bias. I may be the best dancer but due to my facial expression a judge could possibly think less of me… so I see it as a good thing.</a:t>
            </a:r>
            <a:endParaRPr i="1" sz="1100">
              <a:solidFill>
                <a:schemeClr val="dk1"/>
              </a:solidFill>
              <a:latin typeface="Gill Sans"/>
              <a:ea typeface="Gill Sans"/>
              <a:cs typeface="Gill Sans"/>
              <a:sym typeface="Gill Sans"/>
            </a:endParaRPr>
          </a:p>
          <a:p>
            <a:pPr indent="0" lvl="0" marL="0" marR="0" rtl="0" algn="l">
              <a:spcBef>
                <a:spcPts val="0"/>
              </a:spcBef>
              <a:spcAft>
                <a:spcPts val="0"/>
              </a:spcAft>
              <a:buClr>
                <a:schemeClr val="dk1"/>
              </a:buClr>
              <a:buSzPts val="1800"/>
              <a:buFont typeface="Gill Sans"/>
              <a:buNone/>
            </a:pPr>
            <a:r>
              <a:t/>
            </a:r>
            <a:endParaRPr i="1" sz="1100">
              <a:solidFill>
                <a:schemeClr val="dk1"/>
              </a:solidFill>
              <a:latin typeface="Gill Sans"/>
              <a:ea typeface="Gill Sans"/>
              <a:cs typeface="Gill Sans"/>
              <a:sym typeface="Gill Sans"/>
            </a:endParaRPr>
          </a:p>
          <a:p>
            <a:pPr indent="0" lvl="0" marL="0" marR="0" rtl="0" algn="l">
              <a:spcBef>
                <a:spcPts val="0"/>
              </a:spcBef>
              <a:spcAft>
                <a:spcPts val="0"/>
              </a:spcAft>
              <a:buClr>
                <a:schemeClr val="dk1"/>
              </a:buClr>
              <a:buSzPts val="1800"/>
              <a:buFont typeface="Gill Sans"/>
              <a:buNone/>
            </a:pPr>
            <a:r>
              <a:rPr b="1" lang="en" sz="1100">
                <a:solidFill>
                  <a:schemeClr val="dk1"/>
                </a:solidFill>
                <a:latin typeface="Gill Sans"/>
                <a:ea typeface="Gill Sans"/>
                <a:cs typeface="Gill Sans"/>
                <a:sym typeface="Gill Sans"/>
              </a:rPr>
              <a:t>You mention facial expression, so do you believe they’re certain parts of the body that define what it means to be a good ballroom dancer?</a:t>
            </a:r>
            <a:endParaRPr b="1" sz="1100">
              <a:solidFill>
                <a:schemeClr val="dk1"/>
              </a:solidFill>
              <a:latin typeface="Gill Sans"/>
              <a:ea typeface="Gill Sans"/>
              <a:cs typeface="Gill Sans"/>
              <a:sym typeface="Gill Sans"/>
            </a:endParaRPr>
          </a:p>
          <a:p>
            <a:pPr indent="0" lvl="0" marL="0" marR="0" rtl="0" algn="l">
              <a:spcBef>
                <a:spcPts val="0"/>
              </a:spcBef>
              <a:spcAft>
                <a:spcPts val="0"/>
              </a:spcAft>
              <a:buClr>
                <a:schemeClr val="dk1"/>
              </a:buClr>
              <a:buSzPts val="1800"/>
              <a:buFont typeface="Gill Sans"/>
              <a:buNone/>
            </a:pPr>
            <a:r>
              <a:rPr i="1" lang="en" sz="1100">
                <a:solidFill>
                  <a:schemeClr val="dk1"/>
                </a:solidFill>
                <a:latin typeface="Gill Sans"/>
                <a:ea typeface="Gill Sans"/>
                <a:cs typeface="Gill Sans"/>
                <a:sym typeface="Gill Sans"/>
              </a:rPr>
              <a:t>Yes. It’s all in the sharpness. The pointed toes, the elegant sway of our hands. Judges watch out for how in sync we are with our dance partners. To be a good ballroom dancer you must be one with your partner.</a:t>
            </a:r>
            <a:endParaRPr i="1" sz="1100">
              <a:solidFill>
                <a:schemeClr val="dk1"/>
              </a:solidFill>
              <a:latin typeface="Gill Sans"/>
              <a:ea typeface="Gill Sans"/>
              <a:cs typeface="Gill Sans"/>
              <a:sym typeface="Gill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type="title"/>
          </p:nvPr>
        </p:nvSpPr>
        <p:spPr>
          <a:xfrm rot="-5400000">
            <a:off x="-599325" y="531800"/>
            <a:ext cx="1635900" cy="4134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2400"/>
              <a:buFont typeface="Gill Sans"/>
              <a:buNone/>
            </a:pPr>
            <a:r>
              <a:rPr b="1" lang="en" sz="1800">
                <a:solidFill>
                  <a:schemeClr val="accent2"/>
                </a:solidFill>
              </a:rPr>
              <a:t>PERSONAS</a:t>
            </a:r>
            <a:endParaRPr/>
          </a:p>
        </p:txBody>
      </p:sp>
      <p:sp>
        <p:nvSpPr>
          <p:cNvPr id="126" name="Google Shape;126;p17"/>
          <p:cNvSpPr txBox="1"/>
          <p:nvPr>
            <p:ph idx="1" type="body"/>
          </p:nvPr>
        </p:nvSpPr>
        <p:spPr>
          <a:xfrm>
            <a:off x="4772025" y="108275"/>
            <a:ext cx="4306200" cy="2238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20000"/>
              </a:lnSpc>
              <a:spcBef>
                <a:spcPts val="0"/>
              </a:spcBef>
              <a:spcAft>
                <a:spcPts val="1600"/>
              </a:spcAft>
              <a:buSzPts val="1200"/>
              <a:buNone/>
            </a:pPr>
            <a:r>
              <a:rPr lang="en" sz="900"/>
              <a:t>Margaret Steinfeld is a 52 year old ballroom dancing judge, with 5 years of experience. After a long day of watching many different ballroom dancers she needs to make the final decision on how everyone participated before she can head home; her eyes are quite tired, so her concentration has deteriorated slightly. Despite this, she needs needs to make </a:t>
            </a:r>
            <a:r>
              <a:rPr lang="en" sz="900"/>
              <a:t>accurate</a:t>
            </a:r>
            <a:r>
              <a:rPr lang="en" sz="900"/>
              <a:t>, informed decisions. She takes out her Ipad provided by AMS and opens up the app ‘Judging Aid’. ‘Judging Aid’ enables her to rewatch specific model representation of dancers. The fact that the representation of the dancers is simply schematic allows her to focus on the exact aspects of the dance she is looking for. She is able to click parts of the model to make notes and award specific scores for the execution of a certain move. The app has large icons and a help menu so she can reference anytime she is confused about a certain functionality. She uses ‘Judging Aid’ to make a fast, reliable decision on who scored the highest score in today’s events. She goes home content with her decision.</a:t>
            </a:r>
            <a:endParaRPr sz="900"/>
          </a:p>
        </p:txBody>
      </p:sp>
      <p:sp>
        <p:nvSpPr>
          <p:cNvPr id="127" name="Google Shape;127;p17"/>
          <p:cNvSpPr txBox="1"/>
          <p:nvPr>
            <p:ph idx="4294967295" type="title"/>
          </p:nvPr>
        </p:nvSpPr>
        <p:spPr>
          <a:xfrm rot="-5400000">
            <a:off x="3683400" y="791000"/>
            <a:ext cx="1777200" cy="4938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2400"/>
              <a:buFont typeface="Gill Sans"/>
              <a:buNone/>
            </a:pPr>
            <a:r>
              <a:rPr b="1" lang="en" sz="1800">
                <a:solidFill>
                  <a:schemeClr val="accent2"/>
                </a:solidFill>
              </a:rPr>
              <a:t>SCENARIOS</a:t>
            </a:r>
            <a:endParaRPr/>
          </a:p>
        </p:txBody>
      </p:sp>
      <p:pic>
        <p:nvPicPr>
          <p:cNvPr id="128" name="Google Shape;128;p17"/>
          <p:cNvPicPr preferRelativeResize="0"/>
          <p:nvPr/>
        </p:nvPicPr>
        <p:blipFill>
          <a:blip r:embed="rId3">
            <a:alphaModFix/>
          </a:blip>
          <a:stretch>
            <a:fillRect/>
          </a:stretch>
        </p:blipFill>
        <p:spPr>
          <a:xfrm>
            <a:off x="356175" y="149300"/>
            <a:ext cx="3395775" cy="2555800"/>
          </a:xfrm>
          <a:prstGeom prst="rect">
            <a:avLst/>
          </a:prstGeom>
          <a:noFill/>
          <a:ln>
            <a:noFill/>
          </a:ln>
        </p:spPr>
      </p:pic>
      <p:pic>
        <p:nvPicPr>
          <p:cNvPr id="129" name="Google Shape;129;p17"/>
          <p:cNvPicPr preferRelativeResize="0"/>
          <p:nvPr/>
        </p:nvPicPr>
        <p:blipFill>
          <a:blip r:embed="rId4">
            <a:alphaModFix/>
          </a:blip>
          <a:stretch>
            <a:fillRect/>
          </a:stretch>
        </p:blipFill>
        <p:spPr>
          <a:xfrm>
            <a:off x="787325" y="2481850"/>
            <a:ext cx="3395777" cy="2552706"/>
          </a:xfrm>
          <a:prstGeom prst="rect">
            <a:avLst/>
          </a:prstGeom>
          <a:noFill/>
          <a:ln>
            <a:noFill/>
          </a:ln>
        </p:spPr>
      </p:pic>
      <p:sp>
        <p:nvSpPr>
          <p:cNvPr id="130" name="Google Shape;130;p17"/>
          <p:cNvSpPr txBox="1"/>
          <p:nvPr>
            <p:ph idx="1" type="body"/>
          </p:nvPr>
        </p:nvSpPr>
        <p:spPr>
          <a:xfrm>
            <a:off x="4772025" y="2396425"/>
            <a:ext cx="4306200" cy="2037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20000"/>
              </a:lnSpc>
              <a:spcBef>
                <a:spcPts val="0"/>
              </a:spcBef>
              <a:spcAft>
                <a:spcPts val="1600"/>
              </a:spcAft>
              <a:buSzPts val="1200"/>
              <a:buNone/>
            </a:pPr>
            <a:r>
              <a:rPr lang="en" sz="900"/>
              <a:t>Max Anderson is a 36 years old ballroom dancing judge. He is an experienced dancer himself but only recently became a professional judge. His skills are put to the test as he judges the first wave of new competitors that day. After watching through a series of dances one after the other, he takes a quick look at the marks he gave and believes that he did good job but cannot help but feel a little bit of uncertainty due to his lack of experience. Fortunately, he decides to take out his ipad and open up the ‘Judging Aid’ app for help. He selects one of the videos which he was unsure about and watches through the playback. He remembers that the footwork was particularly hard to see at the time so he zooms in on the feet and plays it on a slower speed, utilizing the 360 view to give him a better look at the technicalities. Watching the video clears any doubts he had and he submits his marking feeling satisfied and confident with his decision.</a:t>
            </a:r>
            <a:endParaRPr sz="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260125" y="1472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600"/>
              <a:buFont typeface="Gill Sans"/>
              <a:buNone/>
            </a:pPr>
            <a:r>
              <a:rPr lang="en"/>
              <a:t>SKETCHES </a:t>
            </a:r>
            <a:endParaRPr/>
          </a:p>
        </p:txBody>
      </p:sp>
      <p:sp>
        <p:nvSpPr>
          <p:cNvPr id="136" name="Google Shape;136;p18"/>
          <p:cNvSpPr txBox="1"/>
          <p:nvPr/>
        </p:nvSpPr>
        <p:spPr>
          <a:xfrm>
            <a:off x="233300" y="553925"/>
            <a:ext cx="8334000" cy="10074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Gill Sans"/>
              <a:buNone/>
            </a:pPr>
            <a:r>
              <a:rPr b="0" i="0" lang="en" sz="1200" u="none" cap="none" strike="noStrike">
                <a:solidFill>
                  <a:schemeClr val="dk1"/>
                </a:solidFill>
                <a:latin typeface="Gill Sans"/>
                <a:ea typeface="Gill Sans"/>
                <a:cs typeface="Gill Sans"/>
                <a:sym typeface="Gill Sans"/>
              </a:rPr>
              <a:t>They function as design alternatives which we would subsequently use to approach the users for their feedback.</a:t>
            </a:r>
            <a:endParaRPr b="0" i="0" sz="1200" u="none" cap="none" strike="noStrike">
              <a:solidFill>
                <a:schemeClr val="dk1"/>
              </a:solidFill>
              <a:latin typeface="Gill Sans"/>
              <a:ea typeface="Gill Sans"/>
              <a:cs typeface="Gill Sans"/>
              <a:sym typeface="Gill Sans"/>
            </a:endParaRPr>
          </a:p>
        </p:txBody>
      </p:sp>
      <p:sp>
        <p:nvSpPr>
          <p:cNvPr id="137" name="Google Shape;137;p18"/>
          <p:cNvSpPr txBox="1"/>
          <p:nvPr>
            <p:ph idx="1" type="body"/>
          </p:nvPr>
        </p:nvSpPr>
        <p:spPr>
          <a:xfrm>
            <a:off x="7501650" y="1522417"/>
            <a:ext cx="938100" cy="657900"/>
          </a:xfrm>
          <a:prstGeom prst="rect">
            <a:avLst/>
          </a:prstGeom>
          <a:solidFill>
            <a:srgbClr val="F3F3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20000"/>
              </a:lnSpc>
              <a:spcBef>
                <a:spcPts val="0"/>
              </a:spcBef>
              <a:spcAft>
                <a:spcPts val="1600"/>
              </a:spcAft>
              <a:buSzPts val="1200"/>
              <a:buNone/>
            </a:pPr>
            <a:r>
              <a:rPr lang="en" sz="900"/>
              <a:t>Gamified approach, large buttons</a:t>
            </a:r>
            <a:endParaRPr sz="900"/>
          </a:p>
        </p:txBody>
      </p:sp>
      <p:sp>
        <p:nvSpPr>
          <p:cNvPr id="138" name="Google Shape;138;p18"/>
          <p:cNvSpPr txBox="1"/>
          <p:nvPr>
            <p:ph idx="1" type="body"/>
          </p:nvPr>
        </p:nvSpPr>
        <p:spPr>
          <a:xfrm>
            <a:off x="7501650" y="3497400"/>
            <a:ext cx="938100" cy="512700"/>
          </a:xfrm>
          <a:prstGeom prst="rect">
            <a:avLst/>
          </a:prstGeom>
          <a:solidFill>
            <a:srgbClr val="F3F3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20000"/>
              </a:lnSpc>
              <a:spcBef>
                <a:spcPts val="0"/>
              </a:spcBef>
              <a:spcAft>
                <a:spcPts val="1600"/>
              </a:spcAft>
              <a:buSzPts val="1200"/>
              <a:buNone/>
            </a:pPr>
            <a:r>
              <a:rPr lang="en" sz="900"/>
              <a:t>Aspect zoom functionality</a:t>
            </a:r>
            <a:endParaRPr sz="900"/>
          </a:p>
        </p:txBody>
      </p:sp>
      <p:sp>
        <p:nvSpPr>
          <p:cNvPr id="139" name="Google Shape;139;p18"/>
          <p:cNvSpPr txBox="1"/>
          <p:nvPr>
            <p:ph idx="1" type="body"/>
          </p:nvPr>
        </p:nvSpPr>
        <p:spPr>
          <a:xfrm>
            <a:off x="3422025" y="3248625"/>
            <a:ext cx="938100" cy="1077900"/>
          </a:xfrm>
          <a:prstGeom prst="rect">
            <a:avLst/>
          </a:prstGeom>
          <a:solidFill>
            <a:srgbClr val="F3F3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20000"/>
              </a:lnSpc>
              <a:spcBef>
                <a:spcPts val="0"/>
              </a:spcBef>
              <a:spcAft>
                <a:spcPts val="1600"/>
              </a:spcAft>
              <a:buSzPts val="1200"/>
              <a:buNone/>
            </a:pPr>
            <a:r>
              <a:rPr lang="en" sz="900"/>
              <a:t>Model only takes up part of screen, leaves space for additional functionalities</a:t>
            </a:r>
            <a:endParaRPr sz="900"/>
          </a:p>
        </p:txBody>
      </p:sp>
      <p:sp>
        <p:nvSpPr>
          <p:cNvPr id="140" name="Google Shape;140;p18"/>
          <p:cNvSpPr txBox="1"/>
          <p:nvPr>
            <p:ph idx="1" type="body"/>
          </p:nvPr>
        </p:nvSpPr>
        <p:spPr>
          <a:xfrm>
            <a:off x="3422025" y="1405418"/>
            <a:ext cx="938100" cy="891900"/>
          </a:xfrm>
          <a:prstGeom prst="rect">
            <a:avLst/>
          </a:prstGeom>
          <a:solidFill>
            <a:srgbClr val="F3F3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20000"/>
              </a:lnSpc>
              <a:spcBef>
                <a:spcPts val="0"/>
              </a:spcBef>
              <a:spcAft>
                <a:spcPts val="1600"/>
              </a:spcAft>
              <a:buSzPts val="1200"/>
              <a:buNone/>
            </a:pPr>
            <a:r>
              <a:rPr lang="en" sz="900"/>
              <a:t>‘Drop up’ Menu to reduce blocking the main model view</a:t>
            </a:r>
            <a:endParaRPr sz="900"/>
          </a:p>
        </p:txBody>
      </p:sp>
      <p:pic>
        <p:nvPicPr>
          <p:cNvPr id="141" name="Google Shape;141;p18"/>
          <p:cNvPicPr preferRelativeResize="0"/>
          <p:nvPr/>
        </p:nvPicPr>
        <p:blipFill>
          <a:blip r:embed="rId3">
            <a:alphaModFix/>
          </a:blip>
          <a:stretch>
            <a:fillRect/>
          </a:stretch>
        </p:blipFill>
        <p:spPr>
          <a:xfrm>
            <a:off x="4471250" y="897500"/>
            <a:ext cx="2882049" cy="1890000"/>
          </a:xfrm>
          <a:prstGeom prst="rect">
            <a:avLst/>
          </a:prstGeom>
          <a:noFill/>
          <a:ln>
            <a:noFill/>
          </a:ln>
        </p:spPr>
      </p:pic>
      <p:pic>
        <p:nvPicPr>
          <p:cNvPr id="142" name="Google Shape;142;p18"/>
          <p:cNvPicPr preferRelativeResize="0"/>
          <p:nvPr/>
        </p:nvPicPr>
        <p:blipFill>
          <a:blip r:embed="rId4">
            <a:alphaModFix/>
          </a:blip>
          <a:stretch>
            <a:fillRect/>
          </a:stretch>
        </p:blipFill>
        <p:spPr>
          <a:xfrm>
            <a:off x="4471250" y="2869050"/>
            <a:ext cx="2852974" cy="1890000"/>
          </a:xfrm>
          <a:prstGeom prst="rect">
            <a:avLst/>
          </a:prstGeom>
          <a:noFill/>
          <a:ln>
            <a:noFill/>
          </a:ln>
        </p:spPr>
      </p:pic>
      <p:pic>
        <p:nvPicPr>
          <p:cNvPr id="143" name="Google Shape;143;p18"/>
          <p:cNvPicPr preferRelativeResize="0"/>
          <p:nvPr/>
        </p:nvPicPr>
        <p:blipFill>
          <a:blip r:embed="rId5">
            <a:alphaModFix/>
          </a:blip>
          <a:stretch>
            <a:fillRect/>
          </a:stretch>
        </p:blipFill>
        <p:spPr>
          <a:xfrm rot="5400000">
            <a:off x="1027538" y="504163"/>
            <a:ext cx="1866075" cy="2640049"/>
          </a:xfrm>
          <a:prstGeom prst="rect">
            <a:avLst/>
          </a:prstGeom>
          <a:noFill/>
          <a:ln>
            <a:noFill/>
          </a:ln>
        </p:spPr>
      </p:pic>
      <p:pic>
        <p:nvPicPr>
          <p:cNvPr id="144" name="Google Shape;144;p18"/>
          <p:cNvPicPr preferRelativeResize="0"/>
          <p:nvPr/>
        </p:nvPicPr>
        <p:blipFill>
          <a:blip r:embed="rId6">
            <a:alphaModFix/>
          </a:blip>
          <a:stretch>
            <a:fillRect/>
          </a:stretch>
        </p:blipFill>
        <p:spPr>
          <a:xfrm rot="5400000">
            <a:off x="1030763" y="2462538"/>
            <a:ext cx="1869649" cy="26500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311700" y="107675"/>
            <a:ext cx="8520600" cy="404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600"/>
              <a:buFont typeface="Gill Sans"/>
              <a:buNone/>
            </a:pPr>
            <a:r>
              <a:rPr lang="en"/>
              <a:t>INITIAL PROTOTYPE</a:t>
            </a:r>
            <a:endParaRPr/>
          </a:p>
        </p:txBody>
      </p:sp>
      <p:pic>
        <p:nvPicPr>
          <p:cNvPr id="150" name="Google Shape;150;p19"/>
          <p:cNvPicPr preferRelativeResize="0"/>
          <p:nvPr/>
        </p:nvPicPr>
        <p:blipFill rotWithShape="1">
          <a:blip r:embed="rId3">
            <a:alphaModFix/>
          </a:blip>
          <a:srcRect b="22088" l="0" r="29072" t="0"/>
          <a:stretch/>
        </p:blipFill>
        <p:spPr>
          <a:xfrm>
            <a:off x="4046975" y="2958450"/>
            <a:ext cx="3564600" cy="2096100"/>
          </a:xfrm>
          <a:prstGeom prst="roundRect">
            <a:avLst>
              <a:gd fmla="val 16667" name="adj"/>
            </a:avLst>
          </a:prstGeom>
          <a:noFill/>
          <a:ln>
            <a:noFill/>
          </a:ln>
        </p:spPr>
      </p:pic>
      <p:pic>
        <p:nvPicPr>
          <p:cNvPr id="151" name="Google Shape;151;p19"/>
          <p:cNvPicPr preferRelativeResize="0"/>
          <p:nvPr/>
        </p:nvPicPr>
        <p:blipFill rotWithShape="1">
          <a:blip r:embed="rId4">
            <a:alphaModFix/>
          </a:blip>
          <a:srcRect b="17525" l="0" r="3474" t="0"/>
          <a:stretch/>
        </p:blipFill>
        <p:spPr>
          <a:xfrm>
            <a:off x="4048775" y="512375"/>
            <a:ext cx="3561000" cy="2338500"/>
          </a:xfrm>
          <a:prstGeom prst="roundRect">
            <a:avLst>
              <a:gd fmla="val 16667" name="adj"/>
            </a:avLst>
          </a:prstGeom>
          <a:noFill/>
          <a:ln>
            <a:noFill/>
          </a:ln>
        </p:spPr>
      </p:pic>
      <p:pic>
        <p:nvPicPr>
          <p:cNvPr id="152" name="Google Shape;152;p19"/>
          <p:cNvPicPr preferRelativeResize="0"/>
          <p:nvPr/>
        </p:nvPicPr>
        <p:blipFill rotWithShape="1">
          <a:blip r:embed="rId5">
            <a:alphaModFix/>
          </a:blip>
          <a:srcRect b="38867" l="0" r="27065" t="0"/>
          <a:stretch/>
        </p:blipFill>
        <p:spPr>
          <a:xfrm>
            <a:off x="228600" y="2946307"/>
            <a:ext cx="3561000" cy="2120400"/>
          </a:xfrm>
          <a:prstGeom prst="roundRect">
            <a:avLst>
              <a:gd fmla="val 16667" name="adj"/>
            </a:avLst>
          </a:prstGeom>
          <a:noFill/>
          <a:ln>
            <a:noFill/>
          </a:ln>
        </p:spPr>
      </p:pic>
      <p:cxnSp>
        <p:nvCxnSpPr>
          <p:cNvPr id="153" name="Google Shape;153;p19"/>
          <p:cNvCxnSpPr/>
          <p:nvPr/>
        </p:nvCxnSpPr>
        <p:spPr>
          <a:xfrm flipH="1">
            <a:off x="6781100" y="2460900"/>
            <a:ext cx="3000" cy="663300"/>
          </a:xfrm>
          <a:prstGeom prst="straightConnector1">
            <a:avLst/>
          </a:prstGeom>
          <a:noFill/>
          <a:ln cap="flat" cmpd="sng" w="28575">
            <a:solidFill>
              <a:srgbClr val="E06666"/>
            </a:solidFill>
            <a:prstDash val="solid"/>
            <a:round/>
            <a:headEnd len="med" w="med" type="none"/>
            <a:tailEnd len="med" w="med" type="triangle"/>
          </a:ln>
        </p:spPr>
      </p:cxnSp>
      <p:cxnSp>
        <p:nvCxnSpPr>
          <p:cNvPr id="154" name="Google Shape;154;p19"/>
          <p:cNvCxnSpPr/>
          <p:nvPr/>
        </p:nvCxnSpPr>
        <p:spPr>
          <a:xfrm flipH="1">
            <a:off x="3037350" y="3295050"/>
            <a:ext cx="3914400" cy="440700"/>
          </a:xfrm>
          <a:prstGeom prst="straightConnector1">
            <a:avLst/>
          </a:prstGeom>
          <a:noFill/>
          <a:ln cap="flat" cmpd="sng" w="28575">
            <a:solidFill>
              <a:srgbClr val="E06666"/>
            </a:solidFill>
            <a:prstDash val="solid"/>
            <a:round/>
            <a:headEnd len="med" w="med" type="none"/>
            <a:tailEnd len="med" w="med" type="triangle"/>
          </a:ln>
        </p:spPr>
      </p:cxnSp>
      <p:pic>
        <p:nvPicPr>
          <p:cNvPr id="155" name="Google Shape;155;p19"/>
          <p:cNvPicPr preferRelativeResize="0"/>
          <p:nvPr/>
        </p:nvPicPr>
        <p:blipFill>
          <a:blip r:embed="rId6">
            <a:alphaModFix/>
          </a:blip>
          <a:stretch>
            <a:fillRect/>
          </a:stretch>
        </p:blipFill>
        <p:spPr>
          <a:xfrm>
            <a:off x="239275" y="512375"/>
            <a:ext cx="3507900" cy="2338500"/>
          </a:xfrm>
          <a:prstGeom prst="roundRect">
            <a:avLst>
              <a:gd fmla="val 16667" name="adj"/>
            </a:avLst>
          </a:prstGeom>
          <a:noFill/>
          <a:ln>
            <a:noFill/>
          </a:ln>
        </p:spPr>
      </p:pic>
      <p:cxnSp>
        <p:nvCxnSpPr>
          <p:cNvPr id="156" name="Google Shape;156;p19"/>
          <p:cNvCxnSpPr/>
          <p:nvPr/>
        </p:nvCxnSpPr>
        <p:spPr>
          <a:xfrm flipH="1" rot="10800000">
            <a:off x="1969000" y="2205825"/>
            <a:ext cx="2575800" cy="165000"/>
          </a:xfrm>
          <a:prstGeom prst="straightConnector1">
            <a:avLst/>
          </a:prstGeom>
          <a:noFill/>
          <a:ln cap="flat" cmpd="sng" w="28575">
            <a:solidFill>
              <a:srgbClr val="E06666"/>
            </a:solidFill>
            <a:prstDash val="solid"/>
            <a:round/>
            <a:headEnd len="med" w="med" type="none"/>
            <a:tailEnd len="med" w="med" type="triangle"/>
          </a:ln>
        </p:spPr>
      </p:cxnSp>
      <p:sp>
        <p:nvSpPr>
          <p:cNvPr id="157" name="Google Shape;157;p19"/>
          <p:cNvSpPr txBox="1"/>
          <p:nvPr>
            <p:ph idx="1" type="body"/>
          </p:nvPr>
        </p:nvSpPr>
        <p:spPr>
          <a:xfrm>
            <a:off x="7868950" y="636075"/>
            <a:ext cx="1125900" cy="2383200"/>
          </a:xfrm>
          <a:prstGeom prst="rect">
            <a:avLst/>
          </a:prstGeom>
          <a:solidFill>
            <a:srgbClr val="F3F3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20000"/>
              </a:lnSpc>
              <a:spcBef>
                <a:spcPts val="0"/>
              </a:spcBef>
              <a:spcAft>
                <a:spcPts val="1600"/>
              </a:spcAft>
              <a:buSzPts val="1200"/>
              <a:buNone/>
            </a:pPr>
            <a:r>
              <a:rPr lang="en" sz="900"/>
              <a:t>User based testing - We tested the initial prototype on 3 ballroom dance judges. The arrows show the ideal flow through the app. Issues that the users ran into when trying to navigate the app lead to several improvements in usability.</a:t>
            </a:r>
            <a:endParaRPr sz="900"/>
          </a:p>
        </p:txBody>
      </p:sp>
      <p:sp>
        <p:nvSpPr>
          <p:cNvPr id="158" name="Google Shape;158;p19"/>
          <p:cNvSpPr/>
          <p:nvPr/>
        </p:nvSpPr>
        <p:spPr>
          <a:xfrm>
            <a:off x="6877250" y="2958450"/>
            <a:ext cx="411900" cy="395100"/>
          </a:xfrm>
          <a:prstGeom prst="ellipse">
            <a:avLst/>
          </a:prstGeom>
          <a:no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txBox="1"/>
          <p:nvPr>
            <p:ph idx="1" type="body"/>
          </p:nvPr>
        </p:nvSpPr>
        <p:spPr>
          <a:xfrm>
            <a:off x="7868950" y="3459525"/>
            <a:ext cx="1125900" cy="1224300"/>
          </a:xfrm>
          <a:prstGeom prst="rect">
            <a:avLst/>
          </a:prstGeom>
          <a:solidFill>
            <a:srgbClr val="F3F3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20000"/>
              </a:lnSpc>
              <a:spcBef>
                <a:spcPts val="0"/>
              </a:spcBef>
              <a:spcAft>
                <a:spcPts val="1600"/>
              </a:spcAft>
              <a:buSzPts val="1200"/>
              <a:buNone/>
            </a:pPr>
            <a:r>
              <a:rPr lang="en" sz="900"/>
              <a:t>We used the </a:t>
            </a:r>
            <a:r>
              <a:rPr b="1" lang="en" sz="900"/>
              <a:t>‘thinking aloud protocol’</a:t>
            </a:r>
            <a:r>
              <a:rPr lang="en" sz="900"/>
              <a:t> during user testing to note down what users thought of the system.</a:t>
            </a:r>
            <a:endParaRPr sz="900"/>
          </a:p>
        </p:txBody>
      </p:sp>
      <p:sp>
        <p:nvSpPr>
          <p:cNvPr id="160" name="Google Shape;160;p19"/>
          <p:cNvSpPr txBox="1"/>
          <p:nvPr/>
        </p:nvSpPr>
        <p:spPr>
          <a:xfrm>
            <a:off x="6600500" y="136900"/>
            <a:ext cx="2444700" cy="2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06666"/>
                </a:solidFill>
                <a:latin typeface="Gill Sans"/>
                <a:ea typeface="Gill Sans"/>
                <a:cs typeface="Gill Sans"/>
                <a:sym typeface="Gill Sans"/>
              </a:rPr>
              <a:t>* arrows show user interacting with app</a:t>
            </a:r>
            <a:endParaRPr sz="1000">
              <a:solidFill>
                <a:srgbClr val="E06666"/>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0"/>
          <p:cNvSpPr txBox="1"/>
          <p:nvPr/>
        </p:nvSpPr>
        <p:spPr>
          <a:xfrm>
            <a:off x="295350" y="590375"/>
            <a:ext cx="8520600" cy="70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Gill Sans"/>
              <a:buNone/>
            </a:pPr>
            <a:r>
              <a:t/>
            </a:r>
            <a:endParaRPr b="0" i="0" sz="1200" u="none" cap="none" strike="noStrike">
              <a:solidFill>
                <a:schemeClr val="dk1"/>
              </a:solidFill>
              <a:latin typeface="Gill Sans"/>
              <a:ea typeface="Gill Sans"/>
              <a:cs typeface="Gill Sans"/>
              <a:sym typeface="Gill Sans"/>
            </a:endParaRPr>
          </a:p>
        </p:txBody>
      </p:sp>
      <p:pic>
        <p:nvPicPr>
          <p:cNvPr id="166" name="Google Shape;166;p20"/>
          <p:cNvPicPr preferRelativeResize="0"/>
          <p:nvPr/>
        </p:nvPicPr>
        <p:blipFill rotWithShape="1">
          <a:blip r:embed="rId3">
            <a:alphaModFix/>
          </a:blip>
          <a:srcRect b="38867" l="0" r="27065" t="0"/>
          <a:stretch/>
        </p:blipFill>
        <p:spPr>
          <a:xfrm>
            <a:off x="773000" y="609651"/>
            <a:ext cx="3447300" cy="2086800"/>
          </a:xfrm>
          <a:prstGeom prst="roundRect">
            <a:avLst>
              <a:gd fmla="val 16667" name="adj"/>
            </a:avLst>
          </a:prstGeom>
          <a:noFill/>
          <a:ln>
            <a:noFill/>
          </a:ln>
        </p:spPr>
      </p:pic>
      <p:sp>
        <p:nvSpPr>
          <p:cNvPr id="167" name="Google Shape;167;p20"/>
          <p:cNvSpPr txBox="1"/>
          <p:nvPr>
            <p:ph type="title"/>
          </p:nvPr>
        </p:nvSpPr>
        <p:spPr>
          <a:xfrm>
            <a:off x="311700" y="107675"/>
            <a:ext cx="8520600" cy="404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600"/>
              <a:buFont typeface="Gill Sans"/>
              <a:buNone/>
            </a:pPr>
            <a:r>
              <a:rPr lang="en"/>
              <a:t>ALTERNATIVE PROTOTYPING</a:t>
            </a:r>
            <a:endParaRPr/>
          </a:p>
        </p:txBody>
      </p:sp>
      <p:sp>
        <p:nvSpPr>
          <p:cNvPr id="168" name="Google Shape;168;p20"/>
          <p:cNvSpPr txBox="1"/>
          <p:nvPr>
            <p:ph idx="1" type="body"/>
          </p:nvPr>
        </p:nvSpPr>
        <p:spPr>
          <a:xfrm>
            <a:off x="4528400" y="644650"/>
            <a:ext cx="3575400" cy="21279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20000"/>
              </a:lnSpc>
              <a:spcBef>
                <a:spcPts val="0"/>
              </a:spcBef>
              <a:spcAft>
                <a:spcPts val="0"/>
              </a:spcAft>
              <a:buSzPts val="1200"/>
              <a:buNone/>
            </a:pPr>
            <a:r>
              <a:rPr lang="en" sz="900"/>
              <a:t>All buttons and time bar disappear when not in use.</a:t>
            </a:r>
            <a:endParaRPr sz="900"/>
          </a:p>
          <a:p>
            <a:pPr indent="0" lvl="0" marL="0" rtl="0" algn="ctr">
              <a:lnSpc>
                <a:spcPct val="120000"/>
              </a:lnSpc>
              <a:spcBef>
                <a:spcPts val="1600"/>
              </a:spcBef>
              <a:spcAft>
                <a:spcPts val="0"/>
              </a:spcAft>
              <a:buSzPts val="1200"/>
              <a:buNone/>
            </a:pPr>
            <a:r>
              <a:rPr lang="en" sz="900"/>
              <a:t>Menu Button pops out a list menu of actions: Help screen, playback speed, activating locked focus, leave score for performance etc.</a:t>
            </a:r>
            <a:endParaRPr sz="900"/>
          </a:p>
          <a:p>
            <a:pPr indent="0" lvl="0" marL="0" rtl="0" algn="ctr">
              <a:lnSpc>
                <a:spcPct val="120000"/>
              </a:lnSpc>
              <a:spcBef>
                <a:spcPts val="1600"/>
              </a:spcBef>
              <a:spcAft>
                <a:spcPts val="0"/>
              </a:spcAft>
              <a:buSzPts val="1200"/>
              <a:buNone/>
            </a:pPr>
            <a:r>
              <a:rPr lang="en" sz="900"/>
              <a:t>Touch Screen controls: Swipe left/right to rotate model, double tap to pause, pinch to zoom, press and hold on timebar to leave point of interest (red mark on bar), which will also prompt user to leave comment.</a:t>
            </a:r>
            <a:endParaRPr sz="900"/>
          </a:p>
          <a:p>
            <a:pPr indent="0" lvl="0" marL="0" rtl="0" algn="ctr">
              <a:lnSpc>
                <a:spcPct val="120000"/>
              </a:lnSpc>
              <a:spcBef>
                <a:spcPts val="1600"/>
              </a:spcBef>
              <a:spcAft>
                <a:spcPts val="1600"/>
              </a:spcAft>
              <a:buSzPts val="1200"/>
              <a:buNone/>
            </a:pPr>
            <a:r>
              <a:rPr lang="en" sz="900"/>
              <a:t>These will be detailed in help screen</a:t>
            </a:r>
            <a:endParaRPr sz="900"/>
          </a:p>
        </p:txBody>
      </p:sp>
      <p:pic>
        <p:nvPicPr>
          <p:cNvPr id="169" name="Google Shape;169;p20"/>
          <p:cNvPicPr preferRelativeResize="0"/>
          <p:nvPr/>
        </p:nvPicPr>
        <p:blipFill rotWithShape="1">
          <a:blip r:embed="rId4">
            <a:alphaModFix/>
          </a:blip>
          <a:srcRect b="2133" l="2838" r="2535" t="3053"/>
          <a:stretch/>
        </p:blipFill>
        <p:spPr>
          <a:xfrm>
            <a:off x="773000" y="2850700"/>
            <a:ext cx="3366000" cy="2127900"/>
          </a:xfrm>
          <a:prstGeom prst="roundRect">
            <a:avLst>
              <a:gd fmla="val 16667" name="adj"/>
            </a:avLst>
          </a:prstGeom>
          <a:noFill/>
          <a:ln>
            <a:noFill/>
          </a:ln>
        </p:spPr>
      </p:pic>
      <p:sp>
        <p:nvSpPr>
          <p:cNvPr id="170" name="Google Shape;170;p20"/>
          <p:cNvSpPr txBox="1"/>
          <p:nvPr>
            <p:ph idx="1" type="body"/>
          </p:nvPr>
        </p:nvSpPr>
        <p:spPr>
          <a:xfrm>
            <a:off x="4528400" y="2955250"/>
            <a:ext cx="3575400" cy="19188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20000"/>
              </a:lnSpc>
              <a:spcBef>
                <a:spcPts val="0"/>
              </a:spcBef>
              <a:spcAft>
                <a:spcPts val="0"/>
              </a:spcAft>
              <a:buSzPts val="1200"/>
              <a:buNone/>
            </a:pPr>
            <a:r>
              <a:rPr lang="en" sz="900"/>
              <a:t>Alternate design, this is a higher fidelity prototype made using Balsamiq. </a:t>
            </a:r>
            <a:endParaRPr sz="900"/>
          </a:p>
          <a:p>
            <a:pPr indent="0" lvl="0" marL="0" rtl="0" algn="ctr">
              <a:lnSpc>
                <a:spcPct val="120000"/>
              </a:lnSpc>
              <a:spcBef>
                <a:spcPts val="1600"/>
              </a:spcBef>
              <a:spcAft>
                <a:spcPts val="0"/>
              </a:spcAft>
              <a:buSzPts val="1200"/>
              <a:buNone/>
            </a:pPr>
            <a:r>
              <a:rPr lang="en" sz="900"/>
              <a:t>We decided to test out a different prototyping software to try and get the best design. </a:t>
            </a:r>
            <a:endParaRPr sz="900"/>
          </a:p>
          <a:p>
            <a:pPr indent="0" lvl="0" marL="0" rtl="0" algn="ctr">
              <a:lnSpc>
                <a:spcPct val="120000"/>
              </a:lnSpc>
              <a:spcBef>
                <a:spcPts val="1600"/>
              </a:spcBef>
              <a:spcAft>
                <a:spcPts val="1600"/>
              </a:spcAft>
              <a:buSzPts val="1200"/>
              <a:buNone/>
            </a:pPr>
            <a:r>
              <a:rPr lang="en" sz="900"/>
              <a:t>This image shows the same general design, it builds on the above prototype. But shows the ‘flags’ which enable the user to flag reference points of the models dancing and then adding notes.</a:t>
            </a:r>
            <a:endParaRPr sz="900"/>
          </a:p>
        </p:txBody>
      </p:sp>
      <p:sp>
        <p:nvSpPr>
          <p:cNvPr id="171" name="Google Shape;171;p20"/>
          <p:cNvSpPr txBox="1"/>
          <p:nvPr/>
        </p:nvSpPr>
        <p:spPr>
          <a:xfrm>
            <a:off x="94050" y="4516000"/>
            <a:ext cx="951900" cy="3864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Gill Sans"/>
                <a:ea typeface="Gill Sans"/>
                <a:cs typeface="Gill Sans"/>
                <a:sym typeface="Gill Sans"/>
              </a:rPr>
              <a:t>Balsamiq</a:t>
            </a:r>
            <a:endParaRPr>
              <a:latin typeface="Gill Sans"/>
              <a:ea typeface="Gill Sans"/>
              <a:cs typeface="Gill Sans"/>
              <a:sym typeface="Gill Sans"/>
            </a:endParaRPr>
          </a:p>
        </p:txBody>
      </p:sp>
      <p:sp>
        <p:nvSpPr>
          <p:cNvPr id="172" name="Google Shape;172;p20"/>
          <p:cNvSpPr txBox="1"/>
          <p:nvPr/>
        </p:nvSpPr>
        <p:spPr>
          <a:xfrm>
            <a:off x="94050" y="2233850"/>
            <a:ext cx="951900" cy="3864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Gill Sans"/>
                <a:ea typeface="Gill Sans"/>
                <a:cs typeface="Gill Sans"/>
                <a:sym typeface="Gill Sans"/>
              </a:rPr>
              <a:t>Pidoco</a:t>
            </a:r>
            <a:endParaRPr>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311700" y="1762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600"/>
              <a:buFont typeface="Gill Sans"/>
              <a:buNone/>
            </a:pPr>
            <a:r>
              <a:rPr lang="en"/>
              <a:t>EVALUATION OF PROTOTYPE</a:t>
            </a:r>
            <a:endParaRPr/>
          </a:p>
        </p:txBody>
      </p:sp>
      <p:graphicFrame>
        <p:nvGraphicFramePr>
          <p:cNvPr id="178" name="Google Shape;178;p21"/>
          <p:cNvGraphicFramePr/>
          <p:nvPr/>
        </p:nvGraphicFramePr>
        <p:xfrm>
          <a:off x="388825" y="992950"/>
          <a:ext cx="3000000" cy="3000000"/>
        </p:xfrm>
        <a:graphic>
          <a:graphicData uri="http://schemas.openxmlformats.org/drawingml/2006/table">
            <a:tbl>
              <a:tblPr>
                <a:noFill/>
                <a:tableStyleId>{4525D8C7-209E-44AF-A8C4-98FAA19065D3}</a:tableStyleId>
              </a:tblPr>
              <a:tblGrid>
                <a:gridCol w="1083500"/>
                <a:gridCol w="1482600"/>
                <a:gridCol w="2757700"/>
                <a:gridCol w="2080950"/>
                <a:gridCol w="961600"/>
              </a:tblGrid>
              <a:tr h="635950">
                <a:tc>
                  <a:txBody>
                    <a:bodyPr/>
                    <a:lstStyle/>
                    <a:p>
                      <a:pPr indent="0" lvl="0" marL="0" marR="0" rtl="0" algn="ctr">
                        <a:spcBef>
                          <a:spcPts val="0"/>
                        </a:spcBef>
                        <a:spcAft>
                          <a:spcPts val="0"/>
                        </a:spcAft>
                        <a:buNone/>
                      </a:pPr>
                      <a:r>
                        <a:rPr b="1" lang="en" sz="1200"/>
                        <a:t>Reference</a:t>
                      </a:r>
                      <a:endParaRPr b="1" sz="1200" u="none" cap="none" strike="noStrike"/>
                    </a:p>
                  </a:txBody>
                  <a:tcPr marT="91425" marB="91425" marR="91425" marL="91425">
                    <a:lnB cap="flat" cmpd="sng" w="9525">
                      <a:solidFill>
                        <a:srgbClr val="9E9E9E"/>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Clr>
                          <a:schemeClr val="dk1"/>
                        </a:buClr>
                        <a:buSzPts val="1200"/>
                        <a:buFont typeface="Gill Sans"/>
                        <a:buNone/>
                      </a:pPr>
                      <a:r>
                        <a:rPr b="1" lang="en" sz="1200" u="none" cap="none" strike="noStrike"/>
                        <a:t>Heuristic</a:t>
                      </a:r>
                      <a:endParaRPr b="1" sz="1200" u="none" cap="none" strike="noStrike"/>
                    </a:p>
                  </a:txBody>
                  <a:tcPr marT="91425" marB="91425" marR="91425" marL="91425">
                    <a:lnB cap="flat" cmpd="sng" w="9525">
                      <a:solidFill>
                        <a:srgbClr val="9E9E9E"/>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Clr>
                          <a:schemeClr val="dk1"/>
                        </a:buClr>
                        <a:buSzPts val="1200"/>
                        <a:buFont typeface="Gill Sans"/>
                        <a:buNone/>
                      </a:pPr>
                      <a:r>
                        <a:rPr b="1" lang="en" sz="1200" u="none" cap="none" strike="noStrike"/>
                        <a:t>Problem</a:t>
                      </a:r>
                      <a:endParaRPr b="1" sz="1200" u="none" cap="none" strike="noStrike"/>
                    </a:p>
                  </a:txBody>
                  <a:tcPr marT="91425" marB="91425" marR="91425" marL="91425">
                    <a:lnB cap="flat" cmpd="sng" w="9525">
                      <a:solidFill>
                        <a:srgbClr val="9E9E9E"/>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Clr>
                          <a:schemeClr val="dk1"/>
                        </a:buClr>
                        <a:buSzPts val="1200"/>
                        <a:buFont typeface="Gill Sans"/>
                        <a:buNone/>
                      </a:pPr>
                      <a:r>
                        <a:rPr b="1" lang="en" sz="1200" u="none" cap="none" strike="noStrike"/>
                        <a:t>Solution</a:t>
                      </a:r>
                      <a:endParaRPr b="1" sz="1200" u="none" cap="none" strike="noStrike"/>
                    </a:p>
                  </a:txBody>
                  <a:tcPr marT="91425" marB="91425" marR="91425" marL="91425">
                    <a:solidFill>
                      <a:srgbClr val="FFFFFF"/>
                    </a:solidFill>
                  </a:tcPr>
                </a:tc>
                <a:tc>
                  <a:txBody>
                    <a:bodyPr/>
                    <a:lstStyle/>
                    <a:p>
                      <a:pPr indent="0" lvl="0" marL="0" marR="0" rtl="0" algn="ctr">
                        <a:spcBef>
                          <a:spcPts val="0"/>
                        </a:spcBef>
                        <a:spcAft>
                          <a:spcPts val="0"/>
                        </a:spcAft>
                        <a:buClr>
                          <a:schemeClr val="dk1"/>
                        </a:buClr>
                        <a:buSzPts val="1200"/>
                        <a:buFont typeface="Gill Sans"/>
                        <a:buNone/>
                      </a:pPr>
                      <a:r>
                        <a:rPr b="1" lang="en" sz="1200" u="none" cap="none" strike="noStrike"/>
                        <a:t>Severity</a:t>
                      </a:r>
                      <a:endParaRPr b="1" sz="1200" u="none" cap="none" strike="noStrike"/>
                    </a:p>
                  </a:txBody>
                  <a:tcPr marT="91425" marB="91425" marR="91425" marL="91425">
                    <a:solidFill>
                      <a:srgbClr val="FFFFFF"/>
                    </a:solidFill>
                  </a:tcPr>
                </a:tc>
              </a:tr>
              <a:tr h="381000">
                <a:tc>
                  <a:txBody>
                    <a:bodyPr/>
                    <a:lstStyle/>
                    <a:p>
                      <a:pPr indent="0" lvl="0" marL="0" marR="0" rtl="0" algn="l">
                        <a:spcBef>
                          <a:spcPts val="0"/>
                        </a:spcBef>
                        <a:spcAft>
                          <a:spcPts val="0"/>
                        </a:spcAft>
                        <a:buNone/>
                      </a:pPr>
                      <a:r>
                        <a:rPr lang="en" sz="1100"/>
                        <a:t>1</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Clr>
                          <a:schemeClr val="dk1"/>
                        </a:buClr>
                        <a:buSzPts val="1200"/>
                        <a:buFont typeface="Gill Sans"/>
                        <a:buNone/>
                      </a:pPr>
                      <a:r>
                        <a:rPr lang="en" sz="1100"/>
                        <a:t>Help and documentation</a:t>
                      </a:r>
                      <a:endParaRPr sz="11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Clr>
                          <a:schemeClr val="dk1"/>
                        </a:buClr>
                        <a:buSzPts val="1200"/>
                        <a:buFont typeface="Gill Sans"/>
                        <a:buNone/>
                      </a:pPr>
                      <a:r>
                        <a:rPr lang="en" sz="1100" u="none" cap="none" strike="noStrike"/>
                        <a:t>T</a:t>
                      </a:r>
                      <a:r>
                        <a:rPr lang="en" sz="1100"/>
                        <a:t>he font of the help page is too small, the user is unable to read the text</a:t>
                      </a:r>
                      <a:endParaRPr sz="11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Clr>
                          <a:schemeClr val="dk1"/>
                        </a:buClr>
                        <a:buSzPts val="1200"/>
                        <a:buFont typeface="Gill Sans"/>
                        <a:buNone/>
                      </a:pPr>
                      <a:r>
                        <a:rPr lang="en" sz="1100"/>
                        <a:t>Increased the font size of the words in the description of what each button did</a:t>
                      </a:r>
                      <a:endParaRPr sz="1100" u="none" cap="none" strike="noStrike"/>
                    </a:p>
                  </a:txBody>
                  <a:tcPr marT="91425" marB="91425" marR="91425" marL="91425">
                    <a:lnL cap="flat" cmpd="sng" w="9525">
                      <a:solidFill>
                        <a:srgbClr val="9E9E9E"/>
                      </a:solidFill>
                      <a:prstDash val="solid"/>
                      <a:round/>
                      <a:headEnd len="sm" w="sm" type="none"/>
                      <a:tailEnd len="sm" w="sm" type="none"/>
                    </a:lnL>
                    <a:solidFill>
                      <a:srgbClr val="FFFFFF"/>
                    </a:solidFill>
                  </a:tcPr>
                </a:tc>
                <a:tc>
                  <a:txBody>
                    <a:bodyPr/>
                    <a:lstStyle/>
                    <a:p>
                      <a:pPr indent="0" lvl="0" marL="0" marR="0" rtl="0" algn="l">
                        <a:spcBef>
                          <a:spcPts val="0"/>
                        </a:spcBef>
                        <a:spcAft>
                          <a:spcPts val="0"/>
                        </a:spcAft>
                        <a:buClr>
                          <a:schemeClr val="dk1"/>
                        </a:buClr>
                        <a:buSzPts val="1200"/>
                        <a:buFont typeface="Gill Sans"/>
                        <a:buNone/>
                      </a:pPr>
                      <a:r>
                        <a:rPr lang="en" sz="1100"/>
                        <a:t>3</a:t>
                      </a:r>
                      <a:endParaRPr sz="1100" u="none" cap="none" strike="noStrike"/>
                    </a:p>
                  </a:txBody>
                  <a:tcPr marT="91425" marB="91425" marR="91425" marL="91425">
                    <a:solidFill>
                      <a:srgbClr val="FFFFFF"/>
                    </a:solidFill>
                  </a:tcPr>
                </a:tc>
              </a:tr>
              <a:tr h="396200">
                <a:tc>
                  <a:txBody>
                    <a:bodyPr/>
                    <a:lstStyle/>
                    <a:p>
                      <a:pPr indent="0" lvl="0" marL="0" marR="0" rtl="0" algn="l">
                        <a:spcBef>
                          <a:spcPts val="0"/>
                        </a:spcBef>
                        <a:spcAft>
                          <a:spcPts val="0"/>
                        </a:spcAft>
                        <a:buNone/>
                      </a:pPr>
                      <a:r>
                        <a:rPr lang="en" sz="1100"/>
                        <a:t>2</a:t>
                      </a:r>
                      <a:endParaRPr sz="1100"/>
                    </a:p>
                  </a:txBody>
                  <a:tcPr marT="91425" marB="91425" marR="91425" marL="91425">
                    <a:lnT cap="flat" cmpd="sng" w="9525">
                      <a:solidFill>
                        <a:srgbClr val="9E9E9E"/>
                      </a:solidFill>
                      <a:prstDash val="solid"/>
                      <a:round/>
                      <a:headEnd len="sm" w="sm" type="none"/>
                      <a:tailEnd len="sm" w="sm" type="none"/>
                    </a:lnT>
                    <a:solidFill>
                      <a:srgbClr val="FFFFFF"/>
                    </a:solidFill>
                  </a:tcPr>
                </a:tc>
                <a:tc>
                  <a:txBody>
                    <a:bodyPr/>
                    <a:lstStyle/>
                    <a:p>
                      <a:pPr indent="0" lvl="0" marL="0" marR="0" rtl="0" algn="l">
                        <a:spcBef>
                          <a:spcPts val="0"/>
                        </a:spcBef>
                        <a:spcAft>
                          <a:spcPts val="0"/>
                        </a:spcAft>
                        <a:buClr>
                          <a:schemeClr val="dk1"/>
                        </a:buClr>
                        <a:buSzPts val="1200"/>
                        <a:buFont typeface="Gill Sans"/>
                        <a:buNone/>
                      </a:pPr>
                      <a:r>
                        <a:rPr lang="en" sz="1100"/>
                        <a:t>Visibility of system status</a:t>
                      </a:r>
                      <a:endParaRPr sz="11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100"/>
                        <a:t>The back button isn’t as intuitive as we hoped, user was unsure how to leave the help screen</a:t>
                      </a:r>
                      <a:endParaRPr sz="11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100"/>
                        <a:t>Changed it to an ‘x’ the standard symbol for removal</a:t>
                      </a:r>
                      <a:endParaRPr sz="1100"/>
                    </a:p>
                  </a:txBody>
                  <a:tcPr marT="91425" marB="91425" marR="91425" marL="91425">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Clr>
                          <a:schemeClr val="dk1"/>
                        </a:buClr>
                        <a:buSzPts val="1200"/>
                        <a:buFont typeface="Gill Sans"/>
                        <a:buNone/>
                      </a:pPr>
                      <a:r>
                        <a:rPr lang="en" sz="1100"/>
                        <a:t>2</a:t>
                      </a:r>
                      <a:endParaRPr sz="1100" u="none" cap="none" strike="noStrike"/>
                    </a:p>
                  </a:txBody>
                  <a:tcPr marT="91425" marB="91425" marR="91425" marL="91425">
                    <a:lnB cap="flat" cmpd="sng" w="9525">
                      <a:solidFill>
                        <a:srgbClr val="9E9E9E"/>
                      </a:solidFill>
                      <a:prstDash val="solid"/>
                      <a:round/>
                      <a:headEnd len="sm" w="sm" type="none"/>
                      <a:tailEnd len="sm" w="sm" type="none"/>
                    </a:lnB>
                    <a:solidFill>
                      <a:srgbClr val="FFFFFF"/>
                    </a:solidFill>
                  </a:tcPr>
                </a:tc>
              </a:tr>
              <a:tr h="396200">
                <a:tc>
                  <a:txBody>
                    <a:bodyPr/>
                    <a:lstStyle/>
                    <a:p>
                      <a:pPr indent="0" lvl="0" marL="0" rtl="0" algn="l">
                        <a:spcBef>
                          <a:spcPts val="0"/>
                        </a:spcBef>
                        <a:spcAft>
                          <a:spcPts val="0"/>
                        </a:spcAft>
                        <a:buNone/>
                      </a:pPr>
                      <a:r>
                        <a:rPr lang="en" sz="1100"/>
                        <a:t>3</a:t>
                      </a:r>
                      <a:endParaRPr sz="1100"/>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sz="1100"/>
                        <a:t>User Control and Freedom</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100"/>
                        <a:t>No option to remove a flag</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Clr>
                          <a:schemeClr val="dk1"/>
                        </a:buClr>
                        <a:buSzPts val="1200"/>
                        <a:buFont typeface="Gill Sans"/>
                        <a:buNone/>
                      </a:pPr>
                      <a:r>
                        <a:rPr lang="en" sz="1100"/>
                        <a:t>Flag is visibly placed on the timestamp, user can click the flag and then a pop up menu with additional options, such as ‘delete flag’ will appear</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 sz="1100"/>
                        <a:t>1</a:t>
                      </a:r>
                      <a:endParaRPr sz="11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96200">
                <a:tc>
                  <a:txBody>
                    <a:bodyPr/>
                    <a:lstStyle/>
                    <a:p>
                      <a:pPr indent="0" lvl="0" marL="0" rtl="0" algn="l">
                        <a:spcBef>
                          <a:spcPts val="0"/>
                        </a:spcBef>
                        <a:spcAft>
                          <a:spcPts val="0"/>
                        </a:spcAft>
                        <a:buNone/>
                      </a:pPr>
                      <a:r>
                        <a:rPr lang="en" sz="1100"/>
                        <a:t>4</a:t>
                      </a:r>
                      <a:endParaRPr sz="1100"/>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sz="1100"/>
                        <a:t>Flexibility and efficiency of use</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100"/>
                        <a:t>Quit hard to pinpoint exact moments the user wants to flag the model</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100"/>
                        <a:t>Inserted a flag icon at the corner of the screen, when clicked it will take a snapshot and pause the model</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100"/>
                        <a:t>2</a:t>
                      </a:r>
                      <a:endParaRPr sz="1100"/>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solidFill>
                      <a:srgbClr val="FFFFFF"/>
                    </a:solidFill>
                  </a:tcPr>
                </a:tc>
              </a:tr>
            </a:tbl>
          </a:graphicData>
        </a:graphic>
      </p:graphicFrame>
      <p:sp>
        <p:nvSpPr>
          <p:cNvPr id="179" name="Google Shape;179;p21"/>
          <p:cNvSpPr txBox="1"/>
          <p:nvPr/>
        </p:nvSpPr>
        <p:spPr>
          <a:xfrm>
            <a:off x="311700" y="537625"/>
            <a:ext cx="8732100" cy="407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800"/>
              <a:buFont typeface="Gill Sans"/>
              <a:buNone/>
            </a:pPr>
            <a:r>
              <a:rPr lang="en">
                <a:solidFill>
                  <a:schemeClr val="dk1"/>
                </a:solidFill>
                <a:latin typeface="Gill Sans"/>
                <a:ea typeface="Gill Sans"/>
                <a:cs typeface="Gill Sans"/>
                <a:sym typeface="Gill Sans"/>
              </a:rPr>
              <a:t>Heuristic evaluations have been used to complete the evaluation of the prototype</a:t>
            </a:r>
            <a:endParaRPr b="0" i="0" u="none" cap="none" strike="noStrike">
              <a:solidFill>
                <a:schemeClr val="dk1"/>
              </a:solidFill>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159300" y="43400"/>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600"/>
              <a:buFont typeface="Gill Sans"/>
              <a:buNone/>
            </a:pPr>
            <a:r>
              <a:rPr lang="en"/>
              <a:t>IMPROVED PROTOTYPE </a:t>
            </a:r>
            <a:endParaRPr/>
          </a:p>
        </p:txBody>
      </p:sp>
      <p:sp>
        <p:nvSpPr>
          <p:cNvPr id="185" name="Google Shape;185;p22"/>
          <p:cNvSpPr txBox="1"/>
          <p:nvPr>
            <p:ph idx="1" type="body"/>
          </p:nvPr>
        </p:nvSpPr>
        <p:spPr>
          <a:xfrm>
            <a:off x="236900" y="202325"/>
            <a:ext cx="8520600" cy="4755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1600"/>
              </a:spcBef>
              <a:spcAft>
                <a:spcPts val="1600"/>
              </a:spcAft>
              <a:buSzPts val="1800"/>
              <a:buNone/>
            </a:pPr>
            <a:r>
              <a:rPr lang="en" sz="1200">
                <a:solidFill>
                  <a:srgbClr val="000000"/>
                </a:solidFill>
                <a:latin typeface="Arial"/>
                <a:ea typeface="Arial"/>
                <a:cs typeface="Arial"/>
                <a:sym typeface="Arial"/>
              </a:rPr>
              <a:t>Through evaluation we were able to produce a better prototype that meets the needs of the users</a:t>
            </a:r>
            <a:endParaRPr sz="1200">
              <a:solidFill>
                <a:srgbClr val="000000"/>
              </a:solidFill>
            </a:endParaRPr>
          </a:p>
        </p:txBody>
      </p:sp>
      <p:pic>
        <p:nvPicPr>
          <p:cNvPr id="186" name="Google Shape;186;p22"/>
          <p:cNvPicPr preferRelativeResize="0"/>
          <p:nvPr/>
        </p:nvPicPr>
        <p:blipFill rotWithShape="1">
          <a:blip r:embed="rId3">
            <a:alphaModFix/>
          </a:blip>
          <a:srcRect b="22088" l="0" r="29072" t="0"/>
          <a:stretch/>
        </p:blipFill>
        <p:spPr>
          <a:xfrm>
            <a:off x="351950" y="873175"/>
            <a:ext cx="3372600" cy="1983300"/>
          </a:xfrm>
          <a:prstGeom prst="roundRect">
            <a:avLst>
              <a:gd fmla="val 16667" name="adj"/>
            </a:avLst>
          </a:prstGeom>
          <a:noFill/>
          <a:ln>
            <a:noFill/>
          </a:ln>
        </p:spPr>
      </p:pic>
      <p:pic>
        <p:nvPicPr>
          <p:cNvPr id="187" name="Google Shape;187;p22"/>
          <p:cNvPicPr preferRelativeResize="0"/>
          <p:nvPr/>
        </p:nvPicPr>
        <p:blipFill rotWithShape="1">
          <a:blip r:embed="rId4">
            <a:alphaModFix/>
          </a:blip>
          <a:srcRect b="38867" l="0" r="27065" t="0"/>
          <a:stretch/>
        </p:blipFill>
        <p:spPr>
          <a:xfrm>
            <a:off x="327960" y="3000300"/>
            <a:ext cx="3417300" cy="2034900"/>
          </a:xfrm>
          <a:prstGeom prst="roundRect">
            <a:avLst>
              <a:gd fmla="val 16667" name="adj"/>
            </a:avLst>
          </a:prstGeom>
          <a:noFill/>
          <a:ln>
            <a:noFill/>
          </a:ln>
        </p:spPr>
      </p:pic>
      <p:pic>
        <p:nvPicPr>
          <p:cNvPr id="188" name="Google Shape;188;p22"/>
          <p:cNvPicPr preferRelativeResize="0"/>
          <p:nvPr/>
        </p:nvPicPr>
        <p:blipFill rotWithShape="1">
          <a:blip r:embed="rId5">
            <a:alphaModFix/>
          </a:blip>
          <a:srcRect b="3409" l="0" r="1864" t="0"/>
          <a:stretch/>
        </p:blipFill>
        <p:spPr>
          <a:xfrm>
            <a:off x="4852625" y="832375"/>
            <a:ext cx="3782700" cy="2034900"/>
          </a:xfrm>
          <a:prstGeom prst="roundRect">
            <a:avLst>
              <a:gd fmla="val 16667" name="adj"/>
            </a:avLst>
          </a:prstGeom>
          <a:noFill/>
          <a:ln>
            <a:noFill/>
          </a:ln>
        </p:spPr>
      </p:pic>
      <p:pic>
        <p:nvPicPr>
          <p:cNvPr id="189" name="Google Shape;189;p22"/>
          <p:cNvPicPr preferRelativeResize="0"/>
          <p:nvPr/>
        </p:nvPicPr>
        <p:blipFill>
          <a:blip r:embed="rId6">
            <a:alphaModFix/>
          </a:blip>
          <a:stretch>
            <a:fillRect/>
          </a:stretch>
        </p:blipFill>
        <p:spPr>
          <a:xfrm>
            <a:off x="4897200" y="2984388"/>
            <a:ext cx="3782700" cy="2031300"/>
          </a:xfrm>
          <a:prstGeom prst="roundRect">
            <a:avLst>
              <a:gd fmla="val 16667" name="adj"/>
            </a:avLst>
          </a:prstGeom>
          <a:noFill/>
          <a:ln>
            <a:noFill/>
          </a:ln>
        </p:spPr>
      </p:pic>
      <p:cxnSp>
        <p:nvCxnSpPr>
          <p:cNvPr id="190" name="Google Shape;190;p22"/>
          <p:cNvCxnSpPr/>
          <p:nvPr/>
        </p:nvCxnSpPr>
        <p:spPr>
          <a:xfrm flipH="1" rot="10800000">
            <a:off x="3295050" y="4852300"/>
            <a:ext cx="2049300" cy="30000"/>
          </a:xfrm>
          <a:prstGeom prst="straightConnector1">
            <a:avLst/>
          </a:prstGeom>
          <a:noFill/>
          <a:ln cap="flat" cmpd="sng" w="28575">
            <a:solidFill>
              <a:srgbClr val="E06666"/>
            </a:solidFill>
            <a:prstDash val="solid"/>
            <a:round/>
            <a:headEnd len="med" w="med" type="none"/>
            <a:tailEnd len="med" w="med" type="triangle"/>
          </a:ln>
        </p:spPr>
      </p:cxnSp>
      <p:cxnSp>
        <p:nvCxnSpPr>
          <p:cNvPr id="191" name="Google Shape;191;p22"/>
          <p:cNvCxnSpPr/>
          <p:nvPr/>
        </p:nvCxnSpPr>
        <p:spPr>
          <a:xfrm flipH="1" rot="10800000">
            <a:off x="1868525" y="1280925"/>
            <a:ext cx="3678600" cy="15000"/>
          </a:xfrm>
          <a:prstGeom prst="straightConnector1">
            <a:avLst/>
          </a:prstGeom>
          <a:noFill/>
          <a:ln cap="flat" cmpd="sng" w="28575">
            <a:solidFill>
              <a:srgbClr val="E06666"/>
            </a:solidFill>
            <a:prstDash val="solid"/>
            <a:round/>
            <a:headEnd len="med" w="med" type="none"/>
            <a:tailEnd len="med" w="med" type="triangle"/>
          </a:ln>
        </p:spPr>
      </p:cxnSp>
      <p:cxnSp>
        <p:nvCxnSpPr>
          <p:cNvPr id="192" name="Google Shape;192;p22"/>
          <p:cNvCxnSpPr>
            <a:stCxn id="193" idx="6"/>
          </p:cNvCxnSpPr>
          <p:nvPr/>
        </p:nvCxnSpPr>
        <p:spPr>
          <a:xfrm>
            <a:off x="3371250" y="1022175"/>
            <a:ext cx="4575000" cy="83100"/>
          </a:xfrm>
          <a:prstGeom prst="straightConnector1">
            <a:avLst/>
          </a:prstGeom>
          <a:noFill/>
          <a:ln cap="flat" cmpd="sng" w="28575">
            <a:solidFill>
              <a:srgbClr val="E06666"/>
            </a:solidFill>
            <a:prstDash val="solid"/>
            <a:round/>
            <a:headEnd len="med" w="med" type="none"/>
            <a:tailEnd len="med" w="med" type="triangle"/>
          </a:ln>
        </p:spPr>
      </p:cxnSp>
      <p:sp>
        <p:nvSpPr>
          <p:cNvPr id="194" name="Google Shape;194;p22"/>
          <p:cNvSpPr/>
          <p:nvPr/>
        </p:nvSpPr>
        <p:spPr>
          <a:xfrm>
            <a:off x="7996525" y="4410150"/>
            <a:ext cx="411900" cy="395100"/>
          </a:xfrm>
          <a:prstGeom prst="ellipse">
            <a:avLst/>
          </a:prstGeom>
          <a:no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p:nvPr/>
        </p:nvSpPr>
        <p:spPr>
          <a:xfrm>
            <a:off x="7837500" y="903375"/>
            <a:ext cx="411900" cy="395100"/>
          </a:xfrm>
          <a:prstGeom prst="ellipse">
            <a:avLst/>
          </a:prstGeom>
          <a:no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p:nvPr/>
        </p:nvSpPr>
        <p:spPr>
          <a:xfrm>
            <a:off x="2959350" y="824625"/>
            <a:ext cx="411900" cy="395100"/>
          </a:xfrm>
          <a:prstGeom prst="ellipse">
            <a:avLst/>
          </a:prstGeom>
          <a:no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p:nvPr/>
        </p:nvSpPr>
        <p:spPr>
          <a:xfrm>
            <a:off x="5992475" y="4620600"/>
            <a:ext cx="411900" cy="395100"/>
          </a:xfrm>
          <a:prstGeom prst="ellipse">
            <a:avLst/>
          </a:prstGeom>
          <a:no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txBox="1"/>
          <p:nvPr>
            <p:ph idx="1" type="body"/>
          </p:nvPr>
        </p:nvSpPr>
        <p:spPr>
          <a:xfrm>
            <a:off x="1920150" y="1355624"/>
            <a:ext cx="775500" cy="288000"/>
          </a:xfrm>
          <a:prstGeom prst="rect">
            <a:avLst/>
          </a:prstGeom>
          <a:solidFill>
            <a:srgbClr val="F3F3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20000"/>
              </a:lnSpc>
              <a:spcBef>
                <a:spcPts val="0"/>
              </a:spcBef>
              <a:spcAft>
                <a:spcPts val="1600"/>
              </a:spcAft>
              <a:buSzPts val="1200"/>
              <a:buNone/>
            </a:pPr>
            <a:r>
              <a:rPr lang="en" sz="900"/>
              <a:t>Reference 1</a:t>
            </a:r>
            <a:endParaRPr sz="900"/>
          </a:p>
        </p:txBody>
      </p:sp>
      <p:sp>
        <p:nvSpPr>
          <p:cNvPr id="198" name="Google Shape;198;p22"/>
          <p:cNvSpPr txBox="1"/>
          <p:nvPr>
            <p:ph idx="1" type="body"/>
          </p:nvPr>
        </p:nvSpPr>
        <p:spPr>
          <a:xfrm>
            <a:off x="7730400" y="536624"/>
            <a:ext cx="775500" cy="288000"/>
          </a:xfrm>
          <a:prstGeom prst="rect">
            <a:avLst/>
          </a:prstGeom>
          <a:solidFill>
            <a:srgbClr val="F3F3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20000"/>
              </a:lnSpc>
              <a:spcBef>
                <a:spcPts val="0"/>
              </a:spcBef>
              <a:spcAft>
                <a:spcPts val="1600"/>
              </a:spcAft>
              <a:buSzPts val="1200"/>
              <a:buNone/>
            </a:pPr>
            <a:r>
              <a:rPr lang="en" sz="900"/>
              <a:t>Reference 2</a:t>
            </a:r>
            <a:endParaRPr sz="900"/>
          </a:p>
        </p:txBody>
      </p:sp>
      <p:sp>
        <p:nvSpPr>
          <p:cNvPr id="199" name="Google Shape;199;p22"/>
          <p:cNvSpPr txBox="1"/>
          <p:nvPr>
            <p:ph idx="1" type="body"/>
          </p:nvPr>
        </p:nvSpPr>
        <p:spPr>
          <a:xfrm>
            <a:off x="3196500" y="4517249"/>
            <a:ext cx="775500" cy="288000"/>
          </a:xfrm>
          <a:prstGeom prst="rect">
            <a:avLst/>
          </a:prstGeom>
          <a:solidFill>
            <a:srgbClr val="F3F3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20000"/>
              </a:lnSpc>
              <a:spcBef>
                <a:spcPts val="0"/>
              </a:spcBef>
              <a:spcAft>
                <a:spcPts val="1600"/>
              </a:spcAft>
              <a:buSzPts val="1200"/>
              <a:buNone/>
            </a:pPr>
            <a:r>
              <a:rPr lang="en" sz="900"/>
              <a:t>Reference 3</a:t>
            </a:r>
            <a:endParaRPr sz="900"/>
          </a:p>
        </p:txBody>
      </p:sp>
      <p:sp>
        <p:nvSpPr>
          <p:cNvPr id="200" name="Google Shape;200;p22"/>
          <p:cNvSpPr txBox="1"/>
          <p:nvPr>
            <p:ph idx="1" type="body"/>
          </p:nvPr>
        </p:nvSpPr>
        <p:spPr>
          <a:xfrm>
            <a:off x="7996525" y="4079774"/>
            <a:ext cx="775500" cy="288000"/>
          </a:xfrm>
          <a:prstGeom prst="rect">
            <a:avLst/>
          </a:prstGeom>
          <a:solidFill>
            <a:srgbClr val="F3F3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20000"/>
              </a:lnSpc>
              <a:spcBef>
                <a:spcPts val="0"/>
              </a:spcBef>
              <a:spcAft>
                <a:spcPts val="1600"/>
              </a:spcAft>
              <a:buSzPts val="1200"/>
              <a:buNone/>
            </a:pPr>
            <a:r>
              <a:rPr lang="en" sz="900"/>
              <a:t>Reference 4</a:t>
            </a:r>
            <a:endParaRPr sz="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600"/>
              <a:buFont typeface="Gill Sans"/>
              <a:buNone/>
            </a:pPr>
            <a:r>
              <a:rPr lang="en"/>
              <a:t>REFERENCES</a:t>
            </a:r>
            <a:endParaRPr/>
          </a:p>
        </p:txBody>
      </p:sp>
      <p:sp>
        <p:nvSpPr>
          <p:cNvPr id="206" name="Google Shape;206;p2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04800" lvl="0" marL="457200" rtl="0" algn="l">
              <a:lnSpc>
                <a:spcPct val="120000"/>
              </a:lnSpc>
              <a:spcBef>
                <a:spcPts val="0"/>
              </a:spcBef>
              <a:spcAft>
                <a:spcPts val="0"/>
              </a:spcAft>
              <a:buClr>
                <a:srgbClr val="000000"/>
              </a:buClr>
              <a:buSzPts val="1200"/>
              <a:buFont typeface="Arial"/>
              <a:buAutoNum type="arabicPeriod"/>
            </a:pPr>
            <a:r>
              <a:rPr lang="en" sz="1200">
                <a:solidFill>
                  <a:srgbClr val="7B6F5E"/>
                </a:solidFill>
                <a:latin typeface="Arial"/>
                <a:ea typeface="Arial"/>
                <a:cs typeface="Arial"/>
                <a:sym typeface="Arial"/>
              </a:rPr>
              <a:t>‘Personas - Design Thinking Book’ - </a:t>
            </a:r>
            <a:r>
              <a:rPr lang="en" sz="1100" u="sng">
                <a:solidFill>
                  <a:schemeClr val="hlink"/>
                </a:solidFill>
                <a:latin typeface="Arial"/>
                <a:ea typeface="Arial"/>
                <a:cs typeface="Arial"/>
                <a:sym typeface="Arial"/>
                <a:hlinkClick r:id="rId3"/>
              </a:rPr>
              <a:t>https://www.youtube.com/watch?v=W1kw5xK1C30&amp;list=PLUpc0vYejgqcyC-Rqi1hHDjimxDMqgPJs&amp;index=4</a:t>
            </a:r>
            <a:endParaRPr sz="1200">
              <a:solidFill>
                <a:srgbClr val="7B6F5E"/>
              </a:solidFill>
              <a:latin typeface="Arial"/>
              <a:ea typeface="Arial"/>
              <a:cs typeface="Arial"/>
              <a:sym typeface="Arial"/>
            </a:endParaRPr>
          </a:p>
          <a:p>
            <a:pPr indent="-304800" lvl="0" marL="457200" rtl="0" algn="l">
              <a:lnSpc>
                <a:spcPct val="120000"/>
              </a:lnSpc>
              <a:spcBef>
                <a:spcPts val="0"/>
              </a:spcBef>
              <a:spcAft>
                <a:spcPts val="0"/>
              </a:spcAft>
              <a:buClr>
                <a:srgbClr val="7B6F5E"/>
              </a:buClr>
              <a:buSzPts val="1200"/>
              <a:buFont typeface="Arial"/>
              <a:buAutoNum type="arabicPeriod"/>
            </a:pPr>
            <a:r>
              <a:rPr lang="en" sz="1200">
                <a:solidFill>
                  <a:srgbClr val="7B6F5E"/>
                </a:solidFill>
                <a:latin typeface="Arial"/>
                <a:ea typeface="Arial"/>
                <a:cs typeface="Arial"/>
                <a:sym typeface="Arial"/>
              </a:rPr>
              <a:t>J. Foley and A. van Dam’s book Computer Graphics (1982, Addison Wesley) describes the early Eeld of computer graphics as a root of what would become human-computer interaction.</a:t>
            </a:r>
            <a:endParaRPr sz="1200">
              <a:solidFill>
                <a:srgbClr val="7B6F5E"/>
              </a:solidFill>
              <a:latin typeface="Arial"/>
              <a:ea typeface="Arial"/>
              <a:cs typeface="Arial"/>
              <a:sym typeface="Arial"/>
            </a:endParaRPr>
          </a:p>
          <a:p>
            <a:pPr indent="-304800" lvl="0" marL="457200" rtl="0" algn="l">
              <a:lnSpc>
                <a:spcPct val="120000"/>
              </a:lnSpc>
              <a:spcBef>
                <a:spcPts val="0"/>
              </a:spcBef>
              <a:spcAft>
                <a:spcPts val="0"/>
              </a:spcAft>
              <a:buClr>
                <a:srgbClr val="7B6F5E"/>
              </a:buClr>
              <a:buSzPts val="1200"/>
              <a:buFont typeface="Arial"/>
              <a:buAutoNum type="arabicPeriod"/>
            </a:pPr>
            <a:r>
              <a:rPr lang="en" sz="1200">
                <a:solidFill>
                  <a:srgbClr val="7B6F5E"/>
                </a:solidFill>
                <a:latin typeface="Arial"/>
                <a:ea typeface="Arial"/>
                <a:cs typeface="Arial"/>
                <a:sym typeface="Arial"/>
              </a:rPr>
              <a:t>Preece, J., Sharp, H., &amp; Rogers, Y. (2019). Interaction design: beyond human-computer interaction, Wiley, 5th Edition, Chapters 1, 2, 8, 11 &amp; 12.</a:t>
            </a:r>
            <a:endParaRPr sz="1200">
              <a:solidFill>
                <a:srgbClr val="7B6F5E"/>
              </a:solidFill>
              <a:latin typeface="Arial"/>
              <a:ea typeface="Arial"/>
              <a:cs typeface="Arial"/>
              <a:sym typeface="Arial"/>
            </a:endParaRPr>
          </a:p>
          <a:p>
            <a:pPr indent="-304800" lvl="0" marL="457200" rtl="0" algn="l">
              <a:lnSpc>
                <a:spcPct val="120000"/>
              </a:lnSpc>
              <a:spcBef>
                <a:spcPts val="0"/>
              </a:spcBef>
              <a:spcAft>
                <a:spcPts val="0"/>
              </a:spcAft>
              <a:buClr>
                <a:srgbClr val="7B6F5E"/>
              </a:buClr>
              <a:buSzPts val="1200"/>
              <a:buFont typeface="Arial"/>
              <a:buAutoNum type="arabicPeriod"/>
            </a:pPr>
            <a:r>
              <a:rPr lang="en" sz="1200">
                <a:solidFill>
                  <a:srgbClr val="7B6F5E"/>
                </a:solidFill>
                <a:latin typeface="Arial"/>
                <a:ea typeface="Arial"/>
                <a:cs typeface="Arial"/>
                <a:sym typeface="Arial"/>
              </a:rPr>
              <a:t>10 Usability Heuristics - </a:t>
            </a:r>
            <a:r>
              <a:rPr lang="en" sz="1100" u="sng">
                <a:solidFill>
                  <a:schemeClr val="hlink"/>
                </a:solidFill>
                <a:latin typeface="Arial"/>
                <a:ea typeface="Arial"/>
                <a:cs typeface="Arial"/>
                <a:sym typeface="Arial"/>
                <a:hlinkClick r:id="rId4"/>
              </a:rPr>
              <a:t>https://www.youtube.com/watch?v=hWc0Fd2AS3s&amp;list=PLUpc0vYejgqcyC-Rqi1hHDjimxDMqgPJs&amp;index=13</a:t>
            </a:r>
            <a:endParaRPr sz="1200">
              <a:solidFill>
                <a:srgbClr val="7B6F5E"/>
              </a:solidFill>
              <a:latin typeface="Arial"/>
              <a:ea typeface="Arial"/>
              <a:cs typeface="Arial"/>
              <a:sym typeface="Arial"/>
            </a:endParaRPr>
          </a:p>
          <a:p>
            <a:pPr indent="-304800" lvl="0" marL="457200" rtl="0" algn="l">
              <a:lnSpc>
                <a:spcPct val="120000"/>
              </a:lnSpc>
              <a:spcBef>
                <a:spcPts val="0"/>
              </a:spcBef>
              <a:spcAft>
                <a:spcPts val="0"/>
              </a:spcAft>
              <a:buClr>
                <a:srgbClr val="7B6F5E"/>
              </a:buClr>
              <a:buSzPts val="1200"/>
              <a:buFont typeface="Arial"/>
              <a:buAutoNum type="arabicPeriod"/>
            </a:pPr>
            <a:r>
              <a:rPr lang="en" sz="1200">
                <a:solidFill>
                  <a:srgbClr val="7B6F5E"/>
                </a:solidFill>
                <a:latin typeface="Arial"/>
                <a:ea typeface="Arial"/>
                <a:cs typeface="Arial"/>
                <a:sym typeface="Arial"/>
              </a:rPr>
              <a:t>Greenberg, S., Carpendale, S., Marquardt, N. and Buxton, B. 2012. Sketching User Experiences: The Workbook. Morgan Kaufmann, Chapter 1.2</a:t>
            </a:r>
            <a:endParaRPr sz="1200">
              <a:solidFill>
                <a:srgbClr val="7B6F5E"/>
              </a:solidFill>
              <a:latin typeface="Arial"/>
              <a:ea typeface="Arial"/>
              <a:cs typeface="Arial"/>
              <a:sym typeface="Arial"/>
            </a:endParaRPr>
          </a:p>
          <a:p>
            <a:pPr indent="-304800" lvl="0" marL="457200" rtl="0" algn="l">
              <a:lnSpc>
                <a:spcPct val="120000"/>
              </a:lnSpc>
              <a:spcBef>
                <a:spcPts val="0"/>
              </a:spcBef>
              <a:spcAft>
                <a:spcPts val="0"/>
              </a:spcAft>
              <a:buClr>
                <a:srgbClr val="7B6F5E"/>
              </a:buClr>
              <a:buSzPts val="1200"/>
              <a:buFont typeface="Arial"/>
              <a:buAutoNum type="arabicPeriod"/>
            </a:pPr>
            <a:r>
              <a:rPr lang="en" sz="1200">
                <a:solidFill>
                  <a:srgbClr val="7B6F5E"/>
                </a:solidFill>
                <a:latin typeface="Arial"/>
                <a:ea typeface="Arial"/>
                <a:cs typeface="Arial"/>
                <a:sym typeface="Arial"/>
              </a:rPr>
              <a:t>Nielsen Norman Group, World Leaders in Research-Based User Experience, 10 Usability Heuristics for User Interface Design by </a:t>
            </a:r>
            <a:r>
              <a:rPr lang="en" sz="1200">
                <a:solidFill>
                  <a:srgbClr val="7B6F5E"/>
                </a:solidFill>
                <a:uFill>
                  <a:noFill/>
                </a:uFill>
                <a:latin typeface="Arial"/>
                <a:ea typeface="Arial"/>
                <a:cs typeface="Arial"/>
                <a:sym typeface="Arial"/>
                <a:hlinkClick r:id="rId5">
                  <a:extLst>
                    <a:ext uri="{A12FA001-AC4F-418D-AE19-62706E023703}">
                      <ahyp:hlinkClr val="tx"/>
                    </a:ext>
                  </a:extLst>
                </a:hlinkClick>
              </a:rPr>
              <a:t>Jakob Nielsen</a:t>
            </a:r>
            <a:r>
              <a:rPr lang="en" sz="1200">
                <a:solidFill>
                  <a:srgbClr val="7B6F5E"/>
                </a:solidFill>
                <a:latin typeface="Arial"/>
                <a:ea typeface="Arial"/>
                <a:cs typeface="Arial"/>
                <a:sym typeface="Arial"/>
              </a:rPr>
              <a:t> </a:t>
            </a:r>
            <a:r>
              <a:rPr lang="en" sz="1100" u="sng">
                <a:solidFill>
                  <a:schemeClr val="hlink"/>
                </a:solidFill>
                <a:latin typeface="Arial"/>
                <a:ea typeface="Arial"/>
                <a:cs typeface="Arial"/>
                <a:sym typeface="Arial"/>
                <a:hlinkClick r:id="rId6"/>
              </a:rPr>
              <a:t>https://www.nngroup.com/articles/ten-usability-heuristics/</a:t>
            </a:r>
            <a:endParaRPr sz="1200">
              <a:solidFill>
                <a:srgbClr val="7B6F5E"/>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lería">
  <a:themeElements>
    <a:clrScheme name="Galería">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