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NpbSA79Yn0L+16BpElmB7reZ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8c25ab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8c25ab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8c25ab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8c25ab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5608040" y="361628"/>
            <a:ext cx="3055950" cy="3861900"/>
            <a:chOff x="7477387" y="482170"/>
            <a:chExt cx="4074600" cy="5149200"/>
          </a:xfrm>
        </p:grpSpPr>
        <p:sp>
          <p:nvSpPr>
            <p:cNvPr id="74" name="Google Shape;74;p14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4"/>
          <p:cNvSpPr txBox="1"/>
          <p:nvPr>
            <p:ph type="title"/>
          </p:nvPr>
        </p:nvSpPr>
        <p:spPr>
          <a:xfrm>
            <a:off x="1088405" y="847135"/>
            <a:ext cx="41493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6093292" y="841907"/>
            <a:ext cx="2093400" cy="289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087747" y="2359494"/>
            <a:ext cx="4143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1085537" y="4102393"/>
            <a:ext cx="4145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1085537" y="238981"/>
            <a:ext cx="4155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1085537" y="2357704"/>
            <a:ext cx="4145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088685" y="603390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3395891" y="-795351"/>
            <a:ext cx="2588100" cy="7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 rot="5400000">
            <a:off x="5937790" y="1740880"/>
            <a:ext cx="3495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 rot="5400000">
            <a:off x="2271827" y="-589070"/>
            <a:ext cx="3495000" cy="5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7079333" y="599230"/>
            <a:ext cx="0" cy="3495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088685" y="603390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088685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" name="Google Shape;28;p7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090679" y="1317097"/>
            <a:ext cx="648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090679" y="2854647"/>
            <a:ext cx="647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" name="Google Shape;35;p8"/>
          <p:cNvCxnSpPr/>
          <p:nvPr/>
        </p:nvCxnSpPr>
        <p:spPr>
          <a:xfrm>
            <a:off x="1090679" y="2853739"/>
            <a:ext cx="6472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086913" y="603667"/>
            <a:ext cx="7204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085498" y="1508159"/>
            <a:ext cx="34839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810328" y="1513007"/>
            <a:ext cx="34839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085394" y="603123"/>
            <a:ext cx="7205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085393" y="1514662"/>
            <a:ext cx="3483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1085393" y="2118202"/>
            <a:ext cx="34839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809272" y="1517253"/>
            <a:ext cx="3483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809272" y="2116119"/>
            <a:ext cx="34839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88685" y="603390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1083504" y="599230"/>
            <a:ext cx="2454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782785" y="599230"/>
            <a:ext cx="4509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1083504" y="2404119"/>
            <a:ext cx="2456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1086210" y="2404118"/>
            <a:ext cx="24522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1">
            <a:alphaModFix/>
          </a:blip>
          <a:srcRect b="-1539" l="0" r="0" t="1539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/>
          <p:nvPr>
            <p:ph type="title"/>
          </p:nvPr>
        </p:nvSpPr>
        <p:spPr>
          <a:xfrm>
            <a:off x="1088685" y="603390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" type="body"/>
          </p:nvPr>
        </p:nvSpPr>
        <p:spPr>
          <a:xfrm>
            <a:off x="1088685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1" type="ftr"/>
          </p:nvPr>
        </p:nvSpPr>
        <p:spPr>
          <a:xfrm>
            <a:off x="1088684" y="246981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360046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2638275" y="547800"/>
            <a:ext cx="63063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Dance Competition Capture in 3D: Phase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Arthur Murray Dance Studios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Persad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Muna Aghamelu</a:t>
            </a:r>
            <a:r>
              <a:rPr b="0" i="1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Zhong</a:t>
            </a:r>
            <a:r>
              <a:rPr b="0" i="1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Backwell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89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llroom dancing transparent"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0" y="687275"/>
            <a:ext cx="3469650" cy="43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450" y="2084000"/>
            <a:ext cx="975500" cy="9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48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418850" y="559625"/>
            <a:ext cx="630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84575" y="1242600"/>
            <a:ext cx="85368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Prototype type: Image processing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	Subtypes: </a:t>
            </a: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Research, Data Analysis, Graphics, hardware, Algorithms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Abstract: 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Identify the hardware and spatial requirements and limitations of rigging a space with suitable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sensors, with the goal of creating a fully 3D rendering of multiple participants dancing at once and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support playback from every angle. The system should be fair and reliable, and able to help the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 of judging professional dance competitions. Ideally, should support partner based dancing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multiple dancers.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Main technologies: 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Unity, C#, Kinect v2 SDK, Depth sensors on Kinect v2, Blender, Visual Studio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8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418850" y="559625"/>
            <a:ext cx="630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Achievements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53720" l="0" r="0" t="0"/>
          <a:stretch/>
        </p:blipFill>
        <p:spPr>
          <a:xfrm>
            <a:off x="1734475" y="1190525"/>
            <a:ext cx="5859225" cy="3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768c25ab5c_0_15"/>
          <p:cNvPicPr preferRelativeResize="0"/>
          <p:nvPr/>
        </p:nvPicPr>
        <p:blipFill rotWithShape="1">
          <a:blip r:embed="rId3">
            <a:alphaModFix/>
          </a:blip>
          <a:srcRect b="0" l="0" r="0" t="45604"/>
          <a:stretch/>
        </p:blipFill>
        <p:spPr>
          <a:xfrm>
            <a:off x="1675850" y="250462"/>
            <a:ext cx="6219226" cy="46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8c25ab5c_0_2"/>
          <p:cNvSpPr txBox="1"/>
          <p:nvPr/>
        </p:nvSpPr>
        <p:spPr>
          <a:xfrm>
            <a:off x="1418850" y="559625"/>
            <a:ext cx="630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 distribution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768c25ab5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48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768c25ab5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125" y="1190525"/>
            <a:ext cx="3358337" cy="3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ía">
  <a:themeElements>
    <a:clrScheme name="Galerí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Muna Aghamelu</dc:creator>
</cp:coreProperties>
</file>