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E50E-E3BF-4A8B-5C39-02938A25C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46586-163A-A94E-EB69-EF8F7BC85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569B-B3B3-3F06-105A-771649ED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B2AC-AA63-D893-27B7-0FE485E5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4A31-E61F-8A0B-39AD-AF1672D3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9CBA-9730-988E-3537-F6ADF242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E9915-24B3-9651-4460-294D1486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894A-9881-614E-67B6-F7ABA5B5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27E3-3517-FC8B-EC49-615A381D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F67A-944B-8BB3-95FB-543CF61D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C45E1-6E6F-DE21-4E62-DBBE89F52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13C4-32DE-BAF6-17E0-777064E26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09EC-E3B4-BB32-ADBA-D6548C74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F4C8-A1DD-79D8-E6CA-16830C07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E9791-3EAA-2F62-0AB4-231D613E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8474-0284-7D55-339C-D6BFE3E8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A5D7-278F-B3BA-38C4-0CEB6580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5212-A398-239D-EC36-A23D3E99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39300-8099-1C26-D21E-4E0D4082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2A84-58DB-863C-5C68-7943BA3C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0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BE62-88F2-EDF2-3FF7-E845EF3F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1A73-CFBC-D95F-FFD9-6D9038729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00572-9921-DF48-1D1E-8B267860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D2F87-ACA1-D915-42DE-1824B1E5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03A7-1C7F-7AE9-6F93-CA693F3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2D9A-26EE-F001-CC03-D35470F0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0B63-6F65-0F4A-98F3-8B61D1708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9699A-F19E-AA80-03FA-822EFDFF3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8A451-FB0A-1583-DA28-D60D3978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2A31-4927-2B5C-37DE-2C900FB7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BB741-A803-EB42-B304-158E082A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8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181C-D6C8-6C54-3701-B8BDE48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4C505-500C-0165-252B-6665AE19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ADFEF-34DD-A991-0385-1EA68A3F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07BC8-018F-2111-0C8C-4D00A794B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EC4F9-2E13-942C-B547-7FFEF3981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39424-E2A6-6668-50FA-47F552F0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854C5-C999-8CB2-B898-D3ADCBA6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894F3-C302-01E2-91CE-1D2DA36C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7D-CF8A-EFFB-F1C8-545B3F5F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D70F5-E3C2-0E99-47DA-A522F4B5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4935B-54BA-6E5C-E93D-B005EE4A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26EF1-9605-9A53-C924-AED7DCA5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0761D-4AA4-E02D-01F7-B54A96BC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47247-0763-B233-F16E-2970367C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77C6-7988-8E36-FFE2-D1B9BDA4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6B4F-B18B-2792-7B4A-F0853F31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6C84-814A-C42A-244D-546CDDBDA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68CA5-BE28-3F1C-6F1C-E9821410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0991C-D940-E4AC-5BF6-ADD91189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57AB2-C125-C7FE-8ECA-1137DCE2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A943F-4E4F-7B62-D85B-C8655122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F2F1-7FA8-CC4E-162A-AB571963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EFA32-CB83-3970-46AF-6082E26B5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3DFA6-9DCD-FE98-DA84-0A6599DF4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8781-9ADF-F414-D3A6-2928E953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2CE15-0B57-5ABE-CC0C-9257EE27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7408-2E89-B12C-9C26-89A2E4D8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D0527-CA4B-9A9A-5668-90CAA775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74314-C457-5F1D-B247-4137653E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A467-2834-3229-97DE-41614CA1B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A06A26-54DA-4927-BBB5-45276540E16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3F52-94B6-78B8-904F-01EABF753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C40F-AA15-9291-127A-30CA502E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3579C-B033-4872-9647-9696F41D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3868D1-BAFC-9708-F98C-88090A36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50"/>
            <a:ext cx="12192000" cy="2976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4D5C6-7A1E-E302-EB42-4E90EB5E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638"/>
            <a:ext cx="12192000" cy="30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633727-1D23-EE00-1E01-298036D8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338"/>
            <a:ext cx="12192000" cy="3005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AE029-4CDC-56F8-96AF-EBB678C1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3973"/>
            <a:ext cx="12192000" cy="30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2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1CA85-D94B-8743-DD8D-4B04DA40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666"/>
            <a:ext cx="12192000" cy="3034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96A77-F326-CC18-22B2-95C8B5243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5607"/>
            <a:ext cx="12192000" cy="30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B6653D-CB79-9644-C9D7-398A5890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592"/>
            <a:ext cx="12192000" cy="2978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7D759-1591-4203-6937-6854D5A7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0032"/>
            <a:ext cx="12192000" cy="30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4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11A60-9D3C-ADDF-9067-7201BC97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623"/>
            <a:ext cx="12192000" cy="299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3C133-A29B-4740-45FF-909C7E09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3358"/>
            <a:ext cx="12192000" cy="29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7483F-3F37-2A42-B9A4-58ED657A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05"/>
            <a:ext cx="12192000" cy="298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E8F34-3EBE-513C-0EA3-120EF45A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1066"/>
            <a:ext cx="12192000" cy="30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2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3DB50-8085-7EA7-7D1F-24A3B71C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68"/>
            <a:ext cx="12192000" cy="2987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2DC14-E9B5-2617-DE39-EE6F91384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3622"/>
            <a:ext cx="12192000" cy="30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1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E059C-0FFB-8909-FD20-5FBD0BB2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719"/>
            <a:ext cx="12192000" cy="30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D29984A20CE64784539F71A9784210" ma:contentTypeVersion="12" ma:contentTypeDescription="Ein neues Dokument erstellen." ma:contentTypeScope="" ma:versionID="e32b10a778d9f276e6b44c23d6b3e1c2">
  <xsd:schema xmlns:xsd="http://www.w3.org/2001/XMLSchema" xmlns:xs="http://www.w3.org/2001/XMLSchema" xmlns:p="http://schemas.microsoft.com/office/2006/metadata/properties" xmlns:ns2="3b435bf5-77bf-49e6-a417-de87897cb152" xmlns:ns3="b7015c09-1b33-488b-a5bd-b8287d7485b2" targetNamespace="http://schemas.microsoft.com/office/2006/metadata/properties" ma:root="true" ma:fieldsID="2260763a106133b4d017a8633edb16fc" ns2:_="" ns3:_="">
    <xsd:import namespace="3b435bf5-77bf-49e6-a417-de87897cb152"/>
    <xsd:import namespace="b7015c09-1b33-488b-a5bd-b8287d7485b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35bf5-77bf-49e6-a417-de87897cb15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14f4afa6-d477-4e7f-9106-51509c4ef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15c09-1b33-488b-a5bd-b8287d7485b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d89cf42-a2e6-49db-b660-1ec84d15a6db}" ma:internalName="TaxCatchAll" ma:showField="CatchAllData" ma:web="b7015c09-1b33-488b-a5bd-b8287d7485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435bf5-77bf-49e6-a417-de87897cb152">
      <Terms xmlns="http://schemas.microsoft.com/office/infopath/2007/PartnerControls"/>
    </lcf76f155ced4ddcb4097134ff3c332f>
    <TaxCatchAll xmlns="b7015c09-1b33-488b-a5bd-b8287d7485b2" xsi:nil="true"/>
  </documentManagement>
</p:properties>
</file>

<file path=customXml/itemProps1.xml><?xml version="1.0" encoding="utf-8"?>
<ds:datastoreItem xmlns:ds="http://schemas.openxmlformats.org/officeDocument/2006/customXml" ds:itemID="{9A249919-C6D1-4958-9E95-94F4B4599CA4}"/>
</file>

<file path=customXml/itemProps2.xml><?xml version="1.0" encoding="utf-8"?>
<ds:datastoreItem xmlns:ds="http://schemas.openxmlformats.org/officeDocument/2006/customXml" ds:itemID="{71D2BB7E-575A-4D05-95F7-B63EF8B955CD}"/>
</file>

<file path=customXml/itemProps3.xml><?xml version="1.0" encoding="utf-8"?>
<ds:datastoreItem xmlns:ds="http://schemas.openxmlformats.org/officeDocument/2006/customXml" ds:itemID="{C0C62471-B897-4B47-ADF2-48F12D56E0E2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Guandulain Juárez (eguandul)</dc:creator>
  <cp:lastModifiedBy>Eduardo Guandulain Juárez (eguandul)</cp:lastModifiedBy>
  <cp:revision>7</cp:revision>
  <dcterms:created xsi:type="dcterms:W3CDTF">2024-05-23T14:08:57Z</dcterms:created>
  <dcterms:modified xsi:type="dcterms:W3CDTF">2024-05-23T15:01:41Z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0x01010050D29984A20CE64784539F71A9784210</vt:lpwstr>
  </property>
</Properties>
</file>