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5.xml" ContentType="application/vnd.openxmlformats-officedocument.drawingml.chartshapes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46"/>
  </p:notesMasterIdLst>
  <p:sldIdLst>
    <p:sldId id="328" r:id="rId5"/>
    <p:sldId id="330" r:id="rId6"/>
    <p:sldId id="331" r:id="rId7"/>
    <p:sldId id="306" r:id="rId8"/>
    <p:sldId id="332" r:id="rId9"/>
    <p:sldId id="353" r:id="rId10"/>
    <p:sldId id="308" r:id="rId11"/>
    <p:sldId id="356" r:id="rId12"/>
    <p:sldId id="355" r:id="rId13"/>
    <p:sldId id="357" r:id="rId14"/>
    <p:sldId id="351" r:id="rId15"/>
    <p:sldId id="352" r:id="rId16"/>
    <p:sldId id="347" r:id="rId17"/>
    <p:sldId id="348" r:id="rId18"/>
    <p:sldId id="333" r:id="rId19"/>
    <p:sldId id="349" r:id="rId20"/>
    <p:sldId id="358" r:id="rId21"/>
    <p:sldId id="313" r:id="rId22"/>
    <p:sldId id="334" r:id="rId23"/>
    <p:sldId id="335" r:id="rId24"/>
    <p:sldId id="336" r:id="rId25"/>
    <p:sldId id="337" r:id="rId26"/>
    <p:sldId id="339" r:id="rId27"/>
    <p:sldId id="338" r:id="rId28"/>
    <p:sldId id="354" r:id="rId29"/>
    <p:sldId id="315" r:id="rId30"/>
    <p:sldId id="323" r:id="rId31"/>
    <p:sldId id="316" r:id="rId32"/>
    <p:sldId id="340" r:id="rId33"/>
    <p:sldId id="341" r:id="rId34"/>
    <p:sldId id="342" r:id="rId35"/>
    <p:sldId id="344" r:id="rId36"/>
    <p:sldId id="368" r:id="rId37"/>
    <p:sldId id="361" r:id="rId38"/>
    <p:sldId id="364" r:id="rId39"/>
    <p:sldId id="363" r:id="rId40"/>
    <p:sldId id="362" r:id="rId41"/>
    <p:sldId id="365" r:id="rId42"/>
    <p:sldId id="366" r:id="rId43"/>
    <p:sldId id="360" r:id="rId44"/>
    <p:sldId id="321" r:id="rId45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CD502D9E-9948-421E-B7B9-5F9B9B45FF43}">
          <p14:sldIdLst>
            <p14:sldId id="328"/>
            <p14:sldId id="330"/>
            <p14:sldId id="331"/>
          </p14:sldIdLst>
        </p14:section>
        <p14:section name="Refrigeration Cycle" id="{32C86CEE-937B-444A-BD11-5581972056D5}">
          <p14:sldIdLst>
            <p14:sldId id="306"/>
          </p14:sldIdLst>
        </p14:section>
        <p14:section name="Unisim Model" id="{4F90FB10-B0E5-4339-9B56-3E70C9D13755}">
          <p14:sldIdLst>
            <p14:sldId id="332"/>
          </p14:sldIdLst>
        </p14:section>
        <p14:section name="PRBS" id="{40E6BCDD-234E-4B84-978E-F6E887BB5FA6}">
          <p14:sldIdLst>
            <p14:sldId id="353"/>
            <p14:sldId id="308"/>
            <p14:sldId id="356"/>
            <p14:sldId id="355"/>
            <p14:sldId id="357"/>
          </p14:sldIdLst>
        </p14:section>
        <p14:section name="System Ident" id="{58287BA0-5CB6-4774-94E9-6B85DAFD0BFD}">
          <p14:sldIdLst>
            <p14:sldId id="351"/>
            <p14:sldId id="352"/>
            <p14:sldId id="347"/>
            <p14:sldId id="348"/>
            <p14:sldId id="333"/>
            <p14:sldId id="349"/>
            <p14:sldId id="358"/>
          </p14:sldIdLst>
        </p14:section>
        <p14:section name="Simulink Model" id="{11CA586E-EF21-44DF-A5B9-DEEEE1214375}">
          <p14:sldIdLst>
            <p14:sldId id="313"/>
            <p14:sldId id="334"/>
            <p14:sldId id="335"/>
            <p14:sldId id="336"/>
            <p14:sldId id="337"/>
            <p14:sldId id="339"/>
            <p14:sldId id="338"/>
          </p14:sldIdLst>
        </p14:section>
        <p14:section name="OPC DA" id="{CD56474E-41CA-47CE-9E92-97AB065AC46C}">
          <p14:sldIdLst>
            <p14:sldId id="354"/>
            <p14:sldId id="315"/>
            <p14:sldId id="323"/>
            <p14:sldId id="316"/>
          </p14:sldIdLst>
        </p14:section>
        <p14:section name="Sim Results" id="{6CF78BBF-231E-48EB-8B09-456A8766DF7D}">
          <p14:sldIdLst>
            <p14:sldId id="340"/>
            <p14:sldId id="341"/>
            <p14:sldId id="342"/>
            <p14:sldId id="344"/>
          </p14:sldIdLst>
        </p14:section>
        <p14:section name="Gain tuning" id="{A7FF1518-8464-4AB4-9E96-E6A0E082ECF3}">
          <p14:sldIdLst>
            <p14:sldId id="368"/>
            <p14:sldId id="361"/>
            <p14:sldId id="364"/>
            <p14:sldId id="363"/>
            <p14:sldId id="362"/>
            <p14:sldId id="365"/>
            <p14:sldId id="366"/>
            <p14:sldId id="360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pos="3095">
          <p15:clr>
            <a:srgbClr val="A4A3A4"/>
          </p15:clr>
        </p15:guide>
        <p15:guide id="2" orient="horz" pos="2205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50" roundtripDataSignature="AMtx7mgR7d3dtzZGRTUqhcebCacYTTLOzA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F888ED-2140-9580-278E-16AB44F71211}" name="Muhammad Munam Uddin Farooqui (mfarooqu)" initials="MMUF(" userId="S::muhammad_munam_uddin.farooqui@smail.th-koeln.de::85e69cb6-957c-40aa-8cac-a10c8e17ec7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471E"/>
    <a:srgbClr val="901B6E"/>
    <a:srgbClr val="AA0E1E"/>
    <a:srgbClr val="CC0205"/>
    <a:srgbClr val="CD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D71DF8-AE22-40DC-8BFD-CD3F2CD438CA}" v="147" dt="2024-07-16T18:22:54.069"/>
    <p1510:client id="{47B3758B-E2E2-0A44-A36F-571924D38173}" v="14" dt="2024-07-17T10:55:29.788"/>
    <p1510:client id="{48D7D99B-AD21-4274-99CC-84BBDDCF0094}" v="487" dt="2024-07-17T11:47:33.277"/>
    <p1510:client id="{9F45C2BE-EF96-44FF-9FEC-6EBF21C4698E}" v="2" dt="2024-07-16T16:52:16.312"/>
    <p1510:client id="{D2812E52-AC83-4059-9A9F-EB3D51F4E721}" v="599" dt="2024-07-17T10:10:25.248"/>
    <p1510:client id="{D2B618B0-F1EC-4EA5-B663-DB172398F367}" v="208" dt="2024-07-16T19:35:38.826"/>
    <p1510:client id="{F0FED499-80E4-4A25-BA50-5C8A85B986B8}" v="39" dt="2024-07-16T19:03:18.493"/>
  </p1510:revLst>
</p1510:revInfo>
</file>

<file path=ppt/tableStyles.xml><?xml version="1.0" encoding="utf-8"?>
<a:tblStyleLst xmlns:a="http://schemas.openxmlformats.org/drawingml/2006/main" def="{7189AABF-3B5C-4145-8456-83FC7EC66182}">
  <a:tblStyle styleId="{7189AABF-3B5C-4145-8456-83FC7EC661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095"/>
        <p:guide orient="horz" pos="2205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50" Type="http://customschemas.google.com/relationships/presentationmetadata" Target="metadata"/><Relationship Id="rId55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5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 Arunachalam Gopinath (rarunach)" userId="e4da728f-9ac2-422c-b519-1e8e6610b7e6" providerId="ADAL" clId="{47B3758B-E2E2-0A44-A36F-571924D38173}"/>
    <pc:docChg chg="custSel modSld">
      <pc:chgData name="Rohit Arunachalam Gopinath (rarunach)" userId="e4da728f-9ac2-422c-b519-1e8e6610b7e6" providerId="ADAL" clId="{47B3758B-E2E2-0A44-A36F-571924D38173}" dt="2024-07-17T10:55:29.789" v="1481" actId="20577"/>
      <pc:docMkLst>
        <pc:docMk/>
      </pc:docMkLst>
      <pc:sldChg chg="modNotesTx">
        <pc:chgData name="Rohit Arunachalam Gopinath (rarunach)" userId="e4da728f-9ac2-422c-b519-1e8e6610b7e6" providerId="ADAL" clId="{47B3758B-E2E2-0A44-A36F-571924D38173}" dt="2024-07-17T10:42:57.823" v="1470" actId="20577"/>
        <pc:sldMkLst>
          <pc:docMk/>
          <pc:sldMk cId="3056312877" sldId="308"/>
        </pc:sldMkLst>
      </pc:sldChg>
      <pc:sldChg chg="modNotesTx">
        <pc:chgData name="Rohit Arunachalam Gopinath (rarunach)" userId="e4da728f-9ac2-422c-b519-1e8e6610b7e6" providerId="ADAL" clId="{47B3758B-E2E2-0A44-A36F-571924D38173}" dt="2024-07-17T10:55:29.789" v="1481" actId="20577"/>
        <pc:sldMkLst>
          <pc:docMk/>
          <pc:sldMk cId="1624460514" sldId="355"/>
        </pc:sldMkLst>
      </pc:sldChg>
      <pc:sldChg chg="modNotesTx">
        <pc:chgData name="Rohit Arunachalam Gopinath (rarunach)" userId="e4da728f-9ac2-422c-b519-1e8e6610b7e6" providerId="ADAL" clId="{47B3758B-E2E2-0A44-A36F-571924D38173}" dt="2024-07-17T10:53:01.805" v="1474" actId="5793"/>
        <pc:sldMkLst>
          <pc:docMk/>
          <pc:sldMk cId="391849273" sldId="356"/>
        </pc:sldMkLst>
      </pc:sldChg>
      <pc:sldChg chg="modNotesTx">
        <pc:chgData name="Rohit Arunachalam Gopinath (rarunach)" userId="e4da728f-9ac2-422c-b519-1e8e6610b7e6" providerId="ADAL" clId="{47B3758B-E2E2-0A44-A36F-571924D38173}" dt="2024-07-17T10:00:27.782" v="1467" actId="20577"/>
        <pc:sldMkLst>
          <pc:docMk/>
          <pc:sldMk cId="2443171258" sldId="357"/>
        </pc:sldMkLst>
      </pc:sldChg>
    </pc:docChg>
  </pc:docChgLst>
  <pc:docChgLst>
    <pc:chgData name="Nnamdi Ogbonnaya Odii (nodii)" userId="S::nodii@th-koeln.de::78d0d6a0-794a-47e8-894d-f60f22a0e566" providerId="AD" clId="Web-{FF58F766-DC0B-A3A6-B92D-2D654871E19D}"/>
    <pc:docChg chg="modSld">
      <pc:chgData name="Nnamdi Ogbonnaya Odii (nodii)" userId="S::nodii@th-koeln.de::78d0d6a0-794a-47e8-894d-f60f22a0e566" providerId="AD" clId="Web-{FF58F766-DC0B-A3A6-B92D-2D654871E19D}" dt="2024-07-12T15:51:55.416" v="233"/>
      <pc:docMkLst>
        <pc:docMk/>
      </pc:docMkLst>
      <pc:sldChg chg="addSp delSp modSp addAnim delAnim modAnim">
        <pc:chgData name="Nnamdi Ogbonnaya Odii (nodii)" userId="S::nodii@th-koeln.de::78d0d6a0-794a-47e8-894d-f60f22a0e566" providerId="AD" clId="Web-{FF58F766-DC0B-A3A6-B92D-2D654871E19D}" dt="2024-07-12T15:51:55.416" v="233"/>
        <pc:sldMkLst>
          <pc:docMk/>
          <pc:sldMk cId="3659177134" sldId="304"/>
        </pc:sldMkLst>
        <pc:spChg chg="mod">
          <ac:chgData name="Nnamdi Ogbonnaya Odii (nodii)" userId="S::nodii@th-koeln.de::78d0d6a0-794a-47e8-894d-f60f22a0e566" providerId="AD" clId="Web-{FF58F766-DC0B-A3A6-B92D-2D654871E19D}" dt="2024-07-12T15:25:38.882" v="3" actId="14100"/>
          <ac:spMkLst>
            <pc:docMk/>
            <pc:sldMk cId="3659177134" sldId="304"/>
            <ac:spMk id="2" creationId="{00000000-0000-0000-0000-000000000000}"/>
          </ac:spMkLst>
        </pc:spChg>
        <pc:spChg chg="mod">
          <ac:chgData name="Nnamdi Ogbonnaya Odii (nodii)" userId="S::nodii@th-koeln.de::78d0d6a0-794a-47e8-894d-f60f22a0e566" providerId="AD" clId="Web-{FF58F766-DC0B-A3A6-B92D-2D654871E19D}" dt="2024-07-12T15:25:22.147" v="2" actId="20577"/>
          <ac:spMkLst>
            <pc:docMk/>
            <pc:sldMk cId="3659177134" sldId="304"/>
            <ac:spMk id="4" creationId="{00000000-0000-0000-0000-000000000000}"/>
          </ac:spMkLst>
        </pc:spChg>
        <pc:spChg chg="del mod">
          <ac:chgData name="Nnamdi Ogbonnaya Odii (nodii)" userId="S::nodii@th-koeln.de::78d0d6a0-794a-47e8-894d-f60f22a0e566" providerId="AD" clId="Web-{FF58F766-DC0B-A3A6-B92D-2D654871E19D}" dt="2024-07-12T15:44:57.293" v="188"/>
          <ac:spMkLst>
            <pc:docMk/>
            <pc:sldMk cId="3659177134" sldId="304"/>
            <ac:spMk id="5" creationId="{42C62EA0-16DB-4FDE-36EF-5CA5D703B608}"/>
          </ac:spMkLst>
        </pc:spChg>
        <pc:spChg chg="add del">
          <ac:chgData name="Nnamdi Ogbonnaya Odii (nodii)" userId="S::nodii@th-koeln.de::78d0d6a0-794a-47e8-894d-f60f22a0e566" providerId="AD" clId="Web-{FF58F766-DC0B-A3A6-B92D-2D654871E19D}" dt="2024-07-12T15:32:12.348" v="22"/>
          <ac:spMkLst>
            <pc:docMk/>
            <pc:sldMk cId="3659177134" sldId="304"/>
            <ac:spMk id="6" creationId="{BCF3BF63-E4F1-6D82-D8A9-AEF8908419D2}"/>
          </ac:spMkLst>
        </pc:spChg>
        <pc:spChg chg="add mod">
          <ac:chgData name="Nnamdi Ogbonnaya Odii (nodii)" userId="S::nodii@th-koeln.de::78d0d6a0-794a-47e8-894d-f60f22a0e566" providerId="AD" clId="Web-{FF58F766-DC0B-A3A6-B92D-2D654871E19D}" dt="2024-07-12T15:47:14.938" v="197" actId="1076"/>
          <ac:spMkLst>
            <pc:docMk/>
            <pc:sldMk cId="3659177134" sldId="304"/>
            <ac:spMk id="7" creationId="{D6433A33-8DD7-251B-4AC9-4D332E61D181}"/>
          </ac:spMkLst>
        </pc:spChg>
        <pc:spChg chg="add mod">
          <ac:chgData name="Nnamdi Ogbonnaya Odii (nodii)" userId="S::nodii@th-koeln.de::78d0d6a0-794a-47e8-894d-f60f22a0e566" providerId="AD" clId="Web-{FF58F766-DC0B-A3A6-B92D-2D654871E19D}" dt="2024-07-12T15:47:20.235" v="198" actId="1076"/>
          <ac:spMkLst>
            <pc:docMk/>
            <pc:sldMk cId="3659177134" sldId="304"/>
            <ac:spMk id="8" creationId="{E616A6A5-ACA5-9450-07CB-31CD7342385C}"/>
          </ac:spMkLst>
        </pc:spChg>
        <pc:spChg chg="add mod">
          <ac:chgData name="Nnamdi Ogbonnaya Odii (nodii)" userId="S::nodii@th-koeln.de::78d0d6a0-794a-47e8-894d-f60f22a0e566" providerId="AD" clId="Web-{FF58F766-DC0B-A3A6-B92D-2D654871E19D}" dt="2024-07-12T15:47:53.658" v="203" actId="1076"/>
          <ac:spMkLst>
            <pc:docMk/>
            <pc:sldMk cId="3659177134" sldId="304"/>
            <ac:spMk id="9" creationId="{8977A7D3-1103-C26E-3255-7FFF4AB4019F}"/>
          </ac:spMkLst>
        </pc:spChg>
        <pc:spChg chg="add mod">
          <ac:chgData name="Nnamdi Ogbonnaya Odii (nodii)" userId="S::nodii@th-koeln.de::78d0d6a0-794a-47e8-894d-f60f22a0e566" providerId="AD" clId="Web-{FF58F766-DC0B-A3A6-B92D-2D654871E19D}" dt="2024-07-12T15:47:31.830" v="200" actId="1076"/>
          <ac:spMkLst>
            <pc:docMk/>
            <pc:sldMk cId="3659177134" sldId="304"/>
            <ac:spMk id="10" creationId="{D8C0BF04-D2BE-9183-2A04-087EE31597D9}"/>
          </ac:spMkLst>
        </pc:spChg>
        <pc:spChg chg="add mod">
          <ac:chgData name="Nnamdi Ogbonnaya Odii (nodii)" userId="S::nodii@th-koeln.de::78d0d6a0-794a-47e8-894d-f60f22a0e566" providerId="AD" clId="Web-{FF58F766-DC0B-A3A6-B92D-2D654871E19D}" dt="2024-07-12T15:47:38.752" v="201" actId="1076"/>
          <ac:spMkLst>
            <pc:docMk/>
            <pc:sldMk cId="3659177134" sldId="304"/>
            <ac:spMk id="11" creationId="{A122A28B-3288-04C1-609F-E36031715D19}"/>
          </ac:spMkLst>
        </pc:spChg>
        <pc:spChg chg="add mod">
          <ac:chgData name="Nnamdi Ogbonnaya Odii (nodii)" userId="S::nodii@th-koeln.de::78d0d6a0-794a-47e8-894d-f60f22a0e566" providerId="AD" clId="Web-{FF58F766-DC0B-A3A6-B92D-2D654871E19D}" dt="2024-07-12T15:47:43.986" v="202" actId="1076"/>
          <ac:spMkLst>
            <pc:docMk/>
            <pc:sldMk cId="3659177134" sldId="304"/>
            <ac:spMk id="12" creationId="{9407EEAF-1CEC-E5F6-38D9-3306AA953B49}"/>
          </ac:spMkLst>
        </pc:spChg>
        <pc:spChg chg="add mod">
          <ac:chgData name="Nnamdi Ogbonnaya Odii (nodii)" userId="S::nodii@th-koeln.de::78d0d6a0-794a-47e8-894d-f60f22a0e566" providerId="AD" clId="Web-{FF58F766-DC0B-A3A6-B92D-2D654871E19D}" dt="2024-07-12T15:48:05.190" v="204" actId="1076"/>
          <ac:spMkLst>
            <pc:docMk/>
            <pc:sldMk cId="3659177134" sldId="304"/>
            <ac:spMk id="13" creationId="{C897B2B4-D6B7-2FCA-50D9-ED7DC305CBF5}"/>
          </ac:spMkLst>
        </pc:spChg>
        <pc:spChg chg="add mod">
          <ac:chgData name="Nnamdi Ogbonnaya Odii (nodii)" userId="S::nodii@th-koeln.de::78d0d6a0-794a-47e8-894d-f60f22a0e566" providerId="AD" clId="Web-{FF58F766-DC0B-A3A6-B92D-2D654871E19D}" dt="2024-07-12T15:48:11.550" v="205" actId="1076"/>
          <ac:spMkLst>
            <pc:docMk/>
            <pc:sldMk cId="3659177134" sldId="304"/>
            <ac:spMk id="14" creationId="{BD8F1113-640B-8EF9-B65F-21BFCB8FEE43}"/>
          </ac:spMkLst>
        </pc:spChg>
        <pc:spChg chg="add mod">
          <ac:chgData name="Nnamdi Ogbonnaya Odii (nodii)" userId="S::nodii@th-koeln.de::78d0d6a0-794a-47e8-894d-f60f22a0e566" providerId="AD" clId="Web-{FF58F766-DC0B-A3A6-B92D-2D654871E19D}" dt="2024-07-12T15:49:08.958" v="213" actId="20577"/>
          <ac:spMkLst>
            <pc:docMk/>
            <pc:sldMk cId="3659177134" sldId="304"/>
            <ac:spMk id="15" creationId="{39149649-6657-4993-FC92-A32A02DD7AF8}"/>
          </ac:spMkLst>
        </pc:spChg>
      </pc:sldChg>
    </pc:docChg>
  </pc:docChgLst>
  <pc:docChgLst>
    <pc:chgData name="Muhammad Munam Uddin Farooqui (mfarooqu)" userId="85e69cb6-957c-40aa-8cac-a10c8e17ec78" providerId="ADAL" clId="{D2812E52-AC83-4059-9A9F-EB3D51F4E721}"/>
    <pc:docChg chg="undo redo custSel addSld delSld modSld sldOrd modSection">
      <pc:chgData name="Muhammad Munam Uddin Farooqui (mfarooqu)" userId="85e69cb6-957c-40aa-8cac-a10c8e17ec78" providerId="ADAL" clId="{D2812E52-AC83-4059-9A9F-EB3D51F4E721}" dt="2024-07-17T10:10:25.248" v="697" actId="20577"/>
      <pc:docMkLst>
        <pc:docMk/>
      </pc:docMkLst>
      <pc:sldChg chg="del">
        <pc:chgData name="Muhammad Munam Uddin Farooqui (mfarooqu)" userId="85e69cb6-957c-40aa-8cac-a10c8e17ec78" providerId="ADAL" clId="{D2812E52-AC83-4059-9A9F-EB3D51F4E721}" dt="2024-07-14T17:05:08.235" v="50" actId="47"/>
        <pc:sldMkLst>
          <pc:docMk/>
          <pc:sldMk cId="4080042857" sldId="307"/>
        </pc:sldMkLst>
      </pc:sldChg>
      <pc:sldChg chg="del">
        <pc:chgData name="Muhammad Munam Uddin Farooqui (mfarooqu)" userId="85e69cb6-957c-40aa-8cac-a10c8e17ec78" providerId="ADAL" clId="{D2812E52-AC83-4059-9A9F-EB3D51F4E721}" dt="2024-07-14T11:30:16.114" v="27" actId="47"/>
        <pc:sldMkLst>
          <pc:docMk/>
          <pc:sldMk cId="4242690527" sldId="309"/>
        </pc:sldMkLst>
      </pc:sldChg>
      <pc:sldChg chg="del">
        <pc:chgData name="Muhammad Munam Uddin Farooqui (mfarooqu)" userId="85e69cb6-957c-40aa-8cac-a10c8e17ec78" providerId="ADAL" clId="{D2812E52-AC83-4059-9A9F-EB3D51F4E721}" dt="2024-07-14T17:05:08.235" v="50" actId="47"/>
        <pc:sldMkLst>
          <pc:docMk/>
          <pc:sldMk cId="626962784" sldId="310"/>
        </pc:sldMkLst>
      </pc:sldChg>
      <pc:sldChg chg="del">
        <pc:chgData name="Muhammad Munam Uddin Farooqui (mfarooqu)" userId="85e69cb6-957c-40aa-8cac-a10c8e17ec78" providerId="ADAL" clId="{D2812E52-AC83-4059-9A9F-EB3D51F4E721}" dt="2024-07-14T17:05:08.235" v="50" actId="47"/>
        <pc:sldMkLst>
          <pc:docMk/>
          <pc:sldMk cId="1499108989" sldId="311"/>
        </pc:sldMkLst>
      </pc:sldChg>
      <pc:sldChg chg="del">
        <pc:chgData name="Muhammad Munam Uddin Farooqui (mfarooqu)" userId="85e69cb6-957c-40aa-8cac-a10c8e17ec78" providerId="ADAL" clId="{D2812E52-AC83-4059-9A9F-EB3D51F4E721}" dt="2024-07-14T17:05:08.235" v="50" actId="47"/>
        <pc:sldMkLst>
          <pc:docMk/>
          <pc:sldMk cId="380410418" sldId="312"/>
        </pc:sldMkLst>
      </pc:sldChg>
      <pc:sldChg chg="del">
        <pc:chgData name="Muhammad Munam Uddin Farooqui (mfarooqu)" userId="85e69cb6-957c-40aa-8cac-a10c8e17ec78" providerId="ADAL" clId="{D2812E52-AC83-4059-9A9F-EB3D51F4E721}" dt="2024-07-15T21:18:11.840" v="351" actId="47"/>
        <pc:sldMkLst>
          <pc:docMk/>
          <pc:sldMk cId="3209770246" sldId="324"/>
        </pc:sldMkLst>
      </pc:sldChg>
      <pc:sldChg chg="del">
        <pc:chgData name="Muhammad Munam Uddin Farooqui (mfarooqu)" userId="85e69cb6-957c-40aa-8cac-a10c8e17ec78" providerId="ADAL" clId="{D2812E52-AC83-4059-9A9F-EB3D51F4E721}" dt="2024-07-15T21:18:11.840" v="351" actId="47"/>
        <pc:sldMkLst>
          <pc:docMk/>
          <pc:sldMk cId="1611194160" sldId="325"/>
        </pc:sldMkLst>
      </pc:sldChg>
      <pc:sldChg chg="del">
        <pc:chgData name="Muhammad Munam Uddin Farooqui (mfarooqu)" userId="85e69cb6-957c-40aa-8cac-a10c8e17ec78" providerId="ADAL" clId="{D2812E52-AC83-4059-9A9F-EB3D51F4E721}" dt="2024-07-15T21:18:11.840" v="351" actId="47"/>
        <pc:sldMkLst>
          <pc:docMk/>
          <pc:sldMk cId="4193602280" sldId="326"/>
        </pc:sldMkLst>
      </pc:sldChg>
      <pc:sldChg chg="del">
        <pc:chgData name="Muhammad Munam Uddin Farooqui (mfarooqu)" userId="85e69cb6-957c-40aa-8cac-a10c8e17ec78" providerId="ADAL" clId="{D2812E52-AC83-4059-9A9F-EB3D51F4E721}" dt="2024-07-15T21:18:11.840" v="351" actId="47"/>
        <pc:sldMkLst>
          <pc:docMk/>
          <pc:sldMk cId="772092394" sldId="327"/>
        </pc:sldMkLst>
      </pc:sldChg>
      <pc:sldChg chg="addSp delSp modSp add mod ord">
        <pc:chgData name="Muhammad Munam Uddin Farooqui (mfarooqu)" userId="85e69cb6-957c-40aa-8cac-a10c8e17ec78" providerId="ADAL" clId="{D2812E52-AC83-4059-9A9F-EB3D51F4E721}" dt="2024-07-16T16:33:48.221" v="461"/>
        <pc:sldMkLst>
          <pc:docMk/>
          <pc:sldMk cId="3877613435" sldId="333"/>
        </pc:sldMkLst>
        <pc:spChg chg="mod">
          <ac:chgData name="Muhammad Munam Uddin Farooqui (mfarooqu)" userId="85e69cb6-957c-40aa-8cac-a10c8e17ec78" providerId="ADAL" clId="{D2812E52-AC83-4059-9A9F-EB3D51F4E721}" dt="2024-07-15T20:07:51.523" v="267" actId="20577"/>
          <ac:spMkLst>
            <pc:docMk/>
            <pc:sldMk cId="3877613435" sldId="333"/>
            <ac:spMk id="4" creationId="{B11B9059-EB0C-7227-2EEF-1152B4322334}"/>
          </ac:spMkLst>
        </pc:spChg>
        <pc:graphicFrameChg chg="add del mod">
          <ac:chgData name="Muhammad Munam Uddin Farooqui (mfarooqu)" userId="85e69cb6-957c-40aa-8cac-a10c8e17ec78" providerId="ADAL" clId="{D2812E52-AC83-4059-9A9F-EB3D51F4E721}" dt="2024-07-15T16:51:53.075" v="221" actId="478"/>
          <ac:graphicFrameMkLst>
            <pc:docMk/>
            <pc:sldMk cId="3877613435" sldId="333"/>
            <ac:graphicFrameMk id="2" creationId="{D8706C90-68F4-499D-8F32-C1AD627FEB4B}"/>
          </ac:graphicFrameMkLst>
        </pc:graphicFrameChg>
        <pc:graphicFrameChg chg="add mod">
          <ac:chgData name="Muhammad Munam Uddin Farooqui (mfarooqu)" userId="85e69cb6-957c-40aa-8cac-a10c8e17ec78" providerId="ADAL" clId="{D2812E52-AC83-4059-9A9F-EB3D51F4E721}" dt="2024-07-16T16:33:48.221" v="461"/>
          <ac:graphicFrameMkLst>
            <pc:docMk/>
            <pc:sldMk cId="3877613435" sldId="333"/>
            <ac:graphicFrameMk id="5" creationId="{D8706C90-68F4-499D-8F32-C1AD627FEB4B}"/>
          </ac:graphicFrameMkLst>
        </pc:graphicFrameChg>
      </pc:sldChg>
      <pc:sldChg chg="addSp delSp modSp mod">
        <pc:chgData name="Muhammad Munam Uddin Farooqui (mfarooqu)" userId="85e69cb6-957c-40aa-8cac-a10c8e17ec78" providerId="ADAL" clId="{D2812E52-AC83-4059-9A9F-EB3D51F4E721}" dt="2024-07-16T16:38:57.240" v="539" actId="1076"/>
        <pc:sldMkLst>
          <pc:docMk/>
          <pc:sldMk cId="19883023" sldId="334"/>
        </pc:sldMkLst>
        <pc:spChg chg="del">
          <ac:chgData name="Muhammad Munam Uddin Farooqui (mfarooqu)" userId="85e69cb6-957c-40aa-8cac-a10c8e17ec78" providerId="ADAL" clId="{D2812E52-AC83-4059-9A9F-EB3D51F4E721}" dt="2024-07-16T16:38:54.916" v="538" actId="478"/>
          <ac:spMkLst>
            <pc:docMk/>
            <pc:sldMk cId="19883023" sldId="334"/>
            <ac:spMk id="33" creationId="{6FCBFA02-6011-850E-6132-D6DC4E7052B0}"/>
          </ac:spMkLst>
        </pc:spChg>
        <pc:picChg chg="add mod">
          <ac:chgData name="Muhammad Munam Uddin Farooqui (mfarooqu)" userId="85e69cb6-957c-40aa-8cac-a10c8e17ec78" providerId="ADAL" clId="{D2812E52-AC83-4059-9A9F-EB3D51F4E721}" dt="2024-07-16T16:38:57.240" v="539" actId="1076"/>
          <ac:picMkLst>
            <pc:docMk/>
            <pc:sldMk cId="19883023" sldId="334"/>
            <ac:picMk id="2" creationId="{B43C1B7D-A9DA-44D7-C669-4F04FA887266}"/>
          </ac:picMkLst>
        </pc:picChg>
      </pc:sldChg>
      <pc:sldChg chg="modSp add del mod">
        <pc:chgData name="Muhammad Munam Uddin Farooqui (mfarooqu)" userId="85e69cb6-957c-40aa-8cac-a10c8e17ec78" providerId="ADAL" clId="{D2812E52-AC83-4059-9A9F-EB3D51F4E721}" dt="2024-07-14T11:30:50.076" v="31" actId="47"/>
        <pc:sldMkLst>
          <pc:docMk/>
          <pc:sldMk cId="705971845" sldId="345"/>
        </pc:sldMkLst>
        <pc:spChg chg="mod">
          <ac:chgData name="Muhammad Munam Uddin Farooqui (mfarooqu)" userId="85e69cb6-957c-40aa-8cac-a10c8e17ec78" providerId="ADAL" clId="{D2812E52-AC83-4059-9A9F-EB3D51F4E721}" dt="2024-07-14T11:25:02.278" v="3" actId="1076"/>
          <ac:spMkLst>
            <pc:docMk/>
            <pc:sldMk cId="705971845" sldId="345"/>
            <ac:spMk id="7" creationId="{FAFFBD1C-126A-A0AE-8BC6-B1605E3EF661}"/>
          </ac:spMkLst>
        </pc:spChg>
      </pc:sldChg>
      <pc:sldChg chg="delSp modSp add del mod">
        <pc:chgData name="Muhammad Munam Uddin Farooqui (mfarooqu)" userId="85e69cb6-957c-40aa-8cac-a10c8e17ec78" providerId="ADAL" clId="{D2812E52-AC83-4059-9A9F-EB3D51F4E721}" dt="2024-07-15T15:31:13.793" v="51" actId="47"/>
        <pc:sldMkLst>
          <pc:docMk/>
          <pc:sldMk cId="1187051573" sldId="346"/>
        </pc:sldMkLst>
        <pc:spChg chg="mod">
          <ac:chgData name="Muhammad Munam Uddin Farooqui (mfarooqu)" userId="85e69cb6-957c-40aa-8cac-a10c8e17ec78" providerId="ADAL" clId="{D2812E52-AC83-4059-9A9F-EB3D51F4E721}" dt="2024-07-14T11:31:01.663" v="33" actId="108"/>
          <ac:spMkLst>
            <pc:docMk/>
            <pc:sldMk cId="1187051573" sldId="346"/>
            <ac:spMk id="4" creationId="{FAFFBD1C-126A-A0AE-8BC6-B1605E3EF661}"/>
          </ac:spMkLst>
        </pc:spChg>
        <pc:spChg chg="del">
          <ac:chgData name="Muhammad Munam Uddin Farooqui (mfarooqu)" userId="85e69cb6-957c-40aa-8cac-a10c8e17ec78" providerId="ADAL" clId="{D2812E52-AC83-4059-9A9F-EB3D51F4E721}" dt="2024-07-14T11:31:18.624" v="37" actId="21"/>
          <ac:spMkLst>
            <pc:docMk/>
            <pc:sldMk cId="1187051573" sldId="346"/>
            <ac:spMk id="8" creationId="{FAFFBD1C-126A-A0AE-8BC6-B1605E3EF661}"/>
          </ac:spMkLst>
        </pc:spChg>
        <pc:graphicFrameChg chg="del">
          <ac:chgData name="Muhammad Munam Uddin Farooqui (mfarooqu)" userId="85e69cb6-957c-40aa-8cac-a10c8e17ec78" providerId="ADAL" clId="{D2812E52-AC83-4059-9A9F-EB3D51F4E721}" dt="2024-07-14T11:31:18.624" v="37" actId="21"/>
          <ac:graphicFrameMkLst>
            <pc:docMk/>
            <pc:sldMk cId="1187051573" sldId="346"/>
            <ac:graphicFrameMk id="2" creationId="{FDE18C4F-F027-599B-D68E-156C9123921A}"/>
          </ac:graphicFrameMkLst>
        </pc:graphicFrameChg>
      </pc:sldChg>
      <pc:sldChg chg="modSp add mod">
        <pc:chgData name="Muhammad Munam Uddin Farooqui (mfarooqu)" userId="85e69cb6-957c-40aa-8cac-a10c8e17ec78" providerId="ADAL" clId="{D2812E52-AC83-4059-9A9F-EB3D51F4E721}" dt="2024-07-16T15:52:54.456" v="460" actId="27918"/>
        <pc:sldMkLst>
          <pc:docMk/>
          <pc:sldMk cId="1521432357" sldId="347"/>
        </pc:sldMkLst>
        <pc:graphicFrameChg chg="mod">
          <ac:chgData name="Muhammad Munam Uddin Farooqui (mfarooqu)" userId="85e69cb6-957c-40aa-8cac-a10c8e17ec78" providerId="ADAL" clId="{D2812E52-AC83-4059-9A9F-EB3D51F4E721}" dt="2024-07-16T15:52:45.445" v="459" actId="20577"/>
          <ac:graphicFrameMkLst>
            <pc:docMk/>
            <pc:sldMk cId="1521432357" sldId="347"/>
            <ac:graphicFrameMk id="9" creationId="{5F3C81AA-8BE6-492C-962D-781CA5F958EA}"/>
          </ac:graphicFrameMkLst>
        </pc:graphicFrameChg>
      </pc:sldChg>
      <pc:sldChg chg="modSp add mod">
        <pc:chgData name="Muhammad Munam Uddin Farooqui (mfarooqu)" userId="85e69cb6-957c-40aa-8cac-a10c8e17ec78" providerId="ADAL" clId="{D2812E52-AC83-4059-9A9F-EB3D51F4E721}" dt="2024-07-15T20:12:42.326" v="280"/>
        <pc:sldMkLst>
          <pc:docMk/>
          <pc:sldMk cId="1992582864" sldId="348"/>
        </pc:sldMkLst>
        <pc:graphicFrameChg chg="mod">
          <ac:chgData name="Muhammad Munam Uddin Farooqui (mfarooqu)" userId="85e69cb6-957c-40aa-8cac-a10c8e17ec78" providerId="ADAL" clId="{D2812E52-AC83-4059-9A9F-EB3D51F4E721}" dt="2024-07-15T20:12:42.326" v="280"/>
          <ac:graphicFrameMkLst>
            <pc:docMk/>
            <pc:sldMk cId="1992582864" sldId="348"/>
            <ac:graphicFrameMk id="5" creationId="{EF3A99E3-0C07-423E-836F-939C1D972328}"/>
          </ac:graphicFrameMkLst>
        </pc:graphicFrameChg>
      </pc:sldChg>
      <pc:sldChg chg="addSp modSp add mod ord">
        <pc:chgData name="Muhammad Munam Uddin Farooqui (mfarooqu)" userId="85e69cb6-957c-40aa-8cac-a10c8e17ec78" providerId="ADAL" clId="{D2812E52-AC83-4059-9A9F-EB3D51F4E721}" dt="2024-07-16T16:37:18.947" v="530" actId="14100"/>
        <pc:sldMkLst>
          <pc:docMk/>
          <pc:sldMk cId="2537353151" sldId="349"/>
        </pc:sldMkLst>
        <pc:spChg chg="mod">
          <ac:chgData name="Muhammad Munam Uddin Farooqui (mfarooqu)" userId="85e69cb6-957c-40aa-8cac-a10c8e17ec78" providerId="ADAL" clId="{D2812E52-AC83-4059-9A9F-EB3D51F4E721}" dt="2024-07-16T16:34:57.775" v="501" actId="20577"/>
          <ac:spMkLst>
            <pc:docMk/>
            <pc:sldMk cId="2537353151" sldId="349"/>
            <ac:spMk id="4" creationId="{3C22ED1B-6C6C-FFAD-50E0-A6C8C9AF2D19}"/>
          </ac:spMkLst>
        </pc:spChg>
        <pc:graphicFrameChg chg="add mod">
          <ac:chgData name="Muhammad Munam Uddin Farooqui (mfarooqu)" userId="85e69cb6-957c-40aa-8cac-a10c8e17ec78" providerId="ADAL" clId="{D2812E52-AC83-4059-9A9F-EB3D51F4E721}" dt="2024-07-16T16:37:18.947" v="530" actId="14100"/>
          <ac:graphicFrameMkLst>
            <pc:docMk/>
            <pc:sldMk cId="2537353151" sldId="349"/>
            <ac:graphicFrameMk id="2" creationId="{1C73E25D-F412-098E-4951-5ECBFD17DAA4}"/>
          </ac:graphicFrameMkLst>
        </pc:graphicFrameChg>
      </pc:sldChg>
      <pc:sldChg chg="modSp add del mod">
        <pc:chgData name="Muhammad Munam Uddin Farooqui (mfarooqu)" userId="85e69cb6-957c-40aa-8cac-a10c8e17ec78" providerId="ADAL" clId="{D2812E52-AC83-4059-9A9F-EB3D51F4E721}" dt="2024-07-15T21:27:13.864" v="441" actId="47"/>
        <pc:sldMkLst>
          <pc:docMk/>
          <pc:sldMk cId="3225495204" sldId="350"/>
        </pc:sldMkLst>
        <pc:spChg chg="mod">
          <ac:chgData name="Muhammad Munam Uddin Farooqui (mfarooqu)" userId="85e69cb6-957c-40aa-8cac-a10c8e17ec78" providerId="ADAL" clId="{D2812E52-AC83-4059-9A9F-EB3D51F4E721}" dt="2024-07-15T21:27:07.724" v="439" actId="21"/>
          <ac:spMkLst>
            <pc:docMk/>
            <pc:sldMk cId="3225495204" sldId="350"/>
            <ac:spMk id="4" creationId="{9DF4AD69-9FCF-D185-4B52-F7856EF410FE}"/>
          </ac:spMkLst>
        </pc:spChg>
      </pc:sldChg>
      <pc:sldChg chg="addSp delSp modSp add mod modAnim addCm delCm">
        <pc:chgData name="Muhammad Munam Uddin Farooqui (mfarooqu)" userId="85e69cb6-957c-40aa-8cac-a10c8e17ec78" providerId="ADAL" clId="{D2812E52-AC83-4059-9A9F-EB3D51F4E721}" dt="2024-07-17T10:10:25.248" v="697" actId="20577"/>
        <pc:sldMkLst>
          <pc:docMk/>
          <pc:sldMk cId="3805364034" sldId="351"/>
        </pc:sldMkLst>
        <pc:spChg chg="add mod">
          <ac:chgData name="Muhammad Munam Uddin Farooqui (mfarooqu)" userId="85e69cb6-957c-40aa-8cac-a10c8e17ec78" providerId="ADAL" clId="{D2812E52-AC83-4059-9A9F-EB3D51F4E721}" dt="2024-07-17T10:04:49.100" v="574" actId="1076"/>
          <ac:spMkLst>
            <pc:docMk/>
            <pc:sldMk cId="3805364034" sldId="351"/>
            <ac:spMk id="5" creationId="{3463E440-B46A-1208-B6C4-B89E2332645F}"/>
          </ac:spMkLst>
        </pc:spChg>
        <pc:spChg chg="add del mod">
          <ac:chgData name="Muhammad Munam Uddin Farooqui (mfarooqu)" userId="85e69cb6-957c-40aa-8cac-a10c8e17ec78" providerId="ADAL" clId="{D2812E52-AC83-4059-9A9F-EB3D51F4E721}" dt="2024-07-15T16:13:00.528" v="84" actId="22"/>
          <ac:spMkLst>
            <pc:docMk/>
            <pc:sldMk cId="3805364034" sldId="351"/>
            <ac:spMk id="6" creationId="{B1F452FC-3729-0D28-2C07-3AD526B2309A}"/>
          </ac:spMkLst>
        </pc:spChg>
        <pc:spChg chg="add mod">
          <ac:chgData name="Muhammad Munam Uddin Farooqui (mfarooqu)" userId="85e69cb6-957c-40aa-8cac-a10c8e17ec78" providerId="ADAL" clId="{D2812E52-AC83-4059-9A9F-EB3D51F4E721}" dt="2024-07-17T10:05:06.709" v="577" actId="20577"/>
          <ac:spMkLst>
            <pc:docMk/>
            <pc:sldMk cId="3805364034" sldId="351"/>
            <ac:spMk id="6" creationId="{E92688FE-3B96-C197-663F-CAEC8B619604}"/>
          </ac:spMkLst>
        </pc:spChg>
        <pc:spChg chg="add del mod">
          <ac:chgData name="Muhammad Munam Uddin Farooqui (mfarooqu)" userId="85e69cb6-957c-40aa-8cac-a10c8e17ec78" providerId="ADAL" clId="{D2812E52-AC83-4059-9A9F-EB3D51F4E721}" dt="2024-07-15T16:13:52.785" v="94" actId="21"/>
          <ac:spMkLst>
            <pc:docMk/>
            <pc:sldMk cId="3805364034" sldId="351"/>
            <ac:spMk id="8" creationId="{73101182-A150-3A3A-FCCB-54DDF742CA28}"/>
          </ac:spMkLst>
        </pc:spChg>
        <pc:spChg chg="add mod">
          <ac:chgData name="Muhammad Munam Uddin Farooqui (mfarooqu)" userId="85e69cb6-957c-40aa-8cac-a10c8e17ec78" providerId="ADAL" clId="{D2812E52-AC83-4059-9A9F-EB3D51F4E721}" dt="2024-07-15T16:18:01.196" v="140" actId="1076"/>
          <ac:spMkLst>
            <pc:docMk/>
            <pc:sldMk cId="3805364034" sldId="351"/>
            <ac:spMk id="9" creationId="{73101182-A150-3A3A-FCCB-54DDF742CA28}"/>
          </ac:spMkLst>
        </pc:spChg>
        <pc:spChg chg="add mod">
          <ac:chgData name="Muhammad Munam Uddin Farooqui (mfarooqu)" userId="85e69cb6-957c-40aa-8cac-a10c8e17ec78" providerId="ADAL" clId="{D2812E52-AC83-4059-9A9F-EB3D51F4E721}" dt="2024-07-17T10:10:25.248" v="697" actId="20577"/>
          <ac:spMkLst>
            <pc:docMk/>
            <pc:sldMk cId="3805364034" sldId="351"/>
            <ac:spMk id="13" creationId="{A421EBCA-5C26-30F8-21CB-158208CD27A0}"/>
          </ac:spMkLst>
        </pc:spChg>
        <pc:spChg chg="mod">
          <ac:chgData name="Muhammad Munam Uddin Farooqui (mfarooqu)" userId="85e69cb6-957c-40aa-8cac-a10c8e17ec78" providerId="ADAL" clId="{D2812E52-AC83-4059-9A9F-EB3D51F4E721}" dt="2024-07-14T11:25:18.386" v="25" actId="20577"/>
          <ac:spMkLst>
            <pc:docMk/>
            <pc:sldMk cId="3805364034" sldId="351"/>
            <ac:spMk id="18" creationId="{3148D40E-949C-63A9-79AB-013F1F1000BE}"/>
          </ac:spMkLst>
        </pc:spChg>
        <pc:spChg chg="del">
          <ac:chgData name="Muhammad Munam Uddin Farooqui (mfarooqu)" userId="85e69cb6-957c-40aa-8cac-a10c8e17ec78" providerId="ADAL" clId="{D2812E52-AC83-4059-9A9F-EB3D51F4E721}" dt="2024-07-14T11:25:23.222" v="26" actId="478"/>
          <ac:spMkLst>
            <pc:docMk/>
            <pc:sldMk cId="3805364034" sldId="351"/>
            <ac:spMk id="19" creationId="{64FEDDF0-0F05-F5E9-8B0B-A9C6313D58C5}"/>
          </ac:spMkLst>
        </pc:spChg>
        <pc:picChg chg="add mod">
          <ac:chgData name="Muhammad Munam Uddin Farooqui (mfarooqu)" userId="85e69cb6-957c-40aa-8cac-a10c8e17ec78" providerId="ADAL" clId="{D2812E52-AC83-4059-9A9F-EB3D51F4E721}" dt="2024-07-15T16:18:32.363" v="144" actId="1076"/>
          <ac:picMkLst>
            <pc:docMk/>
            <pc:sldMk cId="3805364034" sldId="351"/>
            <ac:picMk id="2" creationId="{0D7C6177-FFB7-6996-2DAC-28A5196747B9}"/>
          </ac:picMkLst>
        </pc:picChg>
        <pc:picChg chg="add mod ord modCrop">
          <ac:chgData name="Muhammad Munam Uddin Farooqui (mfarooqu)" userId="85e69cb6-957c-40aa-8cac-a10c8e17ec78" providerId="ADAL" clId="{D2812E52-AC83-4059-9A9F-EB3D51F4E721}" dt="2024-07-17T10:05:32.996" v="579" actId="14100"/>
          <ac:picMkLst>
            <pc:docMk/>
            <pc:sldMk cId="3805364034" sldId="351"/>
            <ac:picMk id="4" creationId="{A789BA40-E111-29F3-E7A9-861003971A27}"/>
          </ac:picMkLst>
        </pc:picChg>
        <pc:picChg chg="add mod ord">
          <ac:chgData name="Muhammad Munam Uddin Farooqui (mfarooqu)" userId="85e69cb6-957c-40aa-8cac-a10c8e17ec78" providerId="ADAL" clId="{D2812E52-AC83-4059-9A9F-EB3D51F4E721}" dt="2024-07-15T16:18:26.811" v="142" actId="167"/>
          <ac:picMkLst>
            <pc:docMk/>
            <pc:sldMk cId="3805364034" sldId="351"/>
            <ac:picMk id="10" creationId="{5DBDEFAC-C400-90FF-164E-86A65AA28456}"/>
          </ac:picMkLst>
        </pc:picChg>
        <pc:cxnChg chg="add mod">
          <ac:chgData name="Muhammad Munam Uddin Farooqui (mfarooqu)" userId="85e69cb6-957c-40aa-8cac-a10c8e17ec78" providerId="ADAL" clId="{D2812E52-AC83-4059-9A9F-EB3D51F4E721}" dt="2024-07-17T10:07:04.638" v="675" actId="1038"/>
          <ac:cxnSpMkLst>
            <pc:docMk/>
            <pc:sldMk cId="3805364034" sldId="351"/>
            <ac:cxnSpMk id="8" creationId="{99AF9117-A5D9-9207-689A-1F9B85477CB4}"/>
          </ac:cxnSpMkLst>
        </pc:cxnChg>
        <pc:cxnChg chg="add mod">
          <ac:chgData name="Muhammad Munam Uddin Farooqui (mfarooqu)" userId="85e69cb6-957c-40aa-8cac-a10c8e17ec78" providerId="ADAL" clId="{D2812E52-AC83-4059-9A9F-EB3D51F4E721}" dt="2024-07-17T10:07:04.638" v="675" actId="1038"/>
          <ac:cxnSpMkLst>
            <pc:docMk/>
            <pc:sldMk cId="3805364034" sldId="351"/>
            <ac:cxnSpMk id="12" creationId="{489755A6-6A5F-05DE-C895-8E47F9CF18C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Muhammad Munam Uddin Farooqui (mfarooqu)" userId="85e69cb6-957c-40aa-8cac-a10c8e17ec78" providerId="ADAL" clId="{D2812E52-AC83-4059-9A9F-EB3D51F4E721}" dt="2024-07-17T10:07:31.513" v="677"/>
              <pc2:cmMkLst xmlns:pc2="http://schemas.microsoft.com/office/powerpoint/2019/9/main/command">
                <pc:docMk/>
                <pc:sldMk cId="3805364034" sldId="351"/>
                <pc2:cmMk id="{0AAF36BA-F083-47C4-84FB-75E20EBD5C6A}"/>
              </pc2:cmMkLst>
            </pc226:cmChg>
          </p:ext>
        </pc:extLst>
      </pc:sldChg>
      <pc:sldChg chg="addSp delSp modSp add mod">
        <pc:chgData name="Muhammad Munam Uddin Farooqui (mfarooqu)" userId="85e69cb6-957c-40aa-8cac-a10c8e17ec78" providerId="ADAL" clId="{D2812E52-AC83-4059-9A9F-EB3D51F4E721}" dt="2024-07-16T17:44:20.109" v="557" actId="14100"/>
        <pc:sldMkLst>
          <pc:docMk/>
          <pc:sldMk cId="1426417451" sldId="352"/>
        </pc:sldMkLst>
        <pc:spChg chg="add mod">
          <ac:chgData name="Muhammad Munam Uddin Farooqui (mfarooqu)" userId="85e69cb6-957c-40aa-8cac-a10c8e17ec78" providerId="ADAL" clId="{D2812E52-AC83-4059-9A9F-EB3D51F4E721}" dt="2024-07-14T11:31:44.424" v="43" actId="21"/>
          <ac:spMkLst>
            <pc:docMk/>
            <pc:sldMk cId="1426417451" sldId="352"/>
            <ac:spMk id="8" creationId="{FAFFBD1C-126A-A0AE-8BC6-B1605E3EF661}"/>
          </ac:spMkLst>
        </pc:spChg>
        <pc:spChg chg="mod">
          <ac:chgData name="Muhammad Munam Uddin Farooqui (mfarooqu)" userId="85e69cb6-957c-40aa-8cac-a10c8e17ec78" providerId="ADAL" clId="{D2812E52-AC83-4059-9A9F-EB3D51F4E721}" dt="2024-07-14T11:31:50.257" v="46" actId="20577"/>
          <ac:spMkLst>
            <pc:docMk/>
            <pc:sldMk cId="1426417451" sldId="352"/>
            <ac:spMk id="18" creationId="{3148D40E-949C-63A9-79AB-013F1F1000BE}"/>
          </ac:spMkLst>
        </pc:spChg>
        <pc:graphicFrameChg chg="add mod modGraphic">
          <ac:chgData name="Muhammad Munam Uddin Farooqui (mfarooqu)" userId="85e69cb6-957c-40aa-8cac-a10c8e17ec78" providerId="ADAL" clId="{D2812E52-AC83-4059-9A9F-EB3D51F4E721}" dt="2024-07-16T17:44:20.109" v="557" actId="14100"/>
          <ac:graphicFrameMkLst>
            <pc:docMk/>
            <pc:sldMk cId="1426417451" sldId="352"/>
            <ac:graphicFrameMk id="5" creationId="{FDE18C4F-F027-599B-D68E-156C9123921A}"/>
          </ac:graphicFrameMkLst>
        </pc:graphicFrameChg>
        <pc:picChg chg="del">
          <ac:chgData name="Muhammad Munam Uddin Farooqui (mfarooqu)" userId="85e69cb6-957c-40aa-8cac-a10c8e17ec78" providerId="ADAL" clId="{D2812E52-AC83-4059-9A9F-EB3D51F4E721}" dt="2024-07-14T11:31:14.401" v="35" actId="478"/>
          <ac:picMkLst>
            <pc:docMk/>
            <pc:sldMk cId="1426417451" sldId="352"/>
            <ac:picMk id="2" creationId="{0D7C6177-FFB7-6996-2DAC-28A5196747B9}"/>
          </ac:picMkLst>
        </pc:picChg>
        <pc:picChg chg="del">
          <ac:chgData name="Muhammad Munam Uddin Farooqui (mfarooqu)" userId="85e69cb6-957c-40aa-8cac-a10c8e17ec78" providerId="ADAL" clId="{D2812E52-AC83-4059-9A9F-EB3D51F4E721}" dt="2024-07-14T11:31:15.013" v="36" actId="478"/>
          <ac:picMkLst>
            <pc:docMk/>
            <pc:sldMk cId="1426417451" sldId="352"/>
            <ac:picMk id="4" creationId="{A789BA40-E111-29F3-E7A9-861003971A27}"/>
          </ac:picMkLst>
        </pc:picChg>
      </pc:sldChg>
      <pc:sldChg chg="addSp delSp modSp mod">
        <pc:chgData name="Muhammad Munam Uddin Farooqui (mfarooqu)" userId="85e69cb6-957c-40aa-8cac-a10c8e17ec78" providerId="ADAL" clId="{D2812E52-AC83-4059-9A9F-EB3D51F4E721}" dt="2024-07-16T17:44:50.311" v="563" actId="1076"/>
        <pc:sldMkLst>
          <pc:docMk/>
          <pc:sldMk cId="391849273" sldId="356"/>
        </pc:sldMkLst>
        <pc:spChg chg="add del mod">
          <ac:chgData name="Muhammad Munam Uddin Farooqui (mfarooqu)" userId="85e69cb6-957c-40aa-8cac-a10c8e17ec78" providerId="ADAL" clId="{D2812E52-AC83-4059-9A9F-EB3D51F4E721}" dt="2024-07-15T16:13:57.738" v="96" actId="21"/>
          <ac:spMkLst>
            <pc:docMk/>
            <pc:sldMk cId="391849273" sldId="356"/>
            <ac:spMk id="8" creationId="{73101182-A150-3A3A-FCCB-54DDF742CA28}"/>
          </ac:spMkLst>
        </pc:spChg>
        <pc:graphicFrameChg chg="add mod modGraphic">
          <ac:chgData name="Muhammad Munam Uddin Farooqui (mfarooqu)" userId="85e69cb6-957c-40aa-8cac-a10c8e17ec78" providerId="ADAL" clId="{D2812E52-AC83-4059-9A9F-EB3D51F4E721}" dt="2024-07-16T17:44:50.311" v="563" actId="1076"/>
          <ac:graphicFrameMkLst>
            <pc:docMk/>
            <pc:sldMk cId="391849273" sldId="356"/>
            <ac:graphicFrameMk id="5" creationId="{81F59D18-7724-B198-F52D-32140289A75C}"/>
          </ac:graphicFrameMkLst>
        </pc:graphicFrameChg>
      </pc:sldChg>
      <pc:sldChg chg="addSp delSp modSp add mod">
        <pc:chgData name="Muhammad Munam Uddin Farooqui (mfarooqu)" userId="85e69cb6-957c-40aa-8cac-a10c8e17ec78" providerId="ADAL" clId="{D2812E52-AC83-4059-9A9F-EB3D51F4E721}" dt="2024-07-16T16:37:25.748" v="531" actId="14100"/>
        <pc:sldMkLst>
          <pc:docMk/>
          <pc:sldMk cId="2156569723" sldId="358"/>
        </pc:sldMkLst>
        <pc:spChg chg="mod">
          <ac:chgData name="Muhammad Munam Uddin Farooqui (mfarooqu)" userId="85e69cb6-957c-40aa-8cac-a10c8e17ec78" providerId="ADAL" clId="{D2812E52-AC83-4059-9A9F-EB3D51F4E721}" dt="2024-07-16T16:36:02.594" v="518" actId="20577"/>
          <ac:spMkLst>
            <pc:docMk/>
            <pc:sldMk cId="2156569723" sldId="358"/>
            <ac:spMk id="6" creationId="{1490406F-EC41-F4F0-02B2-0B3CCADF7850}"/>
          </ac:spMkLst>
        </pc:spChg>
        <pc:spChg chg="add mod">
          <ac:chgData name="Muhammad Munam Uddin Farooqui (mfarooqu)" userId="85e69cb6-957c-40aa-8cac-a10c8e17ec78" providerId="ADAL" clId="{D2812E52-AC83-4059-9A9F-EB3D51F4E721}" dt="2024-07-15T16:49:32.284" v="170" actId="1076"/>
          <ac:spMkLst>
            <pc:docMk/>
            <pc:sldMk cId="2156569723" sldId="358"/>
            <ac:spMk id="8" creationId="{FE107AE2-453D-8924-1E68-35C8396323A9}"/>
          </ac:spMkLst>
        </pc:spChg>
        <pc:graphicFrameChg chg="add mod">
          <ac:chgData name="Muhammad Munam Uddin Farooqui (mfarooqu)" userId="85e69cb6-957c-40aa-8cac-a10c8e17ec78" providerId="ADAL" clId="{D2812E52-AC83-4059-9A9F-EB3D51F4E721}" dt="2024-07-16T16:37:25.748" v="531" actId="14100"/>
          <ac:graphicFrameMkLst>
            <pc:docMk/>
            <pc:sldMk cId="2156569723" sldId="358"/>
            <ac:graphicFrameMk id="2" creationId="{D8706C90-68F4-499D-8F32-C1AD627FEB4B}"/>
          </ac:graphicFrameMkLst>
        </pc:graphicFrameChg>
        <pc:graphicFrameChg chg="add mod">
          <ac:chgData name="Muhammad Munam Uddin Farooqui (mfarooqu)" userId="85e69cb6-957c-40aa-8cac-a10c8e17ec78" providerId="ADAL" clId="{D2812E52-AC83-4059-9A9F-EB3D51F4E721}" dt="2024-07-15T16:48:50.473" v="161"/>
          <ac:graphicFrameMkLst>
            <pc:docMk/>
            <pc:sldMk cId="2156569723" sldId="358"/>
            <ac:graphicFrameMk id="4" creationId="{2D878EC0-DA2A-473F-9EC0-EE130072DB42}"/>
          </ac:graphicFrameMkLst>
        </pc:graphicFrameChg>
        <pc:graphicFrameChg chg="del">
          <ac:chgData name="Muhammad Munam Uddin Farooqui (mfarooqu)" userId="85e69cb6-957c-40aa-8cac-a10c8e17ec78" providerId="ADAL" clId="{D2812E52-AC83-4059-9A9F-EB3D51F4E721}" dt="2024-07-15T16:36:44.534" v="154" actId="478"/>
          <ac:graphicFrameMkLst>
            <pc:docMk/>
            <pc:sldMk cId="2156569723" sldId="358"/>
            <ac:graphicFrameMk id="5" creationId="{EF3A99E3-0C07-423E-836F-939C1D972328}"/>
          </ac:graphicFrameMkLst>
        </pc:graphicFrameChg>
        <pc:graphicFrameChg chg="add mod">
          <ac:chgData name="Muhammad Munam Uddin Farooqui (mfarooqu)" userId="85e69cb6-957c-40aa-8cac-a10c8e17ec78" providerId="ADAL" clId="{D2812E52-AC83-4059-9A9F-EB3D51F4E721}" dt="2024-07-15T16:49:02.574" v="163"/>
          <ac:graphicFrameMkLst>
            <pc:docMk/>
            <pc:sldMk cId="2156569723" sldId="358"/>
            <ac:graphicFrameMk id="7" creationId="{42547C86-B41C-8DFD-2E3C-7F8DFFE1A62B}"/>
          </ac:graphicFrameMkLst>
        </pc:graphicFrameChg>
      </pc:sldChg>
      <pc:sldChg chg="addSp delSp modSp add mod">
        <pc:chgData name="Muhammad Munam Uddin Farooqui (mfarooqu)" userId="85e69cb6-957c-40aa-8cac-a10c8e17ec78" providerId="ADAL" clId="{D2812E52-AC83-4059-9A9F-EB3D51F4E721}" dt="2024-07-16T16:58:33.052" v="556" actId="1076"/>
        <pc:sldMkLst>
          <pc:docMk/>
          <pc:sldMk cId="3943973910" sldId="359"/>
        </pc:sldMkLst>
        <pc:spChg chg="mod">
          <ac:chgData name="Muhammad Munam Uddin Farooqui (mfarooqu)" userId="85e69cb6-957c-40aa-8cac-a10c8e17ec78" providerId="ADAL" clId="{D2812E52-AC83-4059-9A9F-EB3D51F4E721}" dt="2024-07-15T21:21:38.811" v="438" actId="20577"/>
          <ac:spMkLst>
            <pc:docMk/>
            <pc:sldMk cId="3943973910" sldId="359"/>
            <ac:spMk id="4" creationId="{B11B9059-EB0C-7227-2EEF-1152B4322334}"/>
          </ac:spMkLst>
        </pc:spChg>
        <pc:graphicFrameChg chg="del">
          <ac:chgData name="Muhammad Munam Uddin Farooqui (mfarooqu)" userId="85e69cb6-957c-40aa-8cac-a10c8e17ec78" providerId="ADAL" clId="{D2812E52-AC83-4059-9A9F-EB3D51F4E721}" dt="2024-07-15T21:15:39.505" v="332" actId="478"/>
          <ac:graphicFrameMkLst>
            <pc:docMk/>
            <pc:sldMk cId="3943973910" sldId="359"/>
            <ac:graphicFrameMk id="5" creationId="{D8706C90-68F4-499D-8F32-C1AD627FEB4B}"/>
          </ac:graphicFrameMkLst>
        </pc:graphicFrameChg>
        <pc:picChg chg="add mod ord modCrop">
          <ac:chgData name="Muhammad Munam Uddin Farooqui (mfarooqu)" userId="85e69cb6-957c-40aa-8cac-a10c8e17ec78" providerId="ADAL" clId="{D2812E52-AC83-4059-9A9F-EB3D51F4E721}" dt="2024-07-15T21:17:20.013" v="349" actId="1076"/>
          <ac:picMkLst>
            <pc:docMk/>
            <pc:sldMk cId="3943973910" sldId="359"/>
            <ac:picMk id="2" creationId="{0232EBA5-7648-3BF2-83AA-A91AED63EC87}"/>
          </ac:picMkLst>
        </pc:picChg>
        <pc:picChg chg="add mod modCrop">
          <ac:chgData name="Muhammad Munam Uddin Farooqui (mfarooqu)" userId="85e69cb6-957c-40aa-8cac-a10c8e17ec78" providerId="ADAL" clId="{D2812E52-AC83-4059-9A9F-EB3D51F4E721}" dt="2024-07-16T16:58:33.052" v="556" actId="1076"/>
          <ac:picMkLst>
            <pc:docMk/>
            <pc:sldMk cId="3943973910" sldId="359"/>
            <ac:picMk id="5" creationId="{892BE821-4437-F78E-5DC2-313166CD1DE0}"/>
          </ac:picMkLst>
        </pc:picChg>
        <pc:picChg chg="add del mod modCrop">
          <ac:chgData name="Muhammad Munam Uddin Farooqui (mfarooqu)" userId="85e69cb6-957c-40aa-8cac-a10c8e17ec78" providerId="ADAL" clId="{D2812E52-AC83-4059-9A9F-EB3D51F4E721}" dt="2024-07-15T21:20:43.028" v="393" actId="478"/>
          <ac:picMkLst>
            <pc:docMk/>
            <pc:sldMk cId="3943973910" sldId="359"/>
            <ac:picMk id="6" creationId="{8ED3C847-81ED-836E-E4C7-0001DFA723F3}"/>
          </ac:picMkLst>
        </pc:picChg>
        <pc:picChg chg="add mod ord modCrop">
          <ac:chgData name="Muhammad Munam Uddin Farooqui (mfarooqu)" userId="85e69cb6-957c-40aa-8cac-a10c8e17ec78" providerId="ADAL" clId="{D2812E52-AC83-4059-9A9F-EB3D51F4E721}" dt="2024-07-15T21:21:14.466" v="400" actId="167"/>
          <ac:picMkLst>
            <pc:docMk/>
            <pc:sldMk cId="3943973910" sldId="359"/>
            <ac:picMk id="7" creationId="{A322292B-239A-086A-EB04-82FBC001C234}"/>
          </ac:picMkLst>
        </pc:picChg>
        <pc:picChg chg="mod modCrop">
          <ac:chgData name="Muhammad Munam Uddin Farooqui (mfarooqu)" userId="85e69cb6-957c-40aa-8cac-a10c8e17ec78" providerId="ADAL" clId="{D2812E52-AC83-4059-9A9F-EB3D51F4E721}" dt="2024-07-16T16:58:27.153" v="554" actId="14100"/>
          <ac:picMkLst>
            <pc:docMk/>
            <pc:sldMk cId="3943973910" sldId="359"/>
            <ac:picMk id="9" creationId="{41353FE0-238C-8C61-DB1A-000956C2C9B5}"/>
          </ac:picMkLst>
        </pc:picChg>
      </pc:sldChg>
      <pc:sldChg chg="addSp delSp modSp add mod">
        <pc:chgData name="Muhammad Munam Uddin Farooqui (mfarooqu)" userId="85e69cb6-957c-40aa-8cac-a10c8e17ec78" providerId="ADAL" clId="{D2812E52-AC83-4059-9A9F-EB3D51F4E721}" dt="2024-07-16T16:57:52.136" v="545" actId="1076"/>
        <pc:sldMkLst>
          <pc:docMk/>
          <pc:sldMk cId="2296715272" sldId="360"/>
        </pc:sldMkLst>
        <pc:spChg chg="mod">
          <ac:chgData name="Muhammad Munam Uddin Farooqui (mfarooqu)" userId="85e69cb6-957c-40aa-8cac-a10c8e17ec78" providerId="ADAL" clId="{D2812E52-AC83-4059-9A9F-EB3D51F4E721}" dt="2024-07-15T21:21:31.352" v="421" actId="20577"/>
          <ac:spMkLst>
            <pc:docMk/>
            <pc:sldMk cId="2296715272" sldId="360"/>
            <ac:spMk id="4" creationId="{B11B9059-EB0C-7227-2EEF-1152B4322334}"/>
          </ac:spMkLst>
        </pc:spChg>
        <pc:picChg chg="mod">
          <ac:chgData name="Muhammad Munam Uddin Farooqui (mfarooqu)" userId="85e69cb6-957c-40aa-8cac-a10c8e17ec78" providerId="ADAL" clId="{D2812E52-AC83-4059-9A9F-EB3D51F4E721}" dt="2024-07-16T16:57:52.136" v="545" actId="1076"/>
          <ac:picMkLst>
            <pc:docMk/>
            <pc:sldMk cId="2296715272" sldId="360"/>
            <ac:picMk id="2" creationId="{0232EBA5-7648-3BF2-83AA-A91AED63EC87}"/>
          </ac:picMkLst>
        </pc:picChg>
        <pc:picChg chg="add del mod">
          <ac:chgData name="Muhammad Munam Uddin Farooqui (mfarooqu)" userId="85e69cb6-957c-40aa-8cac-a10c8e17ec78" providerId="ADAL" clId="{D2812E52-AC83-4059-9A9F-EB3D51F4E721}" dt="2024-07-16T16:57:47.907" v="544" actId="478"/>
          <ac:picMkLst>
            <pc:docMk/>
            <pc:sldMk cId="2296715272" sldId="360"/>
            <ac:picMk id="5" creationId="{7DC8544B-724B-CC39-B487-E0E08C750E67}"/>
          </ac:picMkLst>
        </pc:picChg>
      </pc:sldChg>
      <pc:sldChg chg="delSp modSp add mod">
        <pc:chgData name="Muhammad Munam Uddin Farooqui (mfarooqu)" userId="85e69cb6-957c-40aa-8cac-a10c8e17ec78" providerId="ADAL" clId="{D2812E52-AC83-4059-9A9F-EB3D51F4E721}" dt="2024-07-15T21:19:26.026" v="371" actId="20577"/>
        <pc:sldMkLst>
          <pc:docMk/>
          <pc:sldMk cId="2783923561" sldId="361"/>
        </pc:sldMkLst>
        <pc:spChg chg="mod">
          <ac:chgData name="Muhammad Munam Uddin Farooqui (mfarooqu)" userId="85e69cb6-957c-40aa-8cac-a10c8e17ec78" providerId="ADAL" clId="{D2812E52-AC83-4059-9A9F-EB3D51F4E721}" dt="2024-07-15T21:19:26.026" v="371" actId="20577"/>
          <ac:spMkLst>
            <pc:docMk/>
            <pc:sldMk cId="2783923561" sldId="361"/>
            <ac:spMk id="4" creationId="{B11B9059-EB0C-7227-2EEF-1152B4322334}"/>
          </ac:spMkLst>
        </pc:spChg>
        <pc:picChg chg="del">
          <ac:chgData name="Muhammad Munam Uddin Farooqui (mfarooqu)" userId="85e69cb6-957c-40aa-8cac-a10c8e17ec78" providerId="ADAL" clId="{D2812E52-AC83-4059-9A9F-EB3D51F4E721}" dt="2024-07-15T21:18:27.041" v="354" actId="478"/>
          <ac:picMkLst>
            <pc:docMk/>
            <pc:sldMk cId="2783923561" sldId="361"/>
            <ac:picMk id="2" creationId="{0232EBA5-7648-3BF2-83AA-A91AED63EC87}"/>
          </ac:picMkLst>
        </pc:picChg>
        <pc:picChg chg="del">
          <ac:chgData name="Muhammad Munam Uddin Farooqui (mfarooqu)" userId="85e69cb6-957c-40aa-8cac-a10c8e17ec78" providerId="ADAL" clId="{D2812E52-AC83-4059-9A9F-EB3D51F4E721}" dt="2024-07-15T21:18:26.142" v="353" actId="478"/>
          <ac:picMkLst>
            <pc:docMk/>
            <pc:sldMk cId="2783923561" sldId="361"/>
            <ac:picMk id="6" creationId="{8ED3C847-81ED-836E-E4C7-0001DFA723F3}"/>
          </ac:picMkLst>
        </pc:picChg>
      </pc:sldChg>
      <pc:sldChg chg="modSp add mod">
        <pc:chgData name="Muhammad Munam Uddin Farooqui (mfarooqu)" userId="85e69cb6-957c-40aa-8cac-a10c8e17ec78" providerId="ADAL" clId="{D2812E52-AC83-4059-9A9F-EB3D51F4E721}" dt="2024-07-15T21:19:51.090" v="392" actId="20577"/>
        <pc:sldMkLst>
          <pc:docMk/>
          <pc:sldMk cId="3632660588" sldId="362"/>
        </pc:sldMkLst>
        <pc:spChg chg="mod">
          <ac:chgData name="Muhammad Munam Uddin Farooqui (mfarooqu)" userId="85e69cb6-957c-40aa-8cac-a10c8e17ec78" providerId="ADAL" clId="{D2812E52-AC83-4059-9A9F-EB3D51F4E721}" dt="2024-07-15T21:19:51.090" v="392" actId="20577"/>
          <ac:spMkLst>
            <pc:docMk/>
            <pc:sldMk cId="3632660588" sldId="362"/>
            <ac:spMk id="4" creationId="{B11B9059-EB0C-7227-2EEF-1152B4322334}"/>
          </ac:spMkLst>
        </pc:spChg>
      </pc:sldChg>
    </pc:docChg>
  </pc:docChgLst>
  <pc:docChgLst>
    <pc:chgData name="Nnamdi Ogbonnaya Odii (nodii)" userId="S::nodii@th-koeln.de::78d0d6a0-794a-47e8-894d-f60f22a0e566" providerId="AD" clId="Web-{5718643F-BB34-6213-3F6A-EA5E37A2CFFE}"/>
    <pc:docChg chg="addSld delSld modSld sldOrd">
      <pc:chgData name="Nnamdi Ogbonnaya Odii (nodii)" userId="S::nodii@th-koeln.de::78d0d6a0-794a-47e8-894d-f60f22a0e566" providerId="AD" clId="Web-{5718643F-BB34-6213-3F6A-EA5E37A2CFFE}" dt="2024-07-13T07:10:03.003" v="1171"/>
      <pc:docMkLst>
        <pc:docMk/>
      </pc:docMkLst>
      <pc:sldChg chg="modSp">
        <pc:chgData name="Nnamdi Ogbonnaya Odii (nodii)" userId="S::nodii@th-koeln.de::78d0d6a0-794a-47e8-894d-f60f22a0e566" providerId="AD" clId="Web-{5718643F-BB34-6213-3F6A-EA5E37A2CFFE}" dt="2024-07-12T15:54:49.791" v="1" actId="20577"/>
        <pc:sldMkLst>
          <pc:docMk/>
          <pc:sldMk cId="3659177134" sldId="304"/>
        </pc:sldMkLst>
        <pc:spChg chg="mod">
          <ac:chgData name="Nnamdi Ogbonnaya Odii (nodii)" userId="S::nodii@th-koeln.de::78d0d6a0-794a-47e8-894d-f60f22a0e566" providerId="AD" clId="Web-{5718643F-BB34-6213-3F6A-EA5E37A2CFFE}" dt="2024-07-12T15:54:49.791" v="1" actId="20577"/>
          <ac:spMkLst>
            <pc:docMk/>
            <pc:sldMk cId="3659177134" sldId="304"/>
            <ac:spMk id="4" creationId="{00000000-0000-0000-0000-000000000000}"/>
          </ac:spMkLst>
        </pc:spChg>
      </pc:sldChg>
      <pc:sldChg chg="addSp delSp modSp addAnim delAnim">
        <pc:chgData name="Nnamdi Ogbonnaya Odii (nodii)" userId="S::nodii@th-koeln.de::78d0d6a0-794a-47e8-894d-f60f22a0e566" providerId="AD" clId="Web-{5718643F-BB34-6213-3F6A-EA5E37A2CFFE}" dt="2024-07-12T16:24:20.736" v="352"/>
        <pc:sldMkLst>
          <pc:docMk/>
          <pc:sldMk cId="1557962176" sldId="305"/>
        </pc:sldMkLst>
        <pc:spChg chg="mod">
          <ac:chgData name="Nnamdi Ogbonnaya Odii (nodii)" userId="S::nodii@th-koeln.de::78d0d6a0-794a-47e8-894d-f60f22a0e566" providerId="AD" clId="Web-{5718643F-BB34-6213-3F6A-EA5E37A2CFFE}" dt="2024-07-12T15:55:31.263" v="5" actId="20577"/>
          <ac:spMkLst>
            <pc:docMk/>
            <pc:sldMk cId="1557962176" sldId="305"/>
            <ac:spMk id="4" creationId="{00000000-0000-0000-0000-000000000000}"/>
          </ac:spMkLst>
        </pc:spChg>
        <pc:spChg chg="add del">
          <ac:chgData name="Nnamdi Ogbonnaya Odii (nodii)" userId="S::nodii@th-koeln.de::78d0d6a0-794a-47e8-894d-f60f22a0e566" providerId="AD" clId="Web-{5718643F-BB34-6213-3F6A-EA5E37A2CFFE}" dt="2024-07-12T16:18:18.932" v="256"/>
          <ac:spMkLst>
            <pc:docMk/>
            <pc:sldMk cId="1557962176" sldId="305"/>
            <ac:spMk id="5" creationId="{97E3C436-3BEC-6999-4204-9E74FD23604B}"/>
          </ac:spMkLst>
        </pc:spChg>
        <pc:spChg chg="mod">
          <ac:chgData name="Nnamdi Ogbonnaya Odii (nodii)" userId="S::nodii@th-koeln.de::78d0d6a0-794a-47e8-894d-f60f22a0e566" providerId="AD" clId="Web-{5718643F-BB34-6213-3F6A-EA5E37A2CFFE}" dt="2024-07-12T16:23:11.748" v="340" actId="14100"/>
          <ac:spMkLst>
            <pc:docMk/>
            <pc:sldMk cId="1557962176" sldId="305"/>
            <ac:spMk id="6" creationId="{DD9222E5-101A-214A-892A-B754673EC348}"/>
          </ac:spMkLst>
        </pc:spChg>
        <pc:spChg chg="add del mod">
          <ac:chgData name="Nnamdi Ogbonnaya Odii (nodii)" userId="S::nodii@th-koeln.de::78d0d6a0-794a-47e8-894d-f60f22a0e566" providerId="AD" clId="Web-{5718643F-BB34-6213-3F6A-EA5E37A2CFFE}" dt="2024-07-12T16:19:05.435" v="268"/>
          <ac:spMkLst>
            <pc:docMk/>
            <pc:sldMk cId="1557962176" sldId="305"/>
            <ac:spMk id="7" creationId="{060F70BD-7CD6-0EE2-1AC2-7986FECF9C6C}"/>
          </ac:spMkLst>
        </pc:spChg>
        <pc:spChg chg="add mod">
          <ac:chgData name="Nnamdi Ogbonnaya Odii (nodii)" userId="S::nodii@th-koeln.de::78d0d6a0-794a-47e8-894d-f60f22a0e566" providerId="AD" clId="Web-{5718643F-BB34-6213-3F6A-EA5E37A2CFFE}" dt="2024-07-12T16:23:53" v="349" actId="20577"/>
          <ac:spMkLst>
            <pc:docMk/>
            <pc:sldMk cId="1557962176" sldId="305"/>
            <ac:spMk id="8" creationId="{7DB04CD9-2FF0-2072-5668-F6A8654677B7}"/>
          </ac:spMkLst>
        </pc:spChg>
      </pc:sldChg>
      <pc:sldChg chg="modSp">
        <pc:chgData name="Nnamdi Ogbonnaya Odii (nodii)" userId="S::nodii@th-koeln.de::78d0d6a0-794a-47e8-894d-f60f22a0e566" providerId="AD" clId="Web-{5718643F-BB34-6213-3F6A-EA5E37A2CFFE}" dt="2024-07-12T16:26:46.011" v="367" actId="20577"/>
        <pc:sldMkLst>
          <pc:docMk/>
          <pc:sldMk cId="462687622" sldId="306"/>
        </pc:sldMkLst>
        <pc:spChg chg="mod">
          <ac:chgData name="Nnamdi Ogbonnaya Odii (nodii)" userId="S::nodii@th-koeln.de::78d0d6a0-794a-47e8-894d-f60f22a0e566" providerId="AD" clId="Web-{5718643F-BB34-6213-3F6A-EA5E37A2CFFE}" dt="2024-07-12T16:26:46.011" v="367" actId="20577"/>
          <ac:spMkLst>
            <pc:docMk/>
            <pc:sldMk cId="462687622" sldId="306"/>
            <ac:spMk id="4" creationId="{00000000-0000-0000-0000-000000000000}"/>
          </ac:spMkLst>
        </pc:spChg>
      </pc:sldChg>
      <pc:sldChg chg="addSp modSp ord addAnim modAnim">
        <pc:chgData name="Nnamdi Ogbonnaya Odii (nodii)" userId="S::nodii@th-koeln.de::78d0d6a0-794a-47e8-894d-f60f22a0e566" providerId="AD" clId="Web-{5718643F-BB34-6213-3F6A-EA5E37A2CFFE}" dt="2024-07-13T07:00:31.109" v="1126"/>
        <pc:sldMkLst>
          <pc:docMk/>
          <pc:sldMk cId="4080042857" sldId="307"/>
        </pc:sldMkLst>
        <pc:spChg chg="mod">
          <ac:chgData name="Nnamdi Ogbonnaya Odii (nodii)" userId="S::nodii@th-koeln.de::78d0d6a0-794a-47e8-894d-f60f22a0e566" providerId="AD" clId="Web-{5718643F-BB34-6213-3F6A-EA5E37A2CFFE}" dt="2024-07-13T05:50:59.709" v="696" actId="1076"/>
          <ac:spMkLst>
            <pc:docMk/>
            <pc:sldMk cId="4080042857" sldId="307"/>
            <ac:spMk id="4" creationId="{00000000-0000-0000-0000-000000000000}"/>
          </ac:spMkLst>
        </pc:spChg>
        <pc:spChg chg="add mod">
          <ac:chgData name="Nnamdi Ogbonnaya Odii (nodii)" userId="S::nodii@th-koeln.de::78d0d6a0-794a-47e8-894d-f60f22a0e566" providerId="AD" clId="Web-{5718643F-BB34-6213-3F6A-EA5E37A2CFFE}" dt="2024-07-13T05:52:48.369" v="722" actId="20577"/>
          <ac:spMkLst>
            <pc:docMk/>
            <pc:sldMk cId="4080042857" sldId="307"/>
            <ac:spMk id="9" creationId="{5C0B766F-491F-0084-6BCC-3218A42576C1}"/>
          </ac:spMkLst>
        </pc:spChg>
        <pc:picChg chg="mod">
          <ac:chgData name="Nnamdi Ogbonnaya Odii (nodii)" userId="S::nodii@th-koeln.de::78d0d6a0-794a-47e8-894d-f60f22a0e566" providerId="AD" clId="Web-{5718643F-BB34-6213-3F6A-EA5E37A2CFFE}" dt="2024-07-12T16:32:39.975" v="369" actId="14100"/>
          <ac:picMkLst>
            <pc:docMk/>
            <pc:sldMk cId="4080042857" sldId="307"/>
            <ac:picMk id="5" creationId="{7B6F1420-E947-B8C3-6178-33EEBFA6D589}"/>
          </ac:picMkLst>
        </pc:picChg>
        <pc:picChg chg="mod">
          <ac:chgData name="Nnamdi Ogbonnaya Odii (nodii)" userId="S::nodii@th-koeln.de::78d0d6a0-794a-47e8-894d-f60f22a0e566" providerId="AD" clId="Web-{5718643F-BB34-6213-3F6A-EA5E37A2CFFE}" dt="2024-07-12T16:33:23.322" v="370" actId="14100"/>
          <ac:picMkLst>
            <pc:docMk/>
            <pc:sldMk cId="4080042857" sldId="307"/>
            <ac:picMk id="6" creationId="{D31A45FE-04DB-605A-51F0-8F8925F552CC}"/>
          </ac:picMkLst>
        </pc:picChg>
        <pc:picChg chg="add mod">
          <ac:chgData name="Nnamdi Ogbonnaya Odii (nodii)" userId="S::nodii@th-koeln.de::78d0d6a0-794a-47e8-894d-f60f22a0e566" providerId="AD" clId="Web-{5718643F-BB34-6213-3F6A-EA5E37A2CFFE}" dt="2024-07-13T05:51:54.555" v="701" actId="14100"/>
          <ac:picMkLst>
            <pc:docMk/>
            <pc:sldMk cId="4080042857" sldId="307"/>
            <ac:picMk id="8" creationId="{349EA2E0-3E6E-88F3-FD0A-F6E3B063C17F}"/>
          </ac:picMkLst>
        </pc:picChg>
        <pc:picChg chg="add mod">
          <ac:chgData name="Nnamdi Ogbonnaya Odii (nodii)" userId="S::nodii@th-koeln.de::78d0d6a0-794a-47e8-894d-f60f22a0e566" providerId="AD" clId="Web-{5718643F-BB34-6213-3F6A-EA5E37A2CFFE}" dt="2024-07-13T05:53:53.981" v="727" actId="14100"/>
          <ac:picMkLst>
            <pc:docMk/>
            <pc:sldMk cId="4080042857" sldId="307"/>
            <ac:picMk id="10" creationId="{FCA187EE-F4E0-D36B-B6E1-206883D038F6}"/>
          </ac:picMkLst>
        </pc:picChg>
      </pc:sldChg>
      <pc:sldChg chg="modSp">
        <pc:chgData name="Nnamdi Ogbonnaya Odii (nodii)" userId="S::nodii@th-koeln.de::78d0d6a0-794a-47e8-894d-f60f22a0e566" providerId="AD" clId="Web-{5718643F-BB34-6213-3F6A-EA5E37A2CFFE}" dt="2024-07-12T16:54:31.406" v="441" actId="20577"/>
        <pc:sldMkLst>
          <pc:docMk/>
          <pc:sldMk cId="3056312877" sldId="308"/>
        </pc:sldMkLst>
        <pc:spChg chg="mod">
          <ac:chgData name="Nnamdi Ogbonnaya Odii (nodii)" userId="S::nodii@th-koeln.de::78d0d6a0-794a-47e8-894d-f60f22a0e566" providerId="AD" clId="Web-{5718643F-BB34-6213-3F6A-EA5E37A2CFFE}" dt="2024-07-12T16:54:31.406" v="441" actId="20577"/>
          <ac:spMkLst>
            <pc:docMk/>
            <pc:sldMk cId="3056312877" sldId="308"/>
            <ac:spMk id="4" creationId="{00000000-0000-0000-0000-000000000000}"/>
          </ac:spMkLst>
        </pc:spChg>
      </pc:sldChg>
      <pc:sldChg chg="addSp modSp">
        <pc:chgData name="Nnamdi Ogbonnaya Odii (nodii)" userId="S::nodii@th-koeln.de::78d0d6a0-794a-47e8-894d-f60f22a0e566" providerId="AD" clId="Web-{5718643F-BB34-6213-3F6A-EA5E37A2CFFE}" dt="2024-07-13T05:22:08.918" v="540" actId="20577"/>
        <pc:sldMkLst>
          <pc:docMk/>
          <pc:sldMk cId="4242690527" sldId="309"/>
        </pc:sldMkLst>
        <pc:spChg chg="mod">
          <ac:chgData name="Nnamdi Ogbonnaya Odii (nodii)" userId="S::nodii@th-koeln.de::78d0d6a0-794a-47e8-894d-f60f22a0e566" providerId="AD" clId="Web-{5718643F-BB34-6213-3F6A-EA5E37A2CFFE}" dt="2024-07-13T05:22:08.918" v="540" actId="20577"/>
          <ac:spMkLst>
            <pc:docMk/>
            <pc:sldMk cId="4242690527" sldId="309"/>
            <ac:spMk id="4" creationId="{00000000-0000-0000-0000-000000000000}"/>
          </ac:spMkLst>
        </pc:spChg>
        <pc:spChg chg="add mod">
          <ac:chgData name="Nnamdi Ogbonnaya Odii (nodii)" userId="S::nodii@th-koeln.de::78d0d6a0-794a-47e8-894d-f60f22a0e566" providerId="AD" clId="Web-{5718643F-BB34-6213-3F6A-EA5E37A2CFFE}" dt="2024-07-12T17:03:31.239" v="486" actId="20577"/>
          <ac:spMkLst>
            <pc:docMk/>
            <pc:sldMk cId="4242690527" sldId="309"/>
            <ac:spMk id="5" creationId="{26ABB44F-91EA-148B-3759-21E601C1805F}"/>
          </ac:spMkLst>
        </pc:spChg>
        <pc:graphicFrameChg chg="mod">
          <ac:chgData name="Nnamdi Ogbonnaya Odii (nodii)" userId="S::nodii@th-koeln.de::78d0d6a0-794a-47e8-894d-f60f22a0e566" providerId="AD" clId="Web-{5718643F-BB34-6213-3F6A-EA5E37A2CFFE}" dt="2024-07-13T05:16:26.423" v="500" actId="1076"/>
          <ac:graphicFrameMkLst>
            <pc:docMk/>
            <pc:sldMk cId="4242690527" sldId="309"/>
            <ac:graphicFrameMk id="7" creationId="{1026405D-8A1C-6319-1AAA-98E1923C75A2}"/>
          </ac:graphicFrameMkLst>
        </pc:graphicFrameChg>
      </pc:sldChg>
      <pc:sldChg chg="addSp modSp ord addAnim">
        <pc:chgData name="Nnamdi Ogbonnaya Odii (nodii)" userId="S::nodii@th-koeln.de::78d0d6a0-794a-47e8-894d-f60f22a0e566" providerId="AD" clId="Web-{5718643F-BB34-6213-3F6A-EA5E37A2CFFE}" dt="2024-07-13T06:58:59.059" v="1111"/>
        <pc:sldMkLst>
          <pc:docMk/>
          <pc:sldMk cId="626962784" sldId="310"/>
        </pc:sldMkLst>
        <pc:spChg chg="mod">
          <ac:chgData name="Nnamdi Ogbonnaya Odii (nodii)" userId="S::nodii@th-koeln.de::78d0d6a0-794a-47e8-894d-f60f22a0e566" providerId="AD" clId="Web-{5718643F-BB34-6213-3F6A-EA5E37A2CFFE}" dt="2024-07-13T05:38:05.333" v="623" actId="1076"/>
          <ac:spMkLst>
            <pc:docMk/>
            <pc:sldMk cId="626962784" sldId="310"/>
            <ac:spMk id="4" creationId="{00000000-0000-0000-0000-000000000000}"/>
          </ac:spMkLst>
        </pc:spChg>
        <pc:spChg chg="add mod">
          <ac:chgData name="Nnamdi Ogbonnaya Odii (nodii)" userId="S::nodii@th-koeln.de::78d0d6a0-794a-47e8-894d-f60f22a0e566" providerId="AD" clId="Web-{5718643F-BB34-6213-3F6A-EA5E37A2CFFE}" dt="2024-07-13T05:39:47.258" v="631" actId="20577"/>
          <ac:spMkLst>
            <pc:docMk/>
            <pc:sldMk cId="626962784" sldId="310"/>
            <ac:spMk id="6" creationId="{ABE18265-3CAE-4D85-C076-B2E02C5D8B74}"/>
          </ac:spMkLst>
        </pc:spChg>
        <pc:spChg chg="add mod">
          <ac:chgData name="Nnamdi Ogbonnaya Odii (nodii)" userId="S::nodii@th-koeln.de::78d0d6a0-794a-47e8-894d-f60f22a0e566" providerId="AD" clId="Web-{5718643F-BB34-6213-3F6A-EA5E37A2CFFE}" dt="2024-07-13T05:43:00.987" v="656" actId="20577"/>
          <ac:spMkLst>
            <pc:docMk/>
            <pc:sldMk cId="626962784" sldId="310"/>
            <ac:spMk id="14" creationId="{4ECB7E38-A798-E713-2971-7081BA425D25}"/>
          </ac:spMkLst>
        </pc:spChg>
        <pc:graphicFrameChg chg="mod">
          <ac:chgData name="Nnamdi Ogbonnaya Odii (nodii)" userId="S::nodii@th-koeln.de::78d0d6a0-794a-47e8-894d-f60f22a0e566" providerId="AD" clId="Web-{5718643F-BB34-6213-3F6A-EA5E37A2CFFE}" dt="2024-07-13T05:38:19.521" v="624" actId="1076"/>
          <ac:graphicFrameMkLst>
            <pc:docMk/>
            <pc:sldMk cId="626962784" sldId="310"/>
            <ac:graphicFrameMk id="7" creationId="{D8706C90-68F4-499D-8F32-C1AD627FEB4B}"/>
          </ac:graphicFrameMkLst>
        </pc:graphicFrameChg>
        <pc:graphicFrameChg chg="mod">
          <ac:chgData name="Nnamdi Ogbonnaya Odii (nodii)" userId="S::nodii@th-koeln.de::78d0d6a0-794a-47e8-894d-f60f22a0e566" providerId="AD" clId="Web-{5718643F-BB34-6213-3F6A-EA5E37A2CFFE}" dt="2024-07-13T05:41:25.840" v="647" actId="14100"/>
          <ac:graphicFrameMkLst>
            <pc:docMk/>
            <pc:sldMk cId="626962784" sldId="310"/>
            <ac:graphicFrameMk id="8" creationId="{1C73E25D-F412-098E-4951-5ECBFD17DAA4}"/>
          </ac:graphicFrameMkLst>
        </pc:graphicFrameChg>
        <pc:picChg chg="add mod">
          <ac:chgData name="Nnamdi Ogbonnaya Odii (nodii)" userId="S::nodii@th-koeln.de::78d0d6a0-794a-47e8-894d-f60f22a0e566" providerId="AD" clId="Web-{5718643F-BB34-6213-3F6A-EA5E37A2CFFE}" dt="2024-07-13T05:39:28.008" v="629" actId="1076"/>
          <ac:picMkLst>
            <pc:docMk/>
            <pc:sldMk cId="626962784" sldId="310"/>
            <ac:picMk id="12" creationId="{FD906FDC-A94B-A7C4-FBE8-F43580EFBC2C}"/>
          </ac:picMkLst>
        </pc:picChg>
        <pc:picChg chg="add mod">
          <ac:chgData name="Nnamdi Ogbonnaya Odii (nodii)" userId="S::nodii@th-koeln.de::78d0d6a0-794a-47e8-894d-f60f22a0e566" providerId="AD" clId="Web-{5718643F-BB34-6213-3F6A-EA5E37A2CFFE}" dt="2024-07-13T05:42:47.658" v="652" actId="14100"/>
          <ac:picMkLst>
            <pc:docMk/>
            <pc:sldMk cId="626962784" sldId="310"/>
            <ac:picMk id="18" creationId="{0603841F-7DF4-58BC-B087-80DD3751A14E}"/>
          </ac:picMkLst>
        </pc:picChg>
        <pc:cxnChg chg="add">
          <ac:chgData name="Nnamdi Ogbonnaya Odii (nodii)" userId="S::nodii@th-koeln.de::78d0d6a0-794a-47e8-894d-f60f22a0e566" providerId="AD" clId="Web-{5718643F-BB34-6213-3F6A-EA5E37A2CFFE}" dt="2024-07-13T05:38:52.882" v="627"/>
          <ac:cxnSpMkLst>
            <pc:docMk/>
            <pc:sldMk cId="626962784" sldId="310"/>
            <ac:cxnSpMk id="10" creationId="{90B88BFB-4881-2751-DB92-FE588930ADFD}"/>
          </ac:cxnSpMkLst>
        </pc:cxnChg>
        <pc:cxnChg chg="add mod">
          <ac:chgData name="Nnamdi Ogbonnaya Odii (nodii)" userId="S::nodii@th-koeln.de::78d0d6a0-794a-47e8-894d-f60f22a0e566" providerId="AD" clId="Web-{5718643F-BB34-6213-3F6A-EA5E37A2CFFE}" dt="2024-07-13T05:42:23.548" v="651" actId="1076"/>
          <ac:cxnSpMkLst>
            <pc:docMk/>
            <pc:sldMk cId="626962784" sldId="310"/>
            <ac:cxnSpMk id="16" creationId="{599D120B-235C-FF98-F253-81E5E232F598}"/>
          </ac:cxnSpMkLst>
        </pc:cxnChg>
      </pc:sldChg>
      <pc:sldChg chg="addSp modSp ord">
        <pc:chgData name="Nnamdi Ogbonnaya Odii (nodii)" userId="S::nodii@th-koeln.de::78d0d6a0-794a-47e8-894d-f60f22a0e566" providerId="AD" clId="Web-{5718643F-BB34-6213-3F6A-EA5E37A2CFFE}" dt="2024-07-13T05:46:15.231" v="675" actId="1076"/>
        <pc:sldMkLst>
          <pc:docMk/>
          <pc:sldMk cId="1499108989" sldId="311"/>
        </pc:sldMkLst>
        <pc:spChg chg="mod">
          <ac:chgData name="Nnamdi Ogbonnaya Odii (nodii)" userId="S::nodii@th-koeln.de::78d0d6a0-794a-47e8-894d-f60f22a0e566" providerId="AD" clId="Web-{5718643F-BB34-6213-3F6A-EA5E37A2CFFE}" dt="2024-07-13T05:37:31.051" v="619" actId="1076"/>
          <ac:spMkLst>
            <pc:docMk/>
            <pc:sldMk cId="1499108989" sldId="311"/>
            <ac:spMk id="4" creationId="{00000000-0000-0000-0000-000000000000}"/>
          </ac:spMkLst>
        </pc:spChg>
        <pc:spChg chg="add mod">
          <ac:chgData name="Nnamdi Ogbonnaya Odii (nodii)" userId="S::nodii@th-koeln.de::78d0d6a0-794a-47e8-894d-f60f22a0e566" providerId="AD" clId="Web-{5718643F-BB34-6213-3F6A-EA5E37A2CFFE}" dt="2024-07-13T05:45:56.543" v="673" actId="1076"/>
          <ac:spMkLst>
            <pc:docMk/>
            <pc:sldMk cId="1499108989" sldId="311"/>
            <ac:spMk id="6" creationId="{A8508A5F-E073-209B-AFF2-063E6738C42C}"/>
          </ac:spMkLst>
        </pc:spChg>
        <pc:graphicFrameChg chg="mod">
          <ac:chgData name="Nnamdi Ogbonnaya Odii (nodii)" userId="S::nodii@th-koeln.de::78d0d6a0-794a-47e8-894d-f60f22a0e566" providerId="AD" clId="Web-{5718643F-BB34-6213-3F6A-EA5E37A2CFFE}" dt="2024-07-13T05:44:23.712" v="660" actId="1076"/>
          <ac:graphicFrameMkLst>
            <pc:docMk/>
            <pc:sldMk cId="1499108989" sldId="311"/>
            <ac:graphicFrameMk id="7" creationId="{94763B96-F55A-4700-A25D-60D946E85517}"/>
          </ac:graphicFrameMkLst>
        </pc:graphicFrameChg>
        <pc:picChg chg="add mod">
          <ac:chgData name="Nnamdi Ogbonnaya Odii (nodii)" userId="S::nodii@th-koeln.de::78d0d6a0-794a-47e8-894d-f60f22a0e566" providerId="AD" clId="Web-{5718643F-BB34-6213-3F6A-EA5E37A2CFFE}" dt="2024-07-13T05:44:44.915" v="662" actId="14100"/>
          <ac:picMkLst>
            <pc:docMk/>
            <pc:sldMk cId="1499108989" sldId="311"/>
            <ac:picMk id="11" creationId="{05C41117-F7AF-840A-422C-F64EFEF6427E}"/>
          </ac:picMkLst>
        </pc:picChg>
        <pc:cxnChg chg="add mod">
          <ac:chgData name="Nnamdi Ogbonnaya Odii (nodii)" userId="S::nodii@th-koeln.de::78d0d6a0-794a-47e8-894d-f60f22a0e566" providerId="AD" clId="Web-{5718643F-BB34-6213-3F6A-EA5E37A2CFFE}" dt="2024-07-13T05:46:15.231" v="675" actId="1076"/>
          <ac:cxnSpMkLst>
            <pc:docMk/>
            <pc:sldMk cId="1499108989" sldId="311"/>
            <ac:cxnSpMk id="9" creationId="{D453C958-F7C4-338A-4F87-0D75877B433C}"/>
          </ac:cxnSpMkLst>
        </pc:cxnChg>
      </pc:sldChg>
      <pc:sldChg chg="addSp modSp ord addAnim delAnim">
        <pc:chgData name="Nnamdi Ogbonnaya Odii (nodii)" userId="S::nodii@th-koeln.de::78d0d6a0-794a-47e8-894d-f60f22a0e566" providerId="AD" clId="Web-{5718643F-BB34-6213-3F6A-EA5E37A2CFFE}" dt="2024-07-13T06:58:36.652" v="1109"/>
        <pc:sldMkLst>
          <pc:docMk/>
          <pc:sldMk cId="380410418" sldId="312"/>
        </pc:sldMkLst>
        <pc:spChg chg="mod">
          <ac:chgData name="Nnamdi Ogbonnaya Odii (nodii)" userId="S::nodii@th-koeln.de::78d0d6a0-794a-47e8-894d-f60f22a0e566" providerId="AD" clId="Web-{5718643F-BB34-6213-3F6A-EA5E37A2CFFE}" dt="2024-07-13T05:34:23.951" v="596" actId="14100"/>
          <ac:spMkLst>
            <pc:docMk/>
            <pc:sldMk cId="380410418" sldId="312"/>
            <ac:spMk id="4" creationId="{00000000-0000-0000-0000-000000000000}"/>
          </ac:spMkLst>
        </pc:spChg>
        <pc:spChg chg="add mod">
          <ac:chgData name="Nnamdi Ogbonnaya Odii (nodii)" userId="S::nodii@th-koeln.de::78d0d6a0-794a-47e8-894d-f60f22a0e566" providerId="AD" clId="Web-{5718643F-BB34-6213-3F6A-EA5E37A2CFFE}" dt="2024-07-13T05:35:42.531" v="608" actId="1076"/>
          <ac:spMkLst>
            <pc:docMk/>
            <pc:sldMk cId="380410418" sldId="312"/>
            <ac:spMk id="5" creationId="{DD4719FA-561D-9BA0-6EF2-D391237DB0DD}"/>
          </ac:spMkLst>
        </pc:spChg>
        <pc:spChg chg="add mod">
          <ac:chgData name="Nnamdi Ogbonnaya Odii (nodii)" userId="S::nodii@th-koeln.de::78d0d6a0-794a-47e8-894d-f60f22a0e566" providerId="AD" clId="Web-{5718643F-BB34-6213-3F6A-EA5E37A2CFFE}" dt="2024-07-13T05:36:09.157" v="615" actId="20577"/>
          <ac:spMkLst>
            <pc:docMk/>
            <pc:sldMk cId="380410418" sldId="312"/>
            <ac:spMk id="12" creationId="{C36DF83E-2A6D-FE60-76D0-A7720E4AA027}"/>
          </ac:spMkLst>
        </pc:spChg>
        <pc:graphicFrameChg chg="mod">
          <ac:chgData name="Nnamdi Ogbonnaya Odii (nodii)" userId="S::nodii@th-koeln.de::78d0d6a0-794a-47e8-894d-f60f22a0e566" providerId="AD" clId="Web-{5718643F-BB34-6213-3F6A-EA5E37A2CFFE}" dt="2024-07-13T05:27:57.119" v="579" actId="1076"/>
          <ac:graphicFrameMkLst>
            <pc:docMk/>
            <pc:sldMk cId="380410418" sldId="312"/>
            <ac:graphicFrameMk id="7" creationId="{5F3C81AA-8BE6-492C-962D-781CA5F958EA}"/>
          </ac:graphicFrameMkLst>
        </pc:graphicFrameChg>
        <pc:graphicFrameChg chg="mod">
          <ac:chgData name="Nnamdi Ogbonnaya Odii (nodii)" userId="S::nodii@th-koeln.de::78d0d6a0-794a-47e8-894d-f60f22a0e566" providerId="AD" clId="Web-{5718643F-BB34-6213-3F6A-EA5E37A2CFFE}" dt="2024-07-13T05:33:16.823" v="591" actId="1076"/>
          <ac:graphicFrameMkLst>
            <pc:docMk/>
            <pc:sldMk cId="380410418" sldId="312"/>
            <ac:graphicFrameMk id="8" creationId="{EF3A99E3-0C07-423E-836F-939C1D972328}"/>
          </ac:graphicFrameMkLst>
        </pc:graphicFrameChg>
        <pc:picChg chg="add mod">
          <ac:chgData name="Nnamdi Ogbonnaya Odii (nodii)" userId="S::nodii@th-koeln.de::78d0d6a0-794a-47e8-894d-f60f22a0e566" providerId="AD" clId="Web-{5718643F-BB34-6213-3F6A-EA5E37A2CFFE}" dt="2024-07-13T05:34:56.717" v="598" actId="1076"/>
          <ac:picMkLst>
            <pc:docMk/>
            <pc:sldMk cId="380410418" sldId="312"/>
            <ac:picMk id="10" creationId="{714243E6-1BD7-B695-3668-C066E5D2BFE4}"/>
          </ac:picMkLst>
        </pc:picChg>
        <pc:picChg chg="add mod">
          <ac:chgData name="Nnamdi Ogbonnaya Odii (nodii)" userId="S::nodii@th-koeln.de::78d0d6a0-794a-47e8-894d-f60f22a0e566" providerId="AD" clId="Web-{5718643F-BB34-6213-3F6A-EA5E37A2CFFE}" dt="2024-07-13T05:35:13.202" v="600" actId="14100"/>
          <ac:picMkLst>
            <pc:docMk/>
            <pc:sldMk cId="380410418" sldId="312"/>
            <ac:picMk id="11" creationId="{B6B3E4D8-4FF5-3139-4190-4EE28CECB353}"/>
          </ac:picMkLst>
        </pc:picChg>
        <pc:cxnChg chg="add mod">
          <ac:chgData name="Nnamdi Ogbonnaya Odii (nodii)" userId="S::nodii@th-koeln.de::78d0d6a0-794a-47e8-894d-f60f22a0e566" providerId="AD" clId="Web-{5718643F-BB34-6213-3F6A-EA5E37A2CFFE}" dt="2024-07-13T05:35:42.531" v="607" actId="1076"/>
          <ac:cxnSpMkLst>
            <pc:docMk/>
            <pc:sldMk cId="380410418" sldId="312"/>
            <ac:cxnSpMk id="6" creationId="{649CE9C3-B831-9484-2F5F-7201ECA1F27C}"/>
          </ac:cxnSpMkLst>
        </pc:cxnChg>
        <pc:cxnChg chg="add mod">
          <ac:chgData name="Nnamdi Ogbonnaya Odii (nodii)" userId="S::nodii@th-koeln.de::78d0d6a0-794a-47e8-894d-f60f22a0e566" providerId="AD" clId="Web-{5718643F-BB34-6213-3F6A-EA5E37A2CFFE}" dt="2024-07-13T05:35:59.470" v="614" actId="1076"/>
          <ac:cxnSpMkLst>
            <pc:docMk/>
            <pc:sldMk cId="380410418" sldId="312"/>
            <ac:cxnSpMk id="13" creationId="{47079EF0-4DA8-0125-D777-E78FE68EE4C8}"/>
          </ac:cxnSpMkLst>
        </pc:cxnChg>
      </pc:sldChg>
      <pc:sldChg chg="addSp modSp">
        <pc:chgData name="Nnamdi Ogbonnaya Odii (nodii)" userId="S::nodii@th-koeln.de::78d0d6a0-794a-47e8-894d-f60f22a0e566" providerId="AD" clId="Web-{5718643F-BB34-6213-3F6A-EA5E37A2CFFE}" dt="2024-07-13T06:04:50.318" v="806" actId="20577"/>
        <pc:sldMkLst>
          <pc:docMk/>
          <pc:sldMk cId="996836083" sldId="313"/>
        </pc:sldMkLst>
        <pc:spChg chg="mod">
          <ac:chgData name="Nnamdi Ogbonnaya Odii (nodii)" userId="S::nodii@th-koeln.de::78d0d6a0-794a-47e8-894d-f60f22a0e566" providerId="AD" clId="Web-{5718643F-BB34-6213-3F6A-EA5E37A2CFFE}" dt="2024-07-13T06:04:50.318" v="806" actId="20577"/>
          <ac:spMkLst>
            <pc:docMk/>
            <pc:sldMk cId="996836083" sldId="313"/>
            <ac:spMk id="4" creationId="{00000000-0000-0000-0000-000000000000}"/>
          </ac:spMkLst>
        </pc:spChg>
        <pc:spChg chg="add mod">
          <ac:chgData name="Nnamdi Ogbonnaya Odii (nodii)" userId="S::nodii@th-koeln.de::78d0d6a0-794a-47e8-894d-f60f22a0e566" providerId="AD" clId="Web-{5718643F-BB34-6213-3F6A-EA5E37A2CFFE}" dt="2024-07-13T05:59:33.243" v="774" actId="20577"/>
          <ac:spMkLst>
            <pc:docMk/>
            <pc:sldMk cId="996836083" sldId="313"/>
            <ac:spMk id="10" creationId="{7729D4C0-D43B-45E3-1885-D703D61A6062}"/>
          </ac:spMkLst>
        </pc:spChg>
        <pc:picChg chg="mod">
          <ac:chgData name="Nnamdi Ogbonnaya Odii (nodii)" userId="S::nodii@th-koeln.de::78d0d6a0-794a-47e8-894d-f60f22a0e566" providerId="AD" clId="Web-{5718643F-BB34-6213-3F6A-EA5E37A2CFFE}" dt="2024-07-13T05:56:21.032" v="741" actId="14100"/>
          <ac:picMkLst>
            <pc:docMk/>
            <pc:sldMk cId="996836083" sldId="313"/>
            <ac:picMk id="5" creationId="{A20A326B-BFF3-6483-0A89-539FADE32F76}"/>
          </ac:picMkLst>
        </pc:picChg>
        <pc:picChg chg="mod">
          <ac:chgData name="Nnamdi Ogbonnaya Odii (nodii)" userId="S::nodii@th-koeln.de::78d0d6a0-794a-47e8-894d-f60f22a0e566" providerId="AD" clId="Web-{5718643F-BB34-6213-3F6A-EA5E37A2CFFE}" dt="2024-07-13T05:58:36.163" v="755" actId="14100"/>
          <ac:picMkLst>
            <pc:docMk/>
            <pc:sldMk cId="996836083" sldId="313"/>
            <ac:picMk id="6" creationId="{A682F435-4F6F-A2B8-3651-DBFC6C3DD26C}"/>
          </ac:picMkLst>
        </pc:picChg>
        <pc:picChg chg="add mod">
          <ac:chgData name="Nnamdi Ogbonnaya Odii (nodii)" userId="S::nodii@th-koeln.de::78d0d6a0-794a-47e8-894d-f60f22a0e566" providerId="AD" clId="Web-{5718643F-BB34-6213-3F6A-EA5E37A2CFFE}" dt="2024-07-13T05:57:45.177" v="747" actId="14100"/>
          <ac:picMkLst>
            <pc:docMk/>
            <pc:sldMk cId="996836083" sldId="313"/>
            <ac:picMk id="8" creationId="{97B6524B-0460-61E0-9EF8-16DC7067DAD1}"/>
          </ac:picMkLst>
        </pc:picChg>
        <pc:picChg chg="add mod">
          <ac:chgData name="Nnamdi Ogbonnaya Odii (nodii)" userId="S::nodii@th-koeln.de::78d0d6a0-794a-47e8-894d-f60f22a0e566" providerId="AD" clId="Web-{5718643F-BB34-6213-3F6A-EA5E37A2CFFE}" dt="2024-07-13T05:58:51.335" v="757" actId="14100"/>
          <ac:picMkLst>
            <pc:docMk/>
            <pc:sldMk cId="996836083" sldId="313"/>
            <ac:picMk id="9" creationId="{4B21ED23-1141-F91D-5C41-EF517E426E65}"/>
          </ac:picMkLst>
        </pc:picChg>
      </pc:sldChg>
      <pc:sldChg chg="addSp modSp">
        <pc:chgData name="Nnamdi Ogbonnaya Odii (nodii)" userId="S::nodii@th-koeln.de::78d0d6a0-794a-47e8-894d-f60f22a0e566" providerId="AD" clId="Web-{5718643F-BB34-6213-3F6A-EA5E37A2CFFE}" dt="2024-07-13T06:05:25.482" v="809" actId="20577"/>
        <pc:sldMkLst>
          <pc:docMk/>
          <pc:sldMk cId="1898287866" sldId="314"/>
        </pc:sldMkLst>
        <pc:spChg chg="mod">
          <ac:chgData name="Nnamdi Ogbonnaya Odii (nodii)" userId="S::nodii@th-koeln.de::78d0d6a0-794a-47e8-894d-f60f22a0e566" providerId="AD" clId="Web-{5718643F-BB34-6213-3F6A-EA5E37A2CFFE}" dt="2024-07-13T06:05:25.482" v="809" actId="20577"/>
          <ac:spMkLst>
            <pc:docMk/>
            <pc:sldMk cId="1898287866" sldId="314"/>
            <ac:spMk id="4" creationId="{00000000-0000-0000-0000-000000000000}"/>
          </ac:spMkLst>
        </pc:spChg>
        <pc:spChg chg="add mod">
          <ac:chgData name="Nnamdi Ogbonnaya Odii (nodii)" userId="S::nodii@th-koeln.de::78d0d6a0-794a-47e8-894d-f60f22a0e566" providerId="AD" clId="Web-{5718643F-BB34-6213-3F6A-EA5E37A2CFFE}" dt="2024-07-13T06:02:01.092" v="797" actId="20577"/>
          <ac:spMkLst>
            <pc:docMk/>
            <pc:sldMk cId="1898287866" sldId="314"/>
            <ac:spMk id="8" creationId="{08CBF8C3-BDBE-EF66-02CA-5D2275678AE8}"/>
          </ac:spMkLst>
        </pc:spChg>
        <pc:picChg chg="mod">
          <ac:chgData name="Nnamdi Ogbonnaya Odii (nodii)" userId="S::nodii@th-koeln.de::78d0d6a0-794a-47e8-894d-f60f22a0e566" providerId="AD" clId="Web-{5718643F-BB34-6213-3F6A-EA5E37A2CFFE}" dt="2024-07-13T06:02:28.035" v="799" actId="14100"/>
          <ac:picMkLst>
            <pc:docMk/>
            <pc:sldMk cId="1898287866" sldId="314"/>
            <ac:picMk id="5" creationId="{194EC82C-7FEF-EB89-1C5E-CCAA98641BB8}"/>
          </ac:picMkLst>
        </pc:picChg>
        <pc:picChg chg="add mod">
          <ac:chgData name="Nnamdi Ogbonnaya Odii (nodii)" userId="S::nodii@th-koeln.de::78d0d6a0-794a-47e8-894d-f60f22a0e566" providerId="AD" clId="Web-{5718643F-BB34-6213-3F6A-EA5E37A2CFFE}" dt="2024-07-13T06:02:39.426" v="801" actId="14100"/>
          <ac:picMkLst>
            <pc:docMk/>
            <pc:sldMk cId="1898287866" sldId="314"/>
            <ac:picMk id="7" creationId="{14AC7DD7-292F-736A-0887-1639EEE90D0E}"/>
          </ac:picMkLst>
        </pc:picChg>
      </pc:sldChg>
      <pc:sldChg chg="addSp modSp">
        <pc:chgData name="Nnamdi Ogbonnaya Odii (nodii)" userId="S::nodii@th-koeln.de::78d0d6a0-794a-47e8-894d-f60f22a0e566" providerId="AD" clId="Web-{5718643F-BB34-6213-3F6A-EA5E37A2CFFE}" dt="2024-07-13T06:17:15.922" v="896" actId="20577"/>
        <pc:sldMkLst>
          <pc:docMk/>
          <pc:sldMk cId="449221314" sldId="315"/>
        </pc:sldMkLst>
        <pc:spChg chg="mod">
          <ac:chgData name="Nnamdi Ogbonnaya Odii (nodii)" userId="S::nodii@th-koeln.de::78d0d6a0-794a-47e8-894d-f60f22a0e566" providerId="AD" clId="Web-{5718643F-BB34-6213-3F6A-EA5E37A2CFFE}" dt="2024-07-13T06:17:15.922" v="896" actId="20577"/>
          <ac:spMkLst>
            <pc:docMk/>
            <pc:sldMk cId="449221314" sldId="315"/>
            <ac:spMk id="4" creationId="{00000000-0000-0000-0000-000000000000}"/>
          </ac:spMkLst>
        </pc:spChg>
        <pc:picChg chg="mod">
          <ac:chgData name="Nnamdi Ogbonnaya Odii (nodii)" userId="S::nodii@th-koeln.de::78d0d6a0-794a-47e8-894d-f60f22a0e566" providerId="AD" clId="Web-{5718643F-BB34-6213-3F6A-EA5E37A2CFFE}" dt="2024-07-13T06:08:14.629" v="826" actId="1076"/>
          <ac:picMkLst>
            <pc:docMk/>
            <pc:sldMk cId="449221314" sldId="315"/>
            <ac:picMk id="6" creationId="{6A130F6C-E92C-AC13-A28F-8EB218967C4B}"/>
          </ac:picMkLst>
        </pc:picChg>
        <pc:picChg chg="add mod">
          <ac:chgData name="Nnamdi Ogbonnaya Odii (nodii)" userId="S::nodii@th-koeln.de::78d0d6a0-794a-47e8-894d-f60f22a0e566" providerId="AD" clId="Web-{5718643F-BB34-6213-3F6A-EA5E37A2CFFE}" dt="2024-07-13T06:08:20.754" v="827" actId="1076"/>
          <ac:picMkLst>
            <pc:docMk/>
            <pc:sldMk cId="449221314" sldId="315"/>
            <ac:picMk id="7" creationId="{F8D0D4B6-2C82-797D-4A6C-A027BC189122}"/>
          </ac:picMkLst>
        </pc:picChg>
        <pc:cxnChg chg="add mod">
          <ac:chgData name="Nnamdi Ogbonnaya Odii (nodii)" userId="S::nodii@th-koeln.de::78d0d6a0-794a-47e8-894d-f60f22a0e566" providerId="AD" clId="Web-{5718643F-BB34-6213-3F6A-EA5E37A2CFFE}" dt="2024-07-13T06:16:51.843" v="894" actId="1076"/>
          <ac:cxnSpMkLst>
            <pc:docMk/>
            <pc:sldMk cId="449221314" sldId="315"/>
            <ac:cxnSpMk id="8" creationId="{B1DCC2E3-235C-B994-A587-03A1C32B643D}"/>
          </ac:cxnSpMkLst>
        </pc:cxnChg>
        <pc:cxnChg chg="add mod">
          <ac:chgData name="Nnamdi Ogbonnaya Odii (nodii)" userId="S::nodii@th-koeln.de::78d0d6a0-794a-47e8-894d-f60f22a0e566" providerId="AD" clId="Web-{5718643F-BB34-6213-3F6A-EA5E37A2CFFE}" dt="2024-07-13T06:16:46.702" v="893" actId="1076"/>
          <ac:cxnSpMkLst>
            <pc:docMk/>
            <pc:sldMk cId="449221314" sldId="315"/>
            <ac:cxnSpMk id="9" creationId="{A2A3665F-31B6-F2B5-4640-1EA33B389CE9}"/>
          </ac:cxnSpMkLst>
        </pc:cxnChg>
      </pc:sldChg>
      <pc:sldChg chg="addSp modSp">
        <pc:chgData name="Nnamdi Ogbonnaya Odii (nodii)" userId="S::nodii@th-koeln.de::78d0d6a0-794a-47e8-894d-f60f22a0e566" providerId="AD" clId="Web-{5718643F-BB34-6213-3F6A-EA5E37A2CFFE}" dt="2024-07-13T06:28:10.464" v="944" actId="20577"/>
        <pc:sldMkLst>
          <pc:docMk/>
          <pc:sldMk cId="1065699302" sldId="316"/>
        </pc:sldMkLst>
        <pc:spChg chg="mod">
          <ac:chgData name="Nnamdi Ogbonnaya Odii (nodii)" userId="S::nodii@th-koeln.de::78d0d6a0-794a-47e8-894d-f60f22a0e566" providerId="AD" clId="Web-{5718643F-BB34-6213-3F6A-EA5E37A2CFFE}" dt="2024-07-13T06:21:20.263" v="926" actId="14100"/>
          <ac:spMkLst>
            <pc:docMk/>
            <pc:sldMk cId="1065699302" sldId="316"/>
            <ac:spMk id="4" creationId="{00000000-0000-0000-0000-000000000000}"/>
          </ac:spMkLst>
        </pc:spChg>
        <pc:spChg chg="add mod">
          <ac:chgData name="Nnamdi Ogbonnaya Odii (nodii)" userId="S::nodii@th-koeln.de::78d0d6a0-794a-47e8-894d-f60f22a0e566" providerId="AD" clId="Web-{5718643F-BB34-6213-3F6A-EA5E37A2CFFE}" dt="2024-07-13T06:28:10.464" v="944" actId="20577"/>
          <ac:spMkLst>
            <pc:docMk/>
            <pc:sldMk cId="1065699302" sldId="316"/>
            <ac:spMk id="8" creationId="{DD6046D5-7225-030B-F2C4-7FC625A6D482}"/>
          </ac:spMkLst>
        </pc:spChg>
        <pc:picChg chg="add mod">
          <ac:chgData name="Nnamdi Ogbonnaya Odii (nodii)" userId="S::nodii@th-koeln.de::78d0d6a0-794a-47e8-894d-f60f22a0e566" providerId="AD" clId="Web-{5718643F-BB34-6213-3F6A-EA5E37A2CFFE}" dt="2024-07-13T06:22:04.655" v="930" actId="14100"/>
          <ac:picMkLst>
            <pc:docMk/>
            <pc:sldMk cId="1065699302" sldId="316"/>
            <ac:picMk id="7" creationId="{A603593B-2726-37EA-E318-527DF092122B}"/>
          </ac:picMkLst>
        </pc:picChg>
      </pc:sldChg>
      <pc:sldChg chg="addSp modSp">
        <pc:chgData name="Nnamdi Ogbonnaya Odii (nodii)" userId="S::nodii@th-koeln.de::78d0d6a0-794a-47e8-894d-f60f22a0e566" providerId="AD" clId="Web-{5718643F-BB34-6213-3F6A-EA5E37A2CFFE}" dt="2024-07-13T06:39:30.893" v="1018" actId="14100"/>
        <pc:sldMkLst>
          <pc:docMk/>
          <pc:sldMk cId="160536929" sldId="317"/>
        </pc:sldMkLst>
        <pc:spChg chg="mod">
          <ac:chgData name="Nnamdi Ogbonnaya Odii (nodii)" userId="S::nodii@th-koeln.de::78d0d6a0-794a-47e8-894d-f60f22a0e566" providerId="AD" clId="Web-{5718643F-BB34-6213-3F6A-EA5E37A2CFFE}" dt="2024-07-13T06:35:16.603" v="991" actId="20577"/>
          <ac:spMkLst>
            <pc:docMk/>
            <pc:sldMk cId="160536929" sldId="317"/>
            <ac:spMk id="4" creationId="{00000000-0000-0000-0000-000000000000}"/>
          </ac:spMkLst>
        </pc:spChg>
        <pc:picChg chg="add mod">
          <ac:chgData name="Nnamdi Ogbonnaya Odii (nodii)" userId="S::nodii@th-koeln.de::78d0d6a0-794a-47e8-894d-f60f22a0e566" providerId="AD" clId="Web-{5718643F-BB34-6213-3F6A-EA5E37A2CFFE}" dt="2024-07-13T06:39:30.893" v="1018" actId="14100"/>
          <ac:picMkLst>
            <pc:docMk/>
            <pc:sldMk cId="160536929" sldId="317"/>
            <ac:picMk id="7" creationId="{031630D3-ABC5-FA1C-99F2-970C4008F614}"/>
          </ac:picMkLst>
        </pc:picChg>
      </pc:sldChg>
      <pc:sldChg chg="addSp modSp">
        <pc:chgData name="Nnamdi Ogbonnaya Odii (nodii)" userId="S::nodii@th-koeln.de::78d0d6a0-794a-47e8-894d-f60f22a0e566" providerId="AD" clId="Web-{5718643F-BB34-6213-3F6A-EA5E37A2CFFE}" dt="2024-07-13T06:40:10.910" v="1021" actId="14100"/>
        <pc:sldMkLst>
          <pc:docMk/>
          <pc:sldMk cId="2667984534" sldId="318"/>
        </pc:sldMkLst>
        <pc:spChg chg="mod">
          <ac:chgData name="Nnamdi Ogbonnaya Odii (nodii)" userId="S::nodii@th-koeln.de::78d0d6a0-794a-47e8-894d-f60f22a0e566" providerId="AD" clId="Web-{5718643F-BB34-6213-3F6A-EA5E37A2CFFE}" dt="2024-07-13T06:38:04.172" v="1015" actId="20577"/>
          <ac:spMkLst>
            <pc:docMk/>
            <pc:sldMk cId="2667984534" sldId="318"/>
            <ac:spMk id="4" creationId="{00000000-0000-0000-0000-000000000000}"/>
          </ac:spMkLst>
        </pc:spChg>
        <pc:picChg chg="add mod">
          <ac:chgData name="Nnamdi Ogbonnaya Odii (nodii)" userId="S::nodii@th-koeln.de::78d0d6a0-794a-47e8-894d-f60f22a0e566" providerId="AD" clId="Web-{5718643F-BB34-6213-3F6A-EA5E37A2CFFE}" dt="2024-07-13T06:40:10.910" v="1021" actId="14100"/>
          <ac:picMkLst>
            <pc:docMk/>
            <pc:sldMk cId="2667984534" sldId="318"/>
            <ac:picMk id="7" creationId="{3015F201-6778-6D69-AF83-73843BB3DB5A}"/>
          </ac:picMkLst>
        </pc:picChg>
      </pc:sldChg>
      <pc:sldChg chg="addSp modSp">
        <pc:chgData name="Nnamdi Ogbonnaya Odii (nodii)" userId="S::nodii@th-koeln.de::78d0d6a0-794a-47e8-894d-f60f22a0e566" providerId="AD" clId="Web-{5718643F-BB34-6213-3F6A-EA5E37A2CFFE}" dt="2024-07-13T06:46:14.564" v="1050" actId="20577"/>
        <pc:sldMkLst>
          <pc:docMk/>
          <pc:sldMk cId="353915355" sldId="319"/>
        </pc:sldMkLst>
        <pc:spChg chg="mod">
          <ac:chgData name="Nnamdi Ogbonnaya Odii (nodii)" userId="S::nodii@th-koeln.de::78d0d6a0-794a-47e8-894d-f60f22a0e566" providerId="AD" clId="Web-{5718643F-BB34-6213-3F6A-EA5E37A2CFFE}" dt="2024-07-13T06:45:24.405" v="1042" actId="20577"/>
          <ac:spMkLst>
            <pc:docMk/>
            <pc:sldMk cId="353915355" sldId="319"/>
            <ac:spMk id="4" creationId="{00000000-0000-0000-0000-000000000000}"/>
          </ac:spMkLst>
        </pc:spChg>
        <pc:spChg chg="add mod">
          <ac:chgData name="Nnamdi Ogbonnaya Odii (nodii)" userId="S::nodii@th-koeln.de::78d0d6a0-794a-47e8-894d-f60f22a0e566" providerId="AD" clId="Web-{5718643F-BB34-6213-3F6A-EA5E37A2CFFE}" dt="2024-07-13T06:46:14.564" v="1050" actId="20577"/>
          <ac:spMkLst>
            <pc:docMk/>
            <pc:sldMk cId="353915355" sldId="319"/>
            <ac:spMk id="8" creationId="{900DF2FD-BDE1-FD35-6609-CFCB40658AFE}"/>
          </ac:spMkLst>
        </pc:spChg>
        <pc:picChg chg="add mod">
          <ac:chgData name="Nnamdi Ogbonnaya Odii (nodii)" userId="S::nodii@th-koeln.de::78d0d6a0-794a-47e8-894d-f60f22a0e566" providerId="AD" clId="Web-{5718643F-BB34-6213-3F6A-EA5E37A2CFFE}" dt="2024-07-13T06:45:49.313" v="1045" actId="14100"/>
          <ac:picMkLst>
            <pc:docMk/>
            <pc:sldMk cId="353915355" sldId="319"/>
            <ac:picMk id="7" creationId="{6484661F-070D-1E4B-90BA-58371A96592D}"/>
          </ac:picMkLst>
        </pc:picChg>
      </pc:sldChg>
      <pc:sldChg chg="del">
        <pc:chgData name="Nnamdi Ogbonnaya Odii (nodii)" userId="S::nodii@th-koeln.de::78d0d6a0-794a-47e8-894d-f60f22a0e566" providerId="AD" clId="Web-{5718643F-BB34-6213-3F6A-EA5E37A2CFFE}" dt="2024-07-13T06:46:54.644" v="1051"/>
        <pc:sldMkLst>
          <pc:docMk/>
          <pc:sldMk cId="863276411" sldId="320"/>
        </pc:sldMkLst>
      </pc:sldChg>
      <pc:sldChg chg="modSp">
        <pc:chgData name="Nnamdi Ogbonnaya Odii (nodii)" userId="S::nodii@th-koeln.de::78d0d6a0-794a-47e8-894d-f60f22a0e566" providerId="AD" clId="Web-{5718643F-BB34-6213-3F6A-EA5E37A2CFFE}" dt="2024-07-13T06:54:08.690" v="1103" actId="20577"/>
        <pc:sldMkLst>
          <pc:docMk/>
          <pc:sldMk cId="2153781137" sldId="321"/>
        </pc:sldMkLst>
        <pc:spChg chg="mod">
          <ac:chgData name="Nnamdi Ogbonnaya Odii (nodii)" userId="S::nodii@th-koeln.de::78d0d6a0-794a-47e8-894d-f60f22a0e566" providerId="AD" clId="Web-{5718643F-BB34-6213-3F6A-EA5E37A2CFFE}" dt="2024-07-13T06:54:08.690" v="1103" actId="20577"/>
          <ac:spMkLst>
            <pc:docMk/>
            <pc:sldMk cId="2153781137" sldId="321"/>
            <ac:spMk id="4" creationId="{00000000-0000-0000-0000-000000000000}"/>
          </ac:spMkLst>
        </pc:spChg>
      </pc:sldChg>
      <pc:sldChg chg="addSp delSp modSp add replId">
        <pc:chgData name="Nnamdi Ogbonnaya Odii (nodii)" userId="S::nodii@th-koeln.de::78d0d6a0-794a-47e8-894d-f60f22a0e566" providerId="AD" clId="Web-{5718643F-BB34-6213-3F6A-EA5E37A2CFFE}" dt="2024-07-13T07:10:03.003" v="1171"/>
        <pc:sldMkLst>
          <pc:docMk/>
          <pc:sldMk cId="3704544433" sldId="322"/>
        </pc:sldMkLst>
        <pc:spChg chg="mod">
          <ac:chgData name="Nnamdi Ogbonnaya Odii (nodii)" userId="S::nodii@th-koeln.de::78d0d6a0-794a-47e8-894d-f60f22a0e566" providerId="AD" clId="Web-{5718643F-BB34-6213-3F6A-EA5E37A2CFFE}" dt="2024-07-12T16:37:47.729" v="386" actId="20577"/>
          <ac:spMkLst>
            <pc:docMk/>
            <pc:sldMk cId="3704544433" sldId="322"/>
            <ac:spMk id="4" creationId="{00000000-0000-0000-0000-000000000000}"/>
          </ac:spMkLst>
        </pc:spChg>
        <pc:spChg chg="add del mod">
          <ac:chgData name="Nnamdi Ogbonnaya Odii (nodii)" userId="S::nodii@th-koeln.de::78d0d6a0-794a-47e8-894d-f60f22a0e566" providerId="AD" clId="Web-{5718643F-BB34-6213-3F6A-EA5E37A2CFFE}" dt="2024-07-13T07:05:48.650" v="1140"/>
          <ac:spMkLst>
            <pc:docMk/>
            <pc:sldMk cId="3704544433" sldId="322"/>
            <ac:spMk id="7" creationId="{14A108F4-B206-D5FF-B5ED-D3DD72F91F58}"/>
          </ac:spMkLst>
        </pc:spChg>
        <pc:spChg chg="add del mod ord">
          <ac:chgData name="Nnamdi Ogbonnaya Odii (nodii)" userId="S::nodii@th-koeln.de::78d0d6a0-794a-47e8-894d-f60f22a0e566" providerId="AD" clId="Web-{5718643F-BB34-6213-3F6A-EA5E37A2CFFE}" dt="2024-07-12T16:45:46.197" v="404"/>
          <ac:spMkLst>
            <pc:docMk/>
            <pc:sldMk cId="3704544433" sldId="322"/>
            <ac:spMk id="8" creationId="{27822DE5-22DA-8881-5D4D-9325118AFE1B}"/>
          </ac:spMkLst>
        </pc:spChg>
        <pc:spChg chg="add mod">
          <ac:chgData name="Nnamdi Ogbonnaya Odii (nodii)" userId="S::nodii@th-koeln.de::78d0d6a0-794a-47e8-894d-f60f22a0e566" providerId="AD" clId="Web-{5718643F-BB34-6213-3F6A-EA5E37A2CFFE}" dt="2024-07-13T07:07:10.606" v="1154" actId="1076"/>
          <ac:spMkLst>
            <pc:docMk/>
            <pc:sldMk cId="3704544433" sldId="322"/>
            <ac:spMk id="12" creationId="{C7917B18-6511-307E-3930-2781D17549D7}"/>
          </ac:spMkLst>
        </pc:spChg>
        <pc:spChg chg="add mod">
          <ac:chgData name="Nnamdi Ogbonnaya Odii (nodii)" userId="S::nodii@th-koeln.de::78d0d6a0-794a-47e8-894d-f60f22a0e566" providerId="AD" clId="Web-{5718643F-BB34-6213-3F6A-EA5E37A2CFFE}" dt="2024-07-12T16:50:54.951" v="432" actId="14100"/>
          <ac:spMkLst>
            <pc:docMk/>
            <pc:sldMk cId="3704544433" sldId="322"/>
            <ac:spMk id="14" creationId="{B48527DB-EDBE-AEB0-C872-58CB20A5DD4E}"/>
          </ac:spMkLst>
        </pc:spChg>
        <pc:picChg chg="del">
          <ac:chgData name="Nnamdi Ogbonnaya Odii (nodii)" userId="S::nodii@th-koeln.de::78d0d6a0-794a-47e8-894d-f60f22a0e566" providerId="AD" clId="Web-{5718643F-BB34-6213-3F6A-EA5E37A2CFFE}" dt="2024-07-12T16:42:45.170" v="387"/>
          <ac:picMkLst>
            <pc:docMk/>
            <pc:sldMk cId="3704544433" sldId="322"/>
            <ac:picMk id="5" creationId="{AB074383-9E6B-0D0F-D71C-79C271ACF1AE}"/>
          </ac:picMkLst>
        </pc:picChg>
        <pc:picChg chg="add mod">
          <ac:chgData name="Nnamdi Ogbonnaya Odii (nodii)" userId="S::nodii@th-koeln.de::78d0d6a0-794a-47e8-894d-f60f22a0e566" providerId="AD" clId="Web-{5718643F-BB34-6213-3F6A-EA5E37A2CFFE}" dt="2024-07-13T07:06:31.933" v="1148" actId="14100"/>
          <ac:picMkLst>
            <pc:docMk/>
            <pc:sldMk cId="3704544433" sldId="322"/>
            <ac:picMk id="5" creationId="{CDEF187E-3A0D-963C-DA1B-1A8679E3DD5B}"/>
          </ac:picMkLst>
        </pc:picChg>
        <pc:picChg chg="add del mod ord">
          <ac:chgData name="Nnamdi Ogbonnaya Odii (nodii)" userId="S::nodii@th-koeln.de::78d0d6a0-794a-47e8-894d-f60f22a0e566" providerId="AD" clId="Web-{5718643F-BB34-6213-3F6A-EA5E37A2CFFE}" dt="2024-07-13T07:04:17.132" v="1127"/>
          <ac:picMkLst>
            <pc:docMk/>
            <pc:sldMk cId="3704544433" sldId="322"/>
            <ac:picMk id="6" creationId="{0CBDC0CB-8CD6-8267-CCF6-B794510C26F1}"/>
          </ac:picMkLst>
        </pc:picChg>
        <pc:picChg chg="add mod">
          <ac:chgData name="Nnamdi Ogbonnaya Odii (nodii)" userId="S::nodii@th-koeln.de::78d0d6a0-794a-47e8-894d-f60f22a0e566" providerId="AD" clId="Web-{5718643F-BB34-6213-3F6A-EA5E37A2CFFE}" dt="2024-07-13T07:08:08.968" v="1158" actId="1076"/>
          <ac:picMkLst>
            <pc:docMk/>
            <pc:sldMk cId="3704544433" sldId="322"/>
            <ac:picMk id="8" creationId="{AB9322BB-693C-98BF-BAE3-86C1322D8F3B}"/>
          </ac:picMkLst>
        </pc:picChg>
        <pc:picChg chg="add del mod">
          <ac:chgData name="Nnamdi Ogbonnaya Odii (nodii)" userId="S::nodii@th-koeln.de::78d0d6a0-794a-47e8-894d-f60f22a0e566" providerId="AD" clId="Web-{5718643F-BB34-6213-3F6A-EA5E37A2CFFE}" dt="2024-07-13T07:09:39.283" v="1166"/>
          <ac:picMkLst>
            <pc:docMk/>
            <pc:sldMk cId="3704544433" sldId="322"/>
            <ac:picMk id="9" creationId="{4813EF6C-BC1B-825E-2147-A184DEE8175E}"/>
          </ac:picMkLst>
        </pc:picChg>
        <pc:picChg chg="add del mod">
          <ac:chgData name="Nnamdi Ogbonnaya Odii (nodii)" userId="S::nodii@th-koeln.de::78d0d6a0-794a-47e8-894d-f60f22a0e566" providerId="AD" clId="Web-{5718643F-BB34-6213-3F6A-EA5E37A2CFFE}" dt="2024-07-13T07:09:39.283" v="1165"/>
          <ac:picMkLst>
            <pc:docMk/>
            <pc:sldMk cId="3704544433" sldId="322"/>
            <ac:picMk id="10" creationId="{9451490F-A512-3C9D-677E-E1C62DE0855E}"/>
          </ac:picMkLst>
        </pc:picChg>
        <pc:picChg chg="add mod">
          <ac:chgData name="Nnamdi Ogbonnaya Odii (nodii)" userId="S::nodii@th-koeln.de::78d0d6a0-794a-47e8-894d-f60f22a0e566" providerId="AD" clId="Web-{5718643F-BB34-6213-3F6A-EA5E37A2CFFE}" dt="2024-07-13T07:09:26.502" v="1164" actId="1076"/>
          <ac:picMkLst>
            <pc:docMk/>
            <pc:sldMk cId="3704544433" sldId="322"/>
            <ac:picMk id="16" creationId="{0CDC6343-D797-24D5-B268-7C9E23D05783}"/>
          </ac:picMkLst>
        </pc:picChg>
        <pc:cxnChg chg="add del mod">
          <ac:chgData name="Nnamdi Ogbonnaya Odii (nodii)" userId="S::nodii@th-koeln.de::78d0d6a0-794a-47e8-894d-f60f22a0e566" providerId="AD" clId="Web-{5718643F-BB34-6213-3F6A-EA5E37A2CFFE}" dt="2024-07-13T07:10:03.003" v="1171"/>
          <ac:cxnSpMkLst>
            <pc:docMk/>
            <pc:sldMk cId="3704544433" sldId="322"/>
            <ac:cxnSpMk id="11" creationId="{8DAAAFEA-B4D3-C6DC-A6F7-4C7B07012202}"/>
          </ac:cxnSpMkLst>
        </pc:cxnChg>
        <pc:cxnChg chg="add del mod">
          <ac:chgData name="Nnamdi Ogbonnaya Odii (nodii)" userId="S::nodii@th-koeln.de::78d0d6a0-794a-47e8-894d-f60f22a0e566" providerId="AD" clId="Web-{5718643F-BB34-6213-3F6A-EA5E37A2CFFE}" dt="2024-07-13T07:10:03.003" v="1170"/>
          <ac:cxnSpMkLst>
            <pc:docMk/>
            <pc:sldMk cId="3704544433" sldId="322"/>
            <ac:cxnSpMk id="13" creationId="{A52B235C-CF35-0406-DF22-FF7134826CA8}"/>
          </ac:cxnSpMkLst>
        </pc:cxnChg>
        <pc:cxnChg chg="add mod">
          <ac:chgData name="Nnamdi Ogbonnaya Odii (nodii)" userId="S::nodii@th-koeln.de::78d0d6a0-794a-47e8-894d-f60f22a0e566" providerId="AD" clId="Web-{5718643F-BB34-6213-3F6A-EA5E37A2CFFE}" dt="2024-07-13T07:09:09.798" v="1162" actId="14100"/>
          <ac:cxnSpMkLst>
            <pc:docMk/>
            <pc:sldMk cId="3704544433" sldId="322"/>
            <ac:cxnSpMk id="15" creationId="{6661BA85-E435-49CD-2CE3-B0A81575554D}"/>
          </ac:cxnSpMkLst>
        </pc:cxnChg>
        <pc:cxnChg chg="add mod">
          <ac:chgData name="Nnamdi Ogbonnaya Odii (nodii)" userId="S::nodii@th-koeln.de::78d0d6a0-794a-47e8-894d-f60f22a0e566" providerId="AD" clId="Web-{5718643F-BB34-6213-3F6A-EA5E37A2CFFE}" dt="2024-07-13T07:09:56.800" v="1169" actId="14100"/>
          <ac:cxnSpMkLst>
            <pc:docMk/>
            <pc:sldMk cId="3704544433" sldId="322"/>
            <ac:cxnSpMk id="17" creationId="{1A1670FA-FFFC-97F6-0D97-E5C45B13CD34}"/>
          </ac:cxnSpMkLst>
        </pc:cxnChg>
      </pc:sldChg>
      <pc:sldChg chg="addSp delSp modSp add replId">
        <pc:chgData name="Nnamdi Ogbonnaya Odii (nodii)" userId="S::nodii@th-koeln.de::78d0d6a0-794a-47e8-894d-f60f22a0e566" providerId="AD" clId="Web-{5718643F-BB34-6213-3F6A-EA5E37A2CFFE}" dt="2024-07-13T06:18:47.910" v="924" actId="1076"/>
        <pc:sldMkLst>
          <pc:docMk/>
          <pc:sldMk cId="637171369" sldId="323"/>
        </pc:sldMkLst>
        <pc:spChg chg="mod">
          <ac:chgData name="Nnamdi Ogbonnaya Odii (nodii)" userId="S::nodii@th-koeln.de::78d0d6a0-794a-47e8-894d-f60f22a0e566" providerId="AD" clId="Web-{5718643F-BB34-6213-3F6A-EA5E37A2CFFE}" dt="2024-07-13T06:17:39.564" v="900" actId="20577"/>
          <ac:spMkLst>
            <pc:docMk/>
            <pc:sldMk cId="637171369" sldId="323"/>
            <ac:spMk id="4" creationId="{00000000-0000-0000-0000-000000000000}"/>
          </ac:spMkLst>
        </pc:spChg>
        <pc:spChg chg="add mod">
          <ac:chgData name="Nnamdi Ogbonnaya Odii (nodii)" userId="S::nodii@th-koeln.de::78d0d6a0-794a-47e8-894d-f60f22a0e566" providerId="AD" clId="Web-{5718643F-BB34-6213-3F6A-EA5E37A2CFFE}" dt="2024-07-13T06:18:47.910" v="924" actId="1076"/>
          <ac:spMkLst>
            <pc:docMk/>
            <pc:sldMk cId="637171369" sldId="323"/>
            <ac:spMk id="5" creationId="{68531201-1A99-6B85-43F7-FC85DE535C29}"/>
          </ac:spMkLst>
        </pc:spChg>
        <pc:picChg chg="del">
          <ac:chgData name="Nnamdi Ogbonnaya Odii (nodii)" userId="S::nodii@th-koeln.de::78d0d6a0-794a-47e8-894d-f60f22a0e566" providerId="AD" clId="Web-{5718643F-BB34-6213-3F6A-EA5E37A2CFFE}" dt="2024-07-13T06:17:44.095" v="902"/>
          <ac:picMkLst>
            <pc:docMk/>
            <pc:sldMk cId="637171369" sldId="323"/>
            <ac:picMk id="6" creationId="{6A130F6C-E92C-AC13-A28F-8EB218967C4B}"/>
          </ac:picMkLst>
        </pc:picChg>
        <pc:picChg chg="del">
          <ac:chgData name="Nnamdi Ogbonnaya Odii (nodii)" userId="S::nodii@th-koeln.de::78d0d6a0-794a-47e8-894d-f60f22a0e566" providerId="AD" clId="Web-{5718643F-BB34-6213-3F6A-EA5E37A2CFFE}" dt="2024-07-13T06:17:40.767" v="901"/>
          <ac:picMkLst>
            <pc:docMk/>
            <pc:sldMk cId="637171369" sldId="323"/>
            <ac:picMk id="7" creationId="{F8D0D4B6-2C82-797D-4A6C-A027BC189122}"/>
          </ac:picMkLst>
        </pc:picChg>
      </pc:sldChg>
      <pc:sldChg chg="delSp modSp add replId">
        <pc:chgData name="Nnamdi Ogbonnaya Odii (nodii)" userId="S::nodii@th-koeln.de::78d0d6a0-794a-47e8-894d-f60f22a0e566" providerId="AD" clId="Web-{5718643F-BB34-6213-3F6A-EA5E37A2CFFE}" dt="2024-07-13T06:49:04.429" v="1076"/>
        <pc:sldMkLst>
          <pc:docMk/>
          <pc:sldMk cId="3209770246" sldId="324"/>
        </pc:sldMkLst>
        <pc:spChg chg="mod">
          <ac:chgData name="Nnamdi Ogbonnaya Odii (nodii)" userId="S::nodii@th-koeln.de::78d0d6a0-794a-47e8-894d-f60f22a0e566" providerId="AD" clId="Web-{5718643F-BB34-6213-3F6A-EA5E37A2CFFE}" dt="2024-07-13T06:48:47.804" v="1073" actId="20577"/>
          <ac:spMkLst>
            <pc:docMk/>
            <pc:sldMk cId="3209770246" sldId="324"/>
            <ac:spMk id="4" creationId="{00000000-0000-0000-0000-000000000000}"/>
          </ac:spMkLst>
        </pc:spChg>
        <pc:spChg chg="del">
          <ac:chgData name="Nnamdi Ogbonnaya Odii (nodii)" userId="S::nodii@th-koeln.de::78d0d6a0-794a-47e8-894d-f60f22a0e566" providerId="AD" clId="Web-{5718643F-BB34-6213-3F6A-EA5E37A2CFFE}" dt="2024-07-13T06:49:04.429" v="1076"/>
          <ac:spMkLst>
            <pc:docMk/>
            <pc:sldMk cId="3209770246" sldId="324"/>
            <ac:spMk id="8" creationId="{900DF2FD-BDE1-FD35-6609-CFCB40658AFE}"/>
          </ac:spMkLst>
        </pc:spChg>
        <pc:picChg chg="del">
          <ac:chgData name="Nnamdi Ogbonnaya Odii (nodii)" userId="S::nodii@th-koeln.de::78d0d6a0-794a-47e8-894d-f60f22a0e566" providerId="AD" clId="Web-{5718643F-BB34-6213-3F6A-EA5E37A2CFFE}" dt="2024-07-13T06:48:57.992" v="1075"/>
          <ac:picMkLst>
            <pc:docMk/>
            <pc:sldMk cId="3209770246" sldId="324"/>
            <ac:picMk id="5" creationId="{5C80F4E2-632C-65F9-F42C-491DAE1A78EE}"/>
          </ac:picMkLst>
        </pc:picChg>
        <pc:picChg chg="del">
          <ac:chgData name="Nnamdi Ogbonnaya Odii (nodii)" userId="S::nodii@th-koeln.de::78d0d6a0-794a-47e8-894d-f60f22a0e566" providerId="AD" clId="Web-{5718643F-BB34-6213-3F6A-EA5E37A2CFFE}" dt="2024-07-13T06:48:54.663" v="1074"/>
          <ac:picMkLst>
            <pc:docMk/>
            <pc:sldMk cId="3209770246" sldId="324"/>
            <ac:picMk id="7" creationId="{6484661F-070D-1E4B-90BA-58371A96592D}"/>
          </ac:picMkLst>
        </pc:picChg>
      </pc:sldChg>
      <pc:sldChg chg="modSp add replId">
        <pc:chgData name="Nnamdi Ogbonnaya Odii (nodii)" userId="S::nodii@th-koeln.de::78d0d6a0-794a-47e8-894d-f60f22a0e566" providerId="AD" clId="Web-{5718643F-BB34-6213-3F6A-EA5E37A2CFFE}" dt="2024-07-13T06:50:57.714" v="1079" actId="1076"/>
        <pc:sldMkLst>
          <pc:docMk/>
          <pc:sldMk cId="1611194160" sldId="325"/>
        </pc:sldMkLst>
        <pc:spChg chg="mod">
          <ac:chgData name="Nnamdi Ogbonnaya Odii (nodii)" userId="S::nodii@th-koeln.de::78d0d6a0-794a-47e8-894d-f60f22a0e566" providerId="AD" clId="Web-{5718643F-BB34-6213-3F6A-EA5E37A2CFFE}" dt="2024-07-13T06:50:57.714" v="1079" actId="1076"/>
          <ac:spMkLst>
            <pc:docMk/>
            <pc:sldMk cId="1611194160" sldId="325"/>
            <ac:spMk id="4" creationId="{00000000-0000-0000-0000-000000000000}"/>
          </ac:spMkLst>
        </pc:spChg>
      </pc:sldChg>
      <pc:sldChg chg="modSp add replId">
        <pc:chgData name="Nnamdi Ogbonnaya Odii (nodii)" userId="S::nodii@th-koeln.de::78d0d6a0-794a-47e8-894d-f60f22a0e566" providerId="AD" clId="Web-{5718643F-BB34-6213-3F6A-EA5E37A2CFFE}" dt="2024-07-13T06:51:51.388" v="1081" actId="20577"/>
        <pc:sldMkLst>
          <pc:docMk/>
          <pc:sldMk cId="4193602280" sldId="326"/>
        </pc:sldMkLst>
        <pc:spChg chg="mod">
          <ac:chgData name="Nnamdi Ogbonnaya Odii (nodii)" userId="S::nodii@th-koeln.de::78d0d6a0-794a-47e8-894d-f60f22a0e566" providerId="AD" clId="Web-{5718643F-BB34-6213-3F6A-EA5E37A2CFFE}" dt="2024-07-13T06:51:51.388" v="1081" actId="20577"/>
          <ac:spMkLst>
            <pc:docMk/>
            <pc:sldMk cId="4193602280" sldId="326"/>
            <ac:spMk id="4" creationId="{00000000-0000-0000-0000-000000000000}"/>
          </ac:spMkLst>
        </pc:spChg>
      </pc:sldChg>
      <pc:sldChg chg="addSp modSp add replId">
        <pc:chgData name="Nnamdi Ogbonnaya Odii (nodii)" userId="S::nodii@th-koeln.de::78d0d6a0-794a-47e8-894d-f60f22a0e566" providerId="AD" clId="Web-{5718643F-BB34-6213-3F6A-EA5E37A2CFFE}" dt="2024-07-13T06:53:15.297" v="1097" actId="20577"/>
        <pc:sldMkLst>
          <pc:docMk/>
          <pc:sldMk cId="772092394" sldId="327"/>
        </pc:sldMkLst>
        <pc:spChg chg="mod">
          <ac:chgData name="Nnamdi Ogbonnaya Odii (nodii)" userId="S::nodii@th-koeln.de::78d0d6a0-794a-47e8-894d-f60f22a0e566" providerId="AD" clId="Web-{5718643F-BB34-6213-3F6A-EA5E37A2CFFE}" dt="2024-07-13T06:52:38.140" v="1083" actId="20577"/>
          <ac:spMkLst>
            <pc:docMk/>
            <pc:sldMk cId="772092394" sldId="327"/>
            <ac:spMk id="4" creationId="{00000000-0000-0000-0000-000000000000}"/>
          </ac:spMkLst>
        </pc:spChg>
        <pc:spChg chg="add mod">
          <ac:chgData name="Nnamdi Ogbonnaya Odii (nodii)" userId="S::nodii@th-koeln.de::78d0d6a0-794a-47e8-894d-f60f22a0e566" providerId="AD" clId="Web-{5718643F-BB34-6213-3F6A-EA5E37A2CFFE}" dt="2024-07-13T06:53:15.297" v="1097" actId="20577"/>
          <ac:spMkLst>
            <pc:docMk/>
            <pc:sldMk cId="772092394" sldId="327"/>
            <ac:spMk id="5" creationId="{3B2D50E0-1E26-E79F-10E3-959731E77F64}"/>
          </ac:spMkLst>
        </pc:spChg>
      </pc:sldChg>
    </pc:docChg>
  </pc:docChgLst>
  <pc:docChgLst>
    <pc:chgData name="Rohit Arunachalam Gopinath (rarunach)" userId="S::rohit.arunachalam_gopinath@smail.th-koeln.de::e4da728f-9ac2-422c-b519-1e8e6610b7e6" providerId="AD" clId="Web-{9F45C2BE-EF96-44FF-9FEC-6EBF21C4698E}"/>
    <pc:docChg chg="modSld">
      <pc:chgData name="Rohit Arunachalam Gopinath (rarunach)" userId="S::rohit.arunachalam_gopinath@smail.th-koeln.de::e4da728f-9ac2-422c-b519-1e8e6610b7e6" providerId="AD" clId="Web-{9F45C2BE-EF96-44FF-9FEC-6EBF21C4698E}" dt="2024-07-16T16:52:16.312" v="1"/>
      <pc:docMkLst>
        <pc:docMk/>
      </pc:docMkLst>
      <pc:sldChg chg="addSp delSp">
        <pc:chgData name="Rohit Arunachalam Gopinath (rarunach)" userId="S::rohit.arunachalam_gopinath@smail.th-koeln.de::e4da728f-9ac2-422c-b519-1e8e6610b7e6" providerId="AD" clId="Web-{9F45C2BE-EF96-44FF-9FEC-6EBF21C4698E}" dt="2024-07-16T16:52:16.312" v="1"/>
        <pc:sldMkLst>
          <pc:docMk/>
          <pc:sldMk cId="1065699302" sldId="316"/>
        </pc:sldMkLst>
        <pc:picChg chg="add del">
          <ac:chgData name="Rohit Arunachalam Gopinath (rarunach)" userId="S::rohit.arunachalam_gopinath@smail.th-koeln.de::e4da728f-9ac2-422c-b519-1e8e6610b7e6" providerId="AD" clId="Web-{9F45C2BE-EF96-44FF-9FEC-6EBF21C4698E}" dt="2024-07-16T16:52:16.312" v="1"/>
          <ac:picMkLst>
            <pc:docMk/>
            <pc:sldMk cId="1065699302" sldId="316"/>
            <ac:picMk id="5" creationId="{BEC221CC-8E60-683E-8198-8FB8F3CF5F1D}"/>
          </ac:picMkLst>
        </pc:picChg>
      </pc:sldChg>
    </pc:docChg>
  </pc:docChgLst>
  <pc:docChgLst>
    <pc:chgData name="Rohit Arunachalam Gopinath (rarunach)" userId="S::rohit.arunachalam_gopinath@smail.th-koeln.de::e4da728f-9ac2-422c-b519-1e8e6610b7e6" providerId="AD" clId="Web-{3B7EB2FA-C7B4-4EBD-8BFA-C1DFA82002FC}"/>
    <pc:docChg chg="addSld delSld modSld modSection">
      <pc:chgData name="Rohit Arunachalam Gopinath (rarunach)" userId="S::rohit.arunachalam_gopinath@smail.th-koeln.de::e4da728f-9ac2-422c-b519-1e8e6610b7e6" providerId="AD" clId="Web-{3B7EB2FA-C7B4-4EBD-8BFA-C1DFA82002FC}" dt="2024-07-14T17:10:58.565" v="10"/>
      <pc:docMkLst>
        <pc:docMk/>
      </pc:docMkLst>
      <pc:sldChg chg="modSp">
        <pc:chgData name="Rohit Arunachalam Gopinath (rarunach)" userId="S::rohit.arunachalam_gopinath@smail.th-koeln.de::e4da728f-9ac2-422c-b519-1e8e6610b7e6" providerId="AD" clId="Web-{3B7EB2FA-C7B4-4EBD-8BFA-C1DFA82002FC}" dt="2024-07-14T17:07:31.167" v="3" actId="1076"/>
        <pc:sldMkLst>
          <pc:docMk/>
          <pc:sldMk cId="1624460514" sldId="355"/>
        </pc:sldMkLst>
        <pc:picChg chg="mod">
          <ac:chgData name="Rohit Arunachalam Gopinath (rarunach)" userId="S::rohit.arunachalam_gopinath@smail.th-koeln.de::e4da728f-9ac2-422c-b519-1e8e6610b7e6" providerId="AD" clId="Web-{3B7EB2FA-C7B4-4EBD-8BFA-C1DFA82002FC}" dt="2024-07-14T17:07:31.167" v="3" actId="1076"/>
          <ac:picMkLst>
            <pc:docMk/>
            <pc:sldMk cId="1624460514" sldId="355"/>
            <ac:picMk id="5" creationId="{FD65A89C-1ECE-052D-DB70-715DA149F70E}"/>
          </ac:picMkLst>
        </pc:picChg>
      </pc:sldChg>
      <pc:sldChg chg="modSp add replId">
        <pc:chgData name="Rohit Arunachalam Gopinath (rarunach)" userId="S::rohit.arunachalam_gopinath@smail.th-koeln.de::e4da728f-9ac2-422c-b519-1e8e6610b7e6" providerId="AD" clId="Web-{3B7EB2FA-C7B4-4EBD-8BFA-C1DFA82002FC}" dt="2024-07-14T17:10:58.565" v="10"/>
        <pc:sldMkLst>
          <pc:docMk/>
          <pc:sldMk cId="391849273" sldId="356"/>
        </pc:sldMkLst>
        <pc:picChg chg="mod">
          <ac:chgData name="Rohit Arunachalam Gopinath (rarunach)" userId="S::rohit.arunachalam_gopinath@smail.th-koeln.de::e4da728f-9ac2-422c-b519-1e8e6610b7e6" providerId="AD" clId="Web-{3B7EB2FA-C7B4-4EBD-8BFA-C1DFA82002FC}" dt="2024-07-14T17:10:58.565" v="10"/>
          <ac:picMkLst>
            <pc:docMk/>
            <pc:sldMk cId="391849273" sldId="356"/>
            <ac:picMk id="5" creationId="{FD65A89C-1ECE-052D-DB70-715DA149F70E}"/>
          </ac:picMkLst>
        </pc:picChg>
      </pc:sldChg>
      <pc:sldChg chg="del">
        <pc:chgData name="Rohit Arunachalam Gopinath (rarunach)" userId="S::rohit.arunachalam_gopinath@smail.th-koeln.de::e4da728f-9ac2-422c-b519-1e8e6610b7e6" providerId="AD" clId="Web-{3B7EB2FA-C7B4-4EBD-8BFA-C1DFA82002FC}" dt="2024-07-14T17:10:30.627" v="7"/>
        <pc:sldMkLst>
          <pc:docMk/>
          <pc:sldMk cId="1741670742" sldId="356"/>
        </pc:sldMkLst>
      </pc:sldChg>
      <pc:sldChg chg="modSp add del replId">
        <pc:chgData name="Rohit Arunachalam Gopinath (rarunach)" userId="S::rohit.arunachalam_gopinath@smail.th-koeln.de::e4da728f-9ac2-422c-b519-1e8e6610b7e6" providerId="AD" clId="Web-{3B7EB2FA-C7B4-4EBD-8BFA-C1DFA82002FC}" dt="2024-07-14T17:10:20.329" v="6"/>
        <pc:sldMkLst>
          <pc:docMk/>
          <pc:sldMk cId="3667811649" sldId="357"/>
        </pc:sldMkLst>
        <pc:picChg chg="mod">
          <ac:chgData name="Rohit Arunachalam Gopinath (rarunach)" userId="S::rohit.arunachalam_gopinath@smail.th-koeln.de::e4da728f-9ac2-422c-b519-1e8e6610b7e6" providerId="AD" clId="Web-{3B7EB2FA-C7B4-4EBD-8BFA-C1DFA82002FC}" dt="2024-07-14T17:08:22.872" v="5"/>
          <ac:picMkLst>
            <pc:docMk/>
            <pc:sldMk cId="3667811649" sldId="357"/>
            <ac:picMk id="5" creationId="{FD65A89C-1ECE-052D-DB70-715DA149F70E}"/>
          </ac:picMkLst>
        </pc:picChg>
      </pc:sldChg>
    </pc:docChg>
  </pc:docChgLst>
  <pc:docChgLst>
    <pc:chgData name="Nnamdi Ogbonnaya Odii (nodii)" userId="S::nodii@th-koeln.de::78d0d6a0-794a-47e8-894d-f60f22a0e566" providerId="AD" clId="Web-{D2B618B0-F1EC-4EA5-B663-DB172398F367}"/>
    <pc:docChg chg="modSld">
      <pc:chgData name="Nnamdi Ogbonnaya Odii (nodii)" userId="S::nodii@th-koeln.de::78d0d6a0-794a-47e8-894d-f60f22a0e566" providerId="AD" clId="Web-{D2B618B0-F1EC-4EA5-B663-DB172398F367}" dt="2024-07-16T19:35:38.826" v="113"/>
      <pc:docMkLst>
        <pc:docMk/>
      </pc:docMkLst>
      <pc:sldChg chg="addSp delSp modSp addAnim delAnim modAnim">
        <pc:chgData name="Nnamdi Ogbonnaya Odii (nodii)" userId="S::nodii@th-koeln.de::78d0d6a0-794a-47e8-894d-f60f22a0e566" providerId="AD" clId="Web-{D2B618B0-F1EC-4EA5-B663-DB172398F367}" dt="2024-07-16T19:35:38.826" v="113"/>
        <pc:sldMkLst>
          <pc:docMk/>
          <pc:sldMk cId="2775214610" sldId="331"/>
        </pc:sldMkLst>
        <pc:spChg chg="mod">
          <ac:chgData name="Nnamdi Ogbonnaya Odii (nodii)" userId="S::nodii@th-koeln.de::78d0d6a0-794a-47e8-894d-f60f22a0e566" providerId="AD" clId="Web-{D2B618B0-F1EC-4EA5-B663-DB172398F367}" dt="2024-07-16T19:11:56.599" v="5" actId="1076"/>
          <ac:spMkLst>
            <pc:docMk/>
            <pc:sldMk cId="2775214610" sldId="331"/>
            <ac:spMk id="2" creationId="{593E55AA-8C3D-9D44-5DE3-05B68EC1B272}"/>
          </ac:spMkLst>
        </pc:spChg>
        <pc:spChg chg="add del mod">
          <ac:chgData name="Nnamdi Ogbonnaya Odii (nodii)" userId="S::nodii@th-koeln.de::78d0d6a0-794a-47e8-894d-f60f22a0e566" providerId="AD" clId="Web-{D2B618B0-F1EC-4EA5-B663-DB172398F367}" dt="2024-07-16T19:11:49.677" v="4"/>
          <ac:spMkLst>
            <pc:docMk/>
            <pc:sldMk cId="2775214610" sldId="331"/>
            <ac:spMk id="4" creationId="{5DB670AC-FB60-77CC-1F75-1217ADC3E59D}"/>
          </ac:spMkLst>
        </pc:spChg>
        <pc:spChg chg="add mod">
          <ac:chgData name="Nnamdi Ogbonnaya Odii (nodii)" userId="S::nodii@th-koeln.de::78d0d6a0-794a-47e8-894d-f60f22a0e566" providerId="AD" clId="Web-{D2B618B0-F1EC-4EA5-B663-DB172398F367}" dt="2024-07-16T19:23:51.692" v="107" actId="20577"/>
          <ac:spMkLst>
            <pc:docMk/>
            <pc:sldMk cId="2775214610" sldId="331"/>
            <ac:spMk id="5" creationId="{44DB5325-F461-A543-1FDC-38F1B3866F14}"/>
          </ac:spMkLst>
        </pc:spChg>
      </pc:sldChg>
    </pc:docChg>
  </pc:docChgLst>
  <pc:docChgLst>
    <pc:chgData name="Nnamdi Ogbonnaya Odii (nodii)" userId="S::nodii@th-koeln.de::78d0d6a0-794a-47e8-894d-f60f22a0e566" providerId="AD" clId="Web-{F0FED499-80E4-4A25-BA50-5C8A85B986B8}"/>
    <pc:docChg chg="modSld">
      <pc:chgData name="Nnamdi Ogbonnaya Odii (nodii)" userId="S::nodii@th-koeln.de::78d0d6a0-794a-47e8-894d-f60f22a0e566" providerId="AD" clId="Web-{F0FED499-80E4-4A25-BA50-5C8A85B986B8}" dt="2024-07-16T19:03:18.493" v="24" actId="1076"/>
      <pc:docMkLst>
        <pc:docMk/>
      </pc:docMkLst>
      <pc:sldChg chg="addSp modSp">
        <pc:chgData name="Nnamdi Ogbonnaya Odii (nodii)" userId="S::nodii@th-koeln.de::78d0d6a0-794a-47e8-894d-f60f22a0e566" providerId="AD" clId="Web-{F0FED499-80E4-4A25-BA50-5C8A85B986B8}" dt="2024-07-16T19:03:18.493" v="24" actId="1076"/>
        <pc:sldMkLst>
          <pc:docMk/>
          <pc:sldMk cId="2775214610" sldId="331"/>
        </pc:sldMkLst>
        <pc:spChg chg="add mod">
          <ac:chgData name="Nnamdi Ogbonnaya Odii (nodii)" userId="S::nodii@th-koeln.de::78d0d6a0-794a-47e8-894d-f60f22a0e566" providerId="AD" clId="Web-{F0FED499-80E4-4A25-BA50-5C8A85B986B8}" dt="2024-07-16T19:03:18.493" v="24" actId="1076"/>
          <ac:spMkLst>
            <pc:docMk/>
            <pc:sldMk cId="2775214610" sldId="331"/>
            <ac:spMk id="2" creationId="{593E55AA-8C3D-9D44-5DE3-05B68EC1B272}"/>
          </ac:spMkLst>
        </pc:spChg>
        <pc:spChg chg="mod">
          <ac:chgData name="Nnamdi Ogbonnaya Odii (nodii)" userId="S::nodii@th-koeln.de::78d0d6a0-794a-47e8-894d-f60f22a0e566" providerId="AD" clId="Web-{F0FED499-80E4-4A25-BA50-5C8A85B986B8}" dt="2024-07-16T19:02:57.804" v="22" actId="1076"/>
          <ac:spMkLst>
            <pc:docMk/>
            <pc:sldMk cId="2775214610" sldId="331"/>
            <ac:spMk id="13" creationId="{2A0A2FF1-5E12-98B4-6A18-05EBD17F73B4}"/>
          </ac:spMkLst>
        </pc:spChg>
        <pc:spChg chg="mod">
          <ac:chgData name="Nnamdi Ogbonnaya Odii (nodii)" userId="S::nodii@th-koeln.de::78d0d6a0-794a-47e8-894d-f60f22a0e566" providerId="AD" clId="Web-{F0FED499-80E4-4A25-BA50-5C8A85B986B8}" dt="2024-07-16T19:03:07.227" v="23" actId="1076"/>
          <ac:spMkLst>
            <pc:docMk/>
            <pc:sldMk cId="2775214610" sldId="331"/>
            <ac:spMk id="16" creationId="{267C2E83-9493-0C44-4A15-165A0F363543}"/>
          </ac:spMkLst>
        </pc:spChg>
      </pc:sldChg>
    </pc:docChg>
  </pc:docChgLst>
  <pc:docChgLst>
    <pc:chgData name="Muhammad Munam Uddin Farooqui (mfarooqu)" userId="85e69cb6-957c-40aa-8cac-a10c8e17ec78" providerId="ADAL" clId="{1A5B04F9-1A58-4358-8FC2-0FA0768BAC15}"/>
    <pc:docChg chg="custSel addSld modSld">
      <pc:chgData name="Muhammad Munam Uddin Farooqui (mfarooqu)" userId="85e69cb6-957c-40aa-8cac-a10c8e17ec78" providerId="ADAL" clId="{1A5B04F9-1A58-4358-8FC2-0FA0768BAC15}" dt="2024-07-12T08:40:11.775" v="167" actId="478"/>
      <pc:docMkLst>
        <pc:docMk/>
      </pc:docMkLst>
      <pc:sldChg chg="addSp delSp modSp mod modAnim">
        <pc:chgData name="Muhammad Munam Uddin Farooqui (mfarooqu)" userId="85e69cb6-957c-40aa-8cac-a10c8e17ec78" providerId="ADAL" clId="{1A5B04F9-1A58-4358-8FC2-0FA0768BAC15}" dt="2024-07-12T08:36:09.476" v="102" actId="207"/>
        <pc:sldMkLst>
          <pc:docMk/>
          <pc:sldMk cId="0" sldId="256"/>
        </pc:sldMkLst>
        <pc:spChg chg="add del mod">
          <ac:chgData name="Muhammad Munam Uddin Farooqui (mfarooqu)" userId="85e69cb6-957c-40aa-8cac-a10c8e17ec78" providerId="ADAL" clId="{1A5B04F9-1A58-4358-8FC2-0FA0768BAC15}" dt="2024-07-12T08:35:36.872" v="99"/>
          <ac:spMkLst>
            <pc:docMk/>
            <pc:sldMk cId="0" sldId="256"/>
            <ac:spMk id="2" creationId="{22DDCE11-2712-73BA-DDF3-E47080C7772F}"/>
          </ac:spMkLst>
        </pc:spChg>
        <pc:spChg chg="add mod">
          <ac:chgData name="Muhammad Munam Uddin Farooqui (mfarooqu)" userId="85e69cb6-957c-40aa-8cac-a10c8e17ec78" providerId="ADAL" clId="{1A5B04F9-1A58-4358-8FC2-0FA0768BAC15}" dt="2024-07-12T08:36:06.447" v="101" actId="207"/>
          <ac:spMkLst>
            <pc:docMk/>
            <pc:sldMk cId="0" sldId="256"/>
            <ac:spMk id="3" creationId="{D175E77E-BD70-D824-F0BB-5AE9E9D66752}"/>
          </ac:spMkLst>
        </pc:spChg>
        <pc:spChg chg="add mod">
          <ac:chgData name="Muhammad Munam Uddin Farooqui (mfarooqu)" userId="85e69cb6-957c-40aa-8cac-a10c8e17ec78" providerId="ADAL" clId="{1A5B04F9-1A58-4358-8FC2-0FA0768BAC15}" dt="2024-07-12T08:36:09.476" v="102" actId="207"/>
          <ac:spMkLst>
            <pc:docMk/>
            <pc:sldMk cId="0" sldId="256"/>
            <ac:spMk id="4" creationId="{275EE33C-A2A5-1C36-6551-0B0635F22273}"/>
          </ac:spMkLst>
        </pc:spChg>
        <pc:spChg chg="mod">
          <ac:chgData name="Muhammad Munam Uddin Farooqui (mfarooqu)" userId="85e69cb6-957c-40aa-8cac-a10c8e17ec78" providerId="ADAL" clId="{1A5B04F9-1A58-4358-8FC2-0FA0768BAC15}" dt="2024-07-12T08:35:47.432" v="100" actId="14100"/>
          <ac:spMkLst>
            <pc:docMk/>
            <pc:sldMk cId="0" sldId="256"/>
            <ac:spMk id="27" creationId="{00000000-0000-0000-0000-000000000000}"/>
          </ac:spMkLst>
        </pc:spChg>
      </pc:sldChg>
      <pc:sldChg chg="modSp mod">
        <pc:chgData name="Muhammad Munam Uddin Farooqui (mfarooqu)" userId="85e69cb6-957c-40aa-8cac-a10c8e17ec78" providerId="ADAL" clId="{1A5B04F9-1A58-4358-8FC2-0FA0768BAC15}" dt="2024-07-12T08:38:34.466" v="155" actId="20577"/>
        <pc:sldMkLst>
          <pc:docMk/>
          <pc:sldMk cId="3659177134" sldId="304"/>
        </pc:sldMkLst>
        <pc:spChg chg="mod">
          <ac:chgData name="Muhammad Munam Uddin Farooqui (mfarooqu)" userId="85e69cb6-957c-40aa-8cac-a10c8e17ec78" providerId="ADAL" clId="{1A5B04F9-1A58-4358-8FC2-0FA0768BAC15}" dt="2024-07-12T08:38:34.466" v="155" actId="20577"/>
          <ac:spMkLst>
            <pc:docMk/>
            <pc:sldMk cId="3659177134" sldId="304"/>
            <ac:spMk id="4" creationId="{00000000-0000-0000-0000-000000000000}"/>
          </ac:spMkLst>
        </pc:spChg>
      </pc:sldChg>
      <pc:sldChg chg="addSp modSp mod modAnim">
        <pc:chgData name="Muhammad Munam Uddin Farooqui (mfarooqu)" userId="85e69cb6-957c-40aa-8cac-a10c8e17ec78" providerId="ADAL" clId="{1A5B04F9-1A58-4358-8FC2-0FA0768BAC15}" dt="2024-07-12T08:39:26.371" v="166" actId="1076"/>
        <pc:sldMkLst>
          <pc:docMk/>
          <pc:sldMk cId="1557962176" sldId="305"/>
        </pc:sldMkLst>
        <pc:spChg chg="add mod">
          <ac:chgData name="Muhammad Munam Uddin Farooqui (mfarooqu)" userId="85e69cb6-957c-40aa-8cac-a10c8e17ec78" providerId="ADAL" clId="{1A5B04F9-1A58-4358-8FC2-0FA0768BAC15}" dt="2024-07-12T08:39:26.371" v="166" actId="1076"/>
          <ac:spMkLst>
            <pc:docMk/>
            <pc:sldMk cId="1557962176" sldId="305"/>
            <ac:spMk id="6" creationId="{DD9222E5-101A-214A-892A-B754673EC348}"/>
          </ac:spMkLst>
        </pc:spChg>
      </pc:sldChg>
      <pc:sldChg chg="modSp mod">
        <pc:chgData name="Muhammad Munam Uddin Farooqui (mfarooqu)" userId="85e69cb6-957c-40aa-8cac-a10c8e17ec78" providerId="ADAL" clId="{1A5B04F9-1A58-4358-8FC2-0FA0768BAC15}" dt="2024-07-12T08:34:09.674" v="0" actId="1076"/>
        <pc:sldMkLst>
          <pc:docMk/>
          <pc:sldMk cId="449221314" sldId="315"/>
        </pc:sldMkLst>
        <pc:picChg chg="mod">
          <ac:chgData name="Muhammad Munam Uddin Farooqui (mfarooqu)" userId="85e69cb6-957c-40aa-8cac-a10c8e17ec78" providerId="ADAL" clId="{1A5B04F9-1A58-4358-8FC2-0FA0768BAC15}" dt="2024-07-12T08:34:09.674" v="0" actId="1076"/>
          <ac:picMkLst>
            <pc:docMk/>
            <pc:sldMk cId="449221314" sldId="315"/>
            <ac:picMk id="6" creationId="{6A130F6C-E92C-AC13-A28F-8EB218967C4B}"/>
          </ac:picMkLst>
        </pc:picChg>
      </pc:sldChg>
      <pc:sldChg chg="addSp delSp modSp add mod">
        <pc:chgData name="Muhammad Munam Uddin Farooqui (mfarooqu)" userId="85e69cb6-957c-40aa-8cac-a10c8e17ec78" providerId="ADAL" clId="{1A5B04F9-1A58-4358-8FC2-0FA0768BAC15}" dt="2024-07-12T08:40:11.775" v="167" actId="478"/>
        <pc:sldMkLst>
          <pc:docMk/>
          <pc:sldMk cId="863276411" sldId="320"/>
        </pc:sldMkLst>
        <pc:spChg chg="mod">
          <ac:chgData name="Muhammad Munam Uddin Farooqui (mfarooqu)" userId="85e69cb6-957c-40aa-8cac-a10c8e17ec78" providerId="ADAL" clId="{1A5B04F9-1A58-4358-8FC2-0FA0768BAC15}" dt="2024-07-12T08:36:50.470" v="127" actId="20577"/>
          <ac:spMkLst>
            <pc:docMk/>
            <pc:sldMk cId="863276411" sldId="320"/>
            <ac:spMk id="4" creationId="{00000000-0000-0000-0000-000000000000}"/>
          </ac:spMkLst>
        </pc:spChg>
        <pc:picChg chg="del">
          <ac:chgData name="Muhammad Munam Uddin Farooqui (mfarooqu)" userId="85e69cb6-957c-40aa-8cac-a10c8e17ec78" providerId="ADAL" clId="{1A5B04F9-1A58-4358-8FC2-0FA0768BAC15}" dt="2024-07-12T08:36:59.755" v="128" actId="478"/>
          <ac:picMkLst>
            <pc:docMk/>
            <pc:sldMk cId="863276411" sldId="320"/>
            <ac:picMk id="5" creationId="{5C80F4E2-632C-65F9-F42C-491DAE1A78EE}"/>
          </ac:picMkLst>
        </pc:picChg>
        <pc:picChg chg="add del mod">
          <ac:chgData name="Muhammad Munam Uddin Farooqui (mfarooqu)" userId="85e69cb6-957c-40aa-8cac-a10c8e17ec78" providerId="ADAL" clId="{1A5B04F9-1A58-4358-8FC2-0FA0768BAC15}" dt="2024-07-12T08:40:11.775" v="167" actId="478"/>
          <ac:picMkLst>
            <pc:docMk/>
            <pc:sldMk cId="863276411" sldId="320"/>
            <ac:picMk id="6" creationId="{699F2DCD-9BAA-80B5-49FB-867344D06713}"/>
          </ac:picMkLst>
        </pc:picChg>
        <pc:picChg chg="add del mod">
          <ac:chgData name="Muhammad Munam Uddin Farooqui (mfarooqu)" userId="85e69cb6-957c-40aa-8cac-a10c8e17ec78" providerId="ADAL" clId="{1A5B04F9-1A58-4358-8FC2-0FA0768BAC15}" dt="2024-07-12T08:37:51.268" v="136" actId="478"/>
          <ac:picMkLst>
            <pc:docMk/>
            <pc:sldMk cId="863276411" sldId="320"/>
            <ac:picMk id="7" creationId="{31A8EDE3-47BF-9439-C2D8-5B66CF4CC45E}"/>
          </ac:picMkLst>
        </pc:picChg>
      </pc:sldChg>
      <pc:sldChg chg="delSp modSp add mod">
        <pc:chgData name="Muhammad Munam Uddin Farooqui (mfarooqu)" userId="85e69cb6-957c-40aa-8cac-a10c8e17ec78" providerId="ADAL" clId="{1A5B04F9-1A58-4358-8FC2-0FA0768BAC15}" dt="2024-07-12T08:38:03.430" v="149" actId="478"/>
        <pc:sldMkLst>
          <pc:docMk/>
          <pc:sldMk cId="2153781137" sldId="321"/>
        </pc:sldMkLst>
        <pc:spChg chg="mod">
          <ac:chgData name="Muhammad Munam Uddin Farooqui (mfarooqu)" userId="85e69cb6-957c-40aa-8cac-a10c8e17ec78" providerId="ADAL" clId="{1A5B04F9-1A58-4358-8FC2-0FA0768BAC15}" dt="2024-07-12T08:38:01.428" v="147" actId="20577"/>
          <ac:spMkLst>
            <pc:docMk/>
            <pc:sldMk cId="2153781137" sldId="321"/>
            <ac:spMk id="4" creationId="{00000000-0000-0000-0000-000000000000}"/>
          </ac:spMkLst>
        </pc:spChg>
        <pc:picChg chg="del mod">
          <ac:chgData name="Muhammad Munam Uddin Farooqui (mfarooqu)" userId="85e69cb6-957c-40aa-8cac-a10c8e17ec78" providerId="ADAL" clId="{1A5B04F9-1A58-4358-8FC2-0FA0768BAC15}" dt="2024-07-12T08:38:03.430" v="149" actId="478"/>
          <ac:picMkLst>
            <pc:docMk/>
            <pc:sldMk cId="2153781137" sldId="321"/>
            <ac:picMk id="6" creationId="{699F2DCD-9BAA-80B5-49FB-867344D06713}"/>
          </ac:picMkLst>
        </pc:picChg>
      </pc:sldChg>
    </pc:docChg>
  </pc:docChgLst>
  <pc:docChgLst>
    <pc:chgData name="Nnamdi Ogbonnaya Odii (nodii)" userId="S::nodii@th-koeln.de::78d0d6a0-794a-47e8-894d-f60f22a0e566" providerId="AD" clId="Web-{4CCEDD72-02F4-EC37-A3B9-5B7F452FB4B5}"/>
    <pc:docChg chg="modSld">
      <pc:chgData name="Nnamdi Ogbonnaya Odii (nodii)" userId="S::nodii@th-koeln.de::78d0d6a0-794a-47e8-894d-f60f22a0e566" providerId="AD" clId="Web-{4CCEDD72-02F4-EC37-A3B9-5B7F452FB4B5}" dt="2024-07-13T16:27:24.209" v="124" actId="20577"/>
      <pc:docMkLst>
        <pc:docMk/>
      </pc:docMkLst>
      <pc:sldChg chg="modSp">
        <pc:chgData name="Nnamdi Ogbonnaya Odii (nodii)" userId="S::nodii@th-koeln.de::78d0d6a0-794a-47e8-894d-f60f22a0e566" providerId="AD" clId="Web-{4CCEDD72-02F4-EC37-A3B9-5B7F452FB4B5}" dt="2024-07-13T16:27:24.209" v="124" actId="20577"/>
        <pc:sldMkLst>
          <pc:docMk/>
          <pc:sldMk cId="3659177134" sldId="304"/>
        </pc:sldMkLst>
        <pc:spChg chg="mod">
          <ac:chgData name="Nnamdi Ogbonnaya Odii (nodii)" userId="S::nodii@th-koeln.de::78d0d6a0-794a-47e8-894d-f60f22a0e566" providerId="AD" clId="Web-{4CCEDD72-02F4-EC37-A3B9-5B7F452FB4B5}" dt="2024-07-13T16:26:53.317" v="114" actId="20577"/>
          <ac:spMkLst>
            <pc:docMk/>
            <pc:sldMk cId="3659177134" sldId="304"/>
            <ac:spMk id="7" creationId="{D6433A33-8DD7-251B-4AC9-4D332E61D181}"/>
          </ac:spMkLst>
        </pc:spChg>
        <pc:spChg chg="mod">
          <ac:chgData name="Nnamdi Ogbonnaya Odii (nodii)" userId="S::nodii@th-koeln.de::78d0d6a0-794a-47e8-894d-f60f22a0e566" providerId="AD" clId="Web-{4CCEDD72-02F4-EC37-A3B9-5B7F452FB4B5}" dt="2024-07-13T16:27:13.052" v="121" actId="20577"/>
          <ac:spMkLst>
            <pc:docMk/>
            <pc:sldMk cId="3659177134" sldId="304"/>
            <ac:spMk id="8" creationId="{E616A6A5-ACA5-9450-07CB-31CD7342385C}"/>
          </ac:spMkLst>
        </pc:spChg>
        <pc:spChg chg="mod">
          <ac:chgData name="Nnamdi Ogbonnaya Odii (nodii)" userId="S::nodii@th-koeln.de::78d0d6a0-794a-47e8-894d-f60f22a0e566" providerId="AD" clId="Web-{4CCEDD72-02F4-EC37-A3B9-5B7F452FB4B5}" dt="2024-07-13T16:27:24.209" v="124" actId="20577"/>
          <ac:spMkLst>
            <pc:docMk/>
            <pc:sldMk cId="3659177134" sldId="304"/>
            <ac:spMk id="9" creationId="{8977A7D3-1103-C26E-3255-7FFF4AB4019F}"/>
          </ac:spMkLst>
        </pc:spChg>
        <pc:spChg chg="mod">
          <ac:chgData name="Nnamdi Ogbonnaya Odii (nodii)" userId="S::nodii@th-koeln.de::78d0d6a0-794a-47e8-894d-f60f22a0e566" providerId="AD" clId="Web-{4CCEDD72-02F4-EC37-A3B9-5B7F452FB4B5}" dt="2024-07-13T16:17:56.214" v="96" actId="20577"/>
          <ac:spMkLst>
            <pc:docMk/>
            <pc:sldMk cId="3659177134" sldId="304"/>
            <ac:spMk id="10" creationId="{D8C0BF04-D2BE-9183-2A04-087EE31597D9}"/>
          </ac:spMkLst>
        </pc:spChg>
        <pc:spChg chg="mod">
          <ac:chgData name="Nnamdi Ogbonnaya Odii (nodii)" userId="S::nodii@th-koeln.de::78d0d6a0-794a-47e8-894d-f60f22a0e566" providerId="AD" clId="Web-{4CCEDD72-02F4-EC37-A3B9-5B7F452FB4B5}" dt="2024-07-13T16:17:37.682" v="94" actId="20577"/>
          <ac:spMkLst>
            <pc:docMk/>
            <pc:sldMk cId="3659177134" sldId="304"/>
            <ac:spMk id="11" creationId="{A122A28B-3288-04C1-609F-E36031715D19}"/>
          </ac:spMkLst>
        </pc:spChg>
        <pc:spChg chg="mod">
          <ac:chgData name="Nnamdi Ogbonnaya Odii (nodii)" userId="S::nodii@th-koeln.de::78d0d6a0-794a-47e8-894d-f60f22a0e566" providerId="AD" clId="Web-{4CCEDD72-02F4-EC37-A3B9-5B7F452FB4B5}" dt="2024-07-13T16:24:42.703" v="99" actId="20577"/>
          <ac:spMkLst>
            <pc:docMk/>
            <pc:sldMk cId="3659177134" sldId="304"/>
            <ac:spMk id="12" creationId="{9407EEAF-1CEC-E5F6-38D9-3306AA953B49}"/>
          </ac:spMkLst>
        </pc:spChg>
        <pc:spChg chg="mod">
          <ac:chgData name="Nnamdi Ogbonnaya Odii (nodii)" userId="S::nodii@th-koeln.de::78d0d6a0-794a-47e8-894d-f60f22a0e566" providerId="AD" clId="Web-{4CCEDD72-02F4-EC37-A3B9-5B7F452FB4B5}" dt="2024-07-13T16:24:55.985" v="105" actId="20577"/>
          <ac:spMkLst>
            <pc:docMk/>
            <pc:sldMk cId="3659177134" sldId="304"/>
            <ac:spMk id="13" creationId="{C897B2B4-D6B7-2FCA-50D9-ED7DC305CBF5}"/>
          </ac:spMkLst>
        </pc:spChg>
        <pc:spChg chg="mod">
          <ac:chgData name="Nnamdi Ogbonnaya Odii (nodii)" userId="S::nodii@th-koeln.de::78d0d6a0-794a-47e8-894d-f60f22a0e566" providerId="AD" clId="Web-{4CCEDD72-02F4-EC37-A3B9-5B7F452FB4B5}" dt="2024-07-13T16:25:47.159" v="111" actId="20577"/>
          <ac:spMkLst>
            <pc:docMk/>
            <pc:sldMk cId="3659177134" sldId="304"/>
            <ac:spMk id="14" creationId="{BD8F1113-640B-8EF9-B65F-21BFCB8FEE43}"/>
          </ac:spMkLst>
        </pc:spChg>
        <pc:spChg chg="mod">
          <ac:chgData name="Nnamdi Ogbonnaya Odii (nodii)" userId="S::nodii@th-koeln.de::78d0d6a0-794a-47e8-894d-f60f22a0e566" providerId="AD" clId="Web-{4CCEDD72-02F4-EC37-A3B9-5B7F452FB4B5}" dt="2024-07-13T16:26:47.911" v="113" actId="20577"/>
          <ac:spMkLst>
            <pc:docMk/>
            <pc:sldMk cId="3659177134" sldId="304"/>
            <ac:spMk id="15" creationId="{39149649-6657-4993-FC92-A32A02DD7AF8}"/>
          </ac:spMkLst>
        </pc:spChg>
      </pc:sldChg>
      <pc:sldChg chg="modSp">
        <pc:chgData name="Nnamdi Ogbonnaya Odii (nodii)" userId="S::nodii@th-koeln.de::78d0d6a0-794a-47e8-894d-f60f22a0e566" providerId="AD" clId="Web-{4CCEDD72-02F4-EC37-A3B9-5B7F452FB4B5}" dt="2024-07-13T16:05:12.242" v="6" actId="20577"/>
        <pc:sldMkLst>
          <pc:docMk/>
          <pc:sldMk cId="2667984534" sldId="318"/>
        </pc:sldMkLst>
        <pc:spChg chg="mod">
          <ac:chgData name="Nnamdi Ogbonnaya Odii (nodii)" userId="S::nodii@th-koeln.de::78d0d6a0-794a-47e8-894d-f60f22a0e566" providerId="AD" clId="Web-{4CCEDD72-02F4-EC37-A3B9-5B7F452FB4B5}" dt="2024-07-13T16:05:12.242" v="6" actId="20577"/>
          <ac:spMkLst>
            <pc:docMk/>
            <pc:sldMk cId="2667984534" sldId="318"/>
            <ac:spMk id="4" creationId="{00000000-0000-0000-0000-000000000000}"/>
          </ac:spMkLst>
        </pc:spChg>
      </pc:sldChg>
      <pc:sldChg chg="modSp">
        <pc:chgData name="Nnamdi Ogbonnaya Odii (nodii)" userId="S::nodii@th-koeln.de::78d0d6a0-794a-47e8-894d-f60f22a0e566" providerId="AD" clId="Web-{4CCEDD72-02F4-EC37-A3B9-5B7F452FB4B5}" dt="2024-07-13T16:05:38.587" v="11" actId="20577"/>
        <pc:sldMkLst>
          <pc:docMk/>
          <pc:sldMk cId="353915355" sldId="319"/>
        </pc:sldMkLst>
        <pc:spChg chg="mod">
          <ac:chgData name="Nnamdi Ogbonnaya Odii (nodii)" userId="S::nodii@th-koeln.de::78d0d6a0-794a-47e8-894d-f60f22a0e566" providerId="AD" clId="Web-{4CCEDD72-02F4-EC37-A3B9-5B7F452FB4B5}" dt="2024-07-13T16:05:38.587" v="11" actId="20577"/>
          <ac:spMkLst>
            <pc:docMk/>
            <pc:sldMk cId="353915355" sldId="319"/>
            <ac:spMk id="4" creationId="{00000000-0000-0000-0000-000000000000}"/>
          </ac:spMkLst>
        </pc:spChg>
      </pc:sldChg>
      <pc:sldChg chg="modSp">
        <pc:chgData name="Nnamdi Ogbonnaya Odii (nodii)" userId="S::nodii@th-koeln.de::78d0d6a0-794a-47e8-894d-f60f22a0e566" providerId="AD" clId="Web-{4CCEDD72-02F4-EC37-A3B9-5B7F452FB4B5}" dt="2024-07-13T16:07:49.154" v="20" actId="20577"/>
        <pc:sldMkLst>
          <pc:docMk/>
          <pc:sldMk cId="3209770246" sldId="324"/>
        </pc:sldMkLst>
        <pc:spChg chg="mod">
          <ac:chgData name="Nnamdi Ogbonnaya Odii (nodii)" userId="S::nodii@th-koeln.de::78d0d6a0-794a-47e8-894d-f60f22a0e566" providerId="AD" clId="Web-{4CCEDD72-02F4-EC37-A3B9-5B7F452FB4B5}" dt="2024-07-13T16:07:49.154" v="20" actId="20577"/>
          <ac:spMkLst>
            <pc:docMk/>
            <pc:sldMk cId="3209770246" sldId="324"/>
            <ac:spMk id="4" creationId="{00000000-0000-0000-0000-000000000000}"/>
          </ac:spMkLst>
        </pc:spChg>
      </pc:sldChg>
    </pc:docChg>
  </pc:docChgLst>
  <pc:docChgLst>
    <pc:chgData name="Guest User" userId="S::urn:spo:anon#78df0277233451cf6494421b45e046d53ed44e4f18fe5d6fe18a4ebe151f3685::" providerId="AD" clId="Web-{50D5A9C4-54F5-B762-F249-2DB788C3F08C}"/>
    <pc:docChg chg="mod modSld modMainMaster">
      <pc:chgData name="Guest User" userId="S::urn:spo:anon#78df0277233451cf6494421b45e046d53ed44e4f18fe5d6fe18a4ebe151f3685::" providerId="AD" clId="Web-{50D5A9C4-54F5-B762-F249-2DB788C3F08C}" dt="2024-07-12T15:22:08.581" v="127"/>
      <pc:docMkLst>
        <pc:docMk/>
      </pc:docMkLst>
      <pc:sldChg chg="addSp modSp">
        <pc:chgData name="Guest User" userId="S::urn:spo:anon#78df0277233451cf6494421b45e046d53ed44e4f18fe5d6fe18a4ebe151f3685::" providerId="AD" clId="Web-{50D5A9C4-54F5-B762-F249-2DB788C3F08C}" dt="2024-07-12T15:19:53.030" v="110" actId="14100"/>
        <pc:sldMkLst>
          <pc:docMk/>
          <pc:sldMk cId="0" sldId="256"/>
        </pc:sldMkLst>
        <pc:spChg chg="mod">
          <ac:chgData name="Guest User" userId="S::urn:spo:anon#78df0277233451cf6494421b45e046d53ed44e4f18fe5d6fe18a4ebe151f3685::" providerId="AD" clId="Web-{50D5A9C4-54F5-B762-F249-2DB788C3F08C}" dt="2024-07-12T15:08:00.073" v="47" actId="20577"/>
          <ac:spMkLst>
            <pc:docMk/>
            <pc:sldMk cId="0" sldId="256"/>
            <ac:spMk id="3" creationId="{D175E77E-BD70-D824-F0BB-5AE9E9D66752}"/>
          </ac:spMkLst>
        </pc:spChg>
        <pc:spChg chg="mod">
          <ac:chgData name="Guest User" userId="S::urn:spo:anon#78df0277233451cf6494421b45e046d53ed44e4f18fe5d6fe18a4ebe151f3685::" providerId="AD" clId="Web-{50D5A9C4-54F5-B762-F249-2DB788C3F08C}" dt="2024-07-12T15:08:13.495" v="49" actId="20577"/>
          <ac:spMkLst>
            <pc:docMk/>
            <pc:sldMk cId="0" sldId="256"/>
            <ac:spMk id="4" creationId="{275EE33C-A2A5-1C36-6551-0B0635F22273}"/>
          </ac:spMkLst>
        </pc:spChg>
        <pc:spChg chg="mod">
          <ac:chgData name="Guest User" userId="S::urn:spo:anon#78df0277233451cf6494421b45e046d53ed44e4f18fe5d6fe18a4ebe151f3685::" providerId="AD" clId="Web-{50D5A9C4-54F5-B762-F249-2DB788C3F08C}" dt="2024-07-12T15:19:14.295" v="109" actId="1076"/>
          <ac:spMkLst>
            <pc:docMk/>
            <pc:sldMk cId="0" sldId="256"/>
            <ac:spMk id="26" creationId="{00000000-0000-0000-0000-000000000000}"/>
          </ac:spMkLst>
        </pc:spChg>
        <pc:spChg chg="mod">
          <ac:chgData name="Guest User" userId="S::urn:spo:anon#78df0277233451cf6494421b45e046d53ed44e4f18fe5d6fe18a4ebe151f3685::" providerId="AD" clId="Web-{50D5A9C4-54F5-B762-F249-2DB788C3F08C}" dt="2024-07-12T15:06:28.961" v="45" actId="20577"/>
          <ac:spMkLst>
            <pc:docMk/>
            <pc:sldMk cId="0" sldId="256"/>
            <ac:spMk id="27" creationId="{00000000-0000-0000-0000-000000000000}"/>
          </ac:spMkLst>
        </pc:spChg>
        <pc:cxnChg chg="add mod">
          <ac:chgData name="Guest User" userId="S::urn:spo:anon#78df0277233451cf6494421b45e046d53ed44e4f18fe5d6fe18a4ebe151f3685::" providerId="AD" clId="Web-{50D5A9C4-54F5-B762-F249-2DB788C3F08C}" dt="2024-07-12T15:19:53.030" v="110" actId="14100"/>
          <ac:cxnSpMkLst>
            <pc:docMk/>
            <pc:sldMk cId="0" sldId="256"/>
            <ac:cxnSpMk id="2" creationId="{494AD180-D5B7-CE12-130F-92E2E1C94EDA}"/>
          </ac:cxnSpMkLst>
        </pc:cxnChg>
      </pc:sldChg>
      <pc:sldMasterChg chg="mod modSldLayout">
        <pc:chgData name="Guest User" userId="S::urn:spo:anon#78df0277233451cf6494421b45e046d53ed44e4f18fe5d6fe18a4ebe151f3685::" providerId="AD" clId="Web-{50D5A9C4-54F5-B762-F249-2DB788C3F08C}" dt="2024-07-12T15:22:08.581" v="127"/>
        <pc:sldMasterMkLst>
          <pc:docMk/>
          <pc:sldMasterMk cId="0" sldId="2147483648"/>
        </pc:sldMasterMkLst>
        <pc:sldLayoutChg chg="mod">
          <pc:chgData name="Guest User" userId="S::urn:spo:anon#78df0277233451cf6494421b45e046d53ed44e4f18fe5d6fe18a4ebe151f3685::" providerId="AD" clId="Web-{50D5A9C4-54F5-B762-F249-2DB788C3F08C}" dt="2024-07-12T15:22:08.581" v="127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  <pc:docChgLst>
    <pc:chgData name="Yuganshu Wadhwa (ywadhwa)" userId="9902c99b-e324-4116-bae8-88087292a79d" providerId="ADAL" clId="{2AD71DF8-AE22-40DC-8BFD-CD3F2CD438CA}"/>
    <pc:docChg chg="undo redo custSel addSld delSld modSld sldOrd addSection modSection">
      <pc:chgData name="Yuganshu Wadhwa (ywadhwa)" userId="9902c99b-e324-4116-bae8-88087292a79d" providerId="ADAL" clId="{2AD71DF8-AE22-40DC-8BFD-CD3F2CD438CA}" dt="2024-07-16T18:22:54.069" v="3649" actId="22"/>
      <pc:docMkLst>
        <pc:docMk/>
      </pc:docMkLst>
      <pc:sldChg chg="addSp delSp modSp del mod">
        <pc:chgData name="Yuganshu Wadhwa (ywadhwa)" userId="9902c99b-e324-4116-bae8-88087292a79d" providerId="ADAL" clId="{2AD71DF8-AE22-40DC-8BFD-CD3F2CD438CA}" dt="2024-07-13T17:11:05.343" v="127" actId="47"/>
        <pc:sldMkLst>
          <pc:docMk/>
          <pc:sldMk cId="0" sldId="256"/>
        </pc:sldMkLst>
        <pc:spChg chg="add mod">
          <ac:chgData name="Yuganshu Wadhwa (ywadhwa)" userId="9902c99b-e324-4116-bae8-88087292a79d" providerId="ADAL" clId="{2AD71DF8-AE22-40DC-8BFD-CD3F2CD438CA}" dt="2024-07-13T17:05:13.457" v="25" actId="1076"/>
          <ac:spMkLst>
            <pc:docMk/>
            <pc:sldMk cId="0" sldId="256"/>
            <ac:spMk id="6" creationId="{B149C55B-0950-E287-B5A0-308C4CB658AC}"/>
          </ac:spMkLst>
        </pc:spChg>
        <pc:spChg chg="add mod">
          <ac:chgData name="Yuganshu Wadhwa (ywadhwa)" userId="9902c99b-e324-4116-bae8-88087292a79d" providerId="ADAL" clId="{2AD71DF8-AE22-40DC-8BFD-CD3F2CD438CA}" dt="2024-07-13T17:06:25.376" v="55" actId="207"/>
          <ac:spMkLst>
            <pc:docMk/>
            <pc:sldMk cId="0" sldId="256"/>
            <ac:spMk id="9" creationId="{1B4B970A-5A93-0DB7-AB0D-C134A31766D9}"/>
          </ac:spMkLst>
        </pc:spChg>
        <pc:spChg chg="del mod">
          <ac:chgData name="Yuganshu Wadhwa (ywadhwa)" userId="9902c99b-e324-4116-bae8-88087292a79d" providerId="ADAL" clId="{2AD71DF8-AE22-40DC-8BFD-CD3F2CD438CA}" dt="2024-07-13T17:05:40.703" v="29" actId="478"/>
          <ac:spMkLst>
            <pc:docMk/>
            <pc:sldMk cId="0" sldId="256"/>
            <ac:spMk id="27" creationId="{00000000-0000-0000-0000-000000000000}"/>
          </ac:spMkLst>
        </pc:spChg>
        <pc:cxnChg chg="mod">
          <ac:chgData name="Yuganshu Wadhwa (ywadhwa)" userId="9902c99b-e324-4116-bae8-88087292a79d" providerId="ADAL" clId="{2AD71DF8-AE22-40DC-8BFD-CD3F2CD438CA}" dt="2024-07-13T17:05:06.311" v="24" actId="12788"/>
          <ac:cxnSpMkLst>
            <pc:docMk/>
            <pc:sldMk cId="0" sldId="256"/>
            <ac:cxnSpMk id="2" creationId="{494AD180-D5B7-CE12-130F-92E2E1C94EDA}"/>
          </ac:cxnSpMkLst>
        </pc:cxnChg>
      </pc:sldChg>
      <pc:sldChg chg="del">
        <pc:chgData name="Yuganshu Wadhwa (ywadhwa)" userId="9902c99b-e324-4116-bae8-88087292a79d" providerId="ADAL" clId="{2AD71DF8-AE22-40DC-8BFD-CD3F2CD438CA}" dt="2024-07-13T17:46:20.232" v="992" actId="47"/>
        <pc:sldMkLst>
          <pc:docMk/>
          <pc:sldMk cId="1557962176" sldId="305"/>
        </pc:sldMkLst>
      </pc:sldChg>
      <pc:sldChg chg="addSp delSp modSp mod">
        <pc:chgData name="Yuganshu Wadhwa (ywadhwa)" userId="9902c99b-e324-4116-bae8-88087292a79d" providerId="ADAL" clId="{2AD71DF8-AE22-40DC-8BFD-CD3F2CD438CA}" dt="2024-07-13T17:46:55.637" v="1021" actId="20577"/>
        <pc:sldMkLst>
          <pc:docMk/>
          <pc:sldMk cId="462687622" sldId="306"/>
        </pc:sldMkLst>
        <pc:spChg chg="add del mod">
          <ac:chgData name="Yuganshu Wadhwa (ywadhwa)" userId="9902c99b-e324-4116-bae8-88087292a79d" providerId="ADAL" clId="{2AD71DF8-AE22-40DC-8BFD-CD3F2CD438CA}" dt="2024-07-13T17:46:42.052" v="995" actId="478"/>
          <ac:spMkLst>
            <pc:docMk/>
            <pc:sldMk cId="462687622" sldId="306"/>
            <ac:spMk id="6" creationId="{575F5BF0-370B-E04D-9ABD-680C44540A42}"/>
          </ac:spMkLst>
        </pc:spChg>
        <pc:spChg chg="del">
          <ac:chgData name="Yuganshu Wadhwa (ywadhwa)" userId="9902c99b-e324-4116-bae8-88087292a79d" providerId="ADAL" clId="{2AD71DF8-AE22-40DC-8BFD-CD3F2CD438CA}" dt="2024-07-13T17:46:39.646" v="994" actId="478"/>
          <ac:spMkLst>
            <pc:docMk/>
            <pc:sldMk cId="462687622" sldId="306"/>
            <ac:spMk id="7" creationId="{6E16865F-5423-01D1-4E5E-B7CF27D079BE}"/>
          </ac:spMkLst>
        </pc:spChg>
        <pc:spChg chg="add mod">
          <ac:chgData name="Yuganshu Wadhwa (ywadhwa)" userId="9902c99b-e324-4116-bae8-88087292a79d" providerId="ADAL" clId="{2AD71DF8-AE22-40DC-8BFD-CD3F2CD438CA}" dt="2024-07-13T17:46:55.637" v="1021" actId="20577"/>
          <ac:spMkLst>
            <pc:docMk/>
            <pc:sldMk cId="462687622" sldId="306"/>
            <ac:spMk id="8" creationId="{2F189EF2-D337-605F-4AFF-A10061D9D580}"/>
          </ac:spMkLst>
        </pc:spChg>
      </pc:sldChg>
      <pc:sldChg chg="addSp delSp modSp mod">
        <pc:chgData name="Yuganshu Wadhwa (ywadhwa)" userId="9902c99b-e324-4116-bae8-88087292a79d" providerId="ADAL" clId="{2AD71DF8-AE22-40DC-8BFD-CD3F2CD438CA}" dt="2024-07-13T18:27:18.299" v="1106" actId="1076"/>
        <pc:sldMkLst>
          <pc:docMk/>
          <pc:sldMk cId="996836083" sldId="313"/>
        </pc:sldMkLst>
        <pc:spChg chg="del">
          <ac:chgData name="Yuganshu Wadhwa (ywadhwa)" userId="9902c99b-e324-4116-bae8-88087292a79d" providerId="ADAL" clId="{2AD71DF8-AE22-40DC-8BFD-CD3F2CD438CA}" dt="2024-07-13T18:26:13.720" v="1085" actId="478"/>
          <ac:spMkLst>
            <pc:docMk/>
            <pc:sldMk cId="996836083" sldId="313"/>
            <ac:spMk id="2" creationId="{00000000-0000-0000-0000-000000000000}"/>
          </ac:spMkLst>
        </pc:spChg>
        <pc:spChg chg="del">
          <ac:chgData name="Yuganshu Wadhwa (ywadhwa)" userId="9902c99b-e324-4116-bae8-88087292a79d" providerId="ADAL" clId="{2AD71DF8-AE22-40DC-8BFD-CD3F2CD438CA}" dt="2024-07-13T18:26:13.720" v="1085" actId="478"/>
          <ac:spMkLst>
            <pc:docMk/>
            <pc:sldMk cId="996836083" sldId="313"/>
            <ac:spMk id="4" creationId="{00000000-0000-0000-0000-000000000000}"/>
          </ac:spMkLst>
        </pc:spChg>
        <pc:spChg chg="del">
          <ac:chgData name="Yuganshu Wadhwa (ywadhwa)" userId="9902c99b-e324-4116-bae8-88087292a79d" providerId="ADAL" clId="{2AD71DF8-AE22-40DC-8BFD-CD3F2CD438CA}" dt="2024-07-13T18:26:13.720" v="1085" actId="478"/>
          <ac:spMkLst>
            <pc:docMk/>
            <pc:sldMk cId="996836083" sldId="313"/>
            <ac:spMk id="10" creationId="{7729D4C0-D43B-45E3-1885-D703D61A6062}"/>
          </ac:spMkLst>
        </pc:spChg>
        <pc:spChg chg="add del mod">
          <ac:chgData name="Yuganshu Wadhwa (ywadhwa)" userId="9902c99b-e324-4116-bae8-88087292a79d" providerId="ADAL" clId="{2AD71DF8-AE22-40DC-8BFD-CD3F2CD438CA}" dt="2024-07-13T18:26:18.142" v="1086" actId="478"/>
          <ac:spMkLst>
            <pc:docMk/>
            <pc:sldMk cId="996836083" sldId="313"/>
            <ac:spMk id="11" creationId="{59157AFF-56E5-4325-7583-318778CD05A1}"/>
          </ac:spMkLst>
        </pc:spChg>
        <pc:spChg chg="add del mod">
          <ac:chgData name="Yuganshu Wadhwa (ywadhwa)" userId="9902c99b-e324-4116-bae8-88087292a79d" providerId="ADAL" clId="{2AD71DF8-AE22-40DC-8BFD-CD3F2CD438CA}" dt="2024-07-13T18:26:18.142" v="1086" actId="478"/>
          <ac:spMkLst>
            <pc:docMk/>
            <pc:sldMk cId="996836083" sldId="313"/>
            <ac:spMk id="13" creationId="{F7035D39-4DF0-3591-FA2C-89A8A5DDC9E4}"/>
          </ac:spMkLst>
        </pc:spChg>
        <pc:spChg chg="add mod">
          <ac:chgData name="Yuganshu Wadhwa (ywadhwa)" userId="9902c99b-e324-4116-bae8-88087292a79d" providerId="ADAL" clId="{2AD71DF8-AE22-40DC-8BFD-CD3F2CD438CA}" dt="2024-07-13T18:27:18.299" v="1106" actId="1076"/>
          <ac:spMkLst>
            <pc:docMk/>
            <pc:sldMk cId="996836083" sldId="313"/>
            <ac:spMk id="14" creationId="{C21F45EA-8483-2370-9F2C-27EC6AE219C7}"/>
          </ac:spMkLst>
        </pc:spChg>
        <pc:picChg chg="del">
          <ac:chgData name="Yuganshu Wadhwa (ywadhwa)" userId="9902c99b-e324-4116-bae8-88087292a79d" providerId="ADAL" clId="{2AD71DF8-AE22-40DC-8BFD-CD3F2CD438CA}" dt="2024-07-13T18:26:13.720" v="1085" actId="478"/>
          <ac:picMkLst>
            <pc:docMk/>
            <pc:sldMk cId="996836083" sldId="313"/>
            <ac:picMk id="5" creationId="{A20A326B-BFF3-6483-0A89-539FADE32F76}"/>
          </ac:picMkLst>
        </pc:picChg>
        <pc:picChg chg="del">
          <ac:chgData name="Yuganshu Wadhwa (ywadhwa)" userId="9902c99b-e324-4116-bae8-88087292a79d" providerId="ADAL" clId="{2AD71DF8-AE22-40DC-8BFD-CD3F2CD438CA}" dt="2024-07-13T18:26:13.720" v="1085" actId="478"/>
          <ac:picMkLst>
            <pc:docMk/>
            <pc:sldMk cId="996836083" sldId="313"/>
            <ac:picMk id="6" creationId="{A682F435-4F6F-A2B8-3651-DBFC6C3DD26C}"/>
          </ac:picMkLst>
        </pc:picChg>
        <pc:picChg chg="del">
          <ac:chgData name="Yuganshu Wadhwa (ywadhwa)" userId="9902c99b-e324-4116-bae8-88087292a79d" providerId="ADAL" clId="{2AD71DF8-AE22-40DC-8BFD-CD3F2CD438CA}" dt="2024-07-13T18:26:13.720" v="1085" actId="478"/>
          <ac:picMkLst>
            <pc:docMk/>
            <pc:sldMk cId="996836083" sldId="313"/>
            <ac:picMk id="8" creationId="{97B6524B-0460-61E0-9EF8-16DC7067DAD1}"/>
          </ac:picMkLst>
        </pc:picChg>
        <pc:picChg chg="del">
          <ac:chgData name="Yuganshu Wadhwa (ywadhwa)" userId="9902c99b-e324-4116-bae8-88087292a79d" providerId="ADAL" clId="{2AD71DF8-AE22-40DC-8BFD-CD3F2CD438CA}" dt="2024-07-13T18:26:13.720" v="1085" actId="478"/>
          <ac:picMkLst>
            <pc:docMk/>
            <pc:sldMk cId="996836083" sldId="313"/>
            <ac:picMk id="9" creationId="{4B21ED23-1141-F91D-5C41-EF517E426E65}"/>
          </ac:picMkLst>
        </pc:picChg>
      </pc:sldChg>
      <pc:sldChg chg="del">
        <pc:chgData name="Yuganshu Wadhwa (ywadhwa)" userId="9902c99b-e324-4116-bae8-88087292a79d" providerId="ADAL" clId="{2AD71DF8-AE22-40DC-8BFD-CD3F2CD438CA}" dt="2024-07-14T10:26:46.776" v="3066" actId="47"/>
        <pc:sldMkLst>
          <pc:docMk/>
          <pc:sldMk cId="1898287866" sldId="314"/>
        </pc:sldMkLst>
      </pc:sldChg>
      <pc:sldChg chg="modSp del mod">
        <pc:chgData name="Yuganshu Wadhwa (ywadhwa)" userId="9902c99b-e324-4116-bae8-88087292a79d" providerId="ADAL" clId="{2AD71DF8-AE22-40DC-8BFD-CD3F2CD438CA}" dt="2024-07-14T10:38:03.839" v="3104" actId="47"/>
        <pc:sldMkLst>
          <pc:docMk/>
          <pc:sldMk cId="160536929" sldId="317"/>
        </pc:sldMkLst>
        <pc:picChg chg="mod">
          <ac:chgData name="Yuganshu Wadhwa (ywadhwa)" userId="9902c99b-e324-4116-bae8-88087292a79d" providerId="ADAL" clId="{2AD71DF8-AE22-40DC-8BFD-CD3F2CD438CA}" dt="2024-07-14T10:37:48.616" v="3103" actId="2085"/>
          <ac:picMkLst>
            <pc:docMk/>
            <pc:sldMk cId="160536929" sldId="317"/>
            <ac:picMk id="7" creationId="{031630D3-ABC5-FA1C-99F2-970C4008F614}"/>
          </ac:picMkLst>
        </pc:picChg>
      </pc:sldChg>
      <pc:sldChg chg="del">
        <pc:chgData name="Yuganshu Wadhwa (ywadhwa)" userId="9902c99b-e324-4116-bae8-88087292a79d" providerId="ADAL" clId="{2AD71DF8-AE22-40DC-8BFD-CD3F2CD438CA}" dt="2024-07-14T10:38:03.839" v="3104" actId="47"/>
        <pc:sldMkLst>
          <pc:docMk/>
          <pc:sldMk cId="2667984534" sldId="318"/>
        </pc:sldMkLst>
      </pc:sldChg>
      <pc:sldChg chg="del">
        <pc:chgData name="Yuganshu Wadhwa (ywadhwa)" userId="9902c99b-e324-4116-bae8-88087292a79d" providerId="ADAL" clId="{2AD71DF8-AE22-40DC-8BFD-CD3F2CD438CA}" dt="2024-07-14T10:38:03.839" v="3104" actId="47"/>
        <pc:sldMkLst>
          <pc:docMk/>
          <pc:sldMk cId="353915355" sldId="319"/>
        </pc:sldMkLst>
      </pc:sldChg>
      <pc:sldChg chg="addSp mod">
        <pc:chgData name="Yuganshu Wadhwa (ywadhwa)" userId="9902c99b-e324-4116-bae8-88087292a79d" providerId="ADAL" clId="{2AD71DF8-AE22-40DC-8BFD-CD3F2CD438CA}" dt="2024-07-16T18:22:54.069" v="3649" actId="22"/>
        <pc:sldMkLst>
          <pc:docMk/>
          <pc:sldMk cId="2153781137" sldId="321"/>
        </pc:sldMkLst>
        <pc:picChg chg="add">
          <ac:chgData name="Yuganshu Wadhwa (ywadhwa)" userId="9902c99b-e324-4116-bae8-88087292a79d" providerId="ADAL" clId="{2AD71DF8-AE22-40DC-8BFD-CD3F2CD438CA}" dt="2024-07-16T18:22:54.069" v="3649" actId="22"/>
          <ac:picMkLst>
            <pc:docMk/>
            <pc:sldMk cId="2153781137" sldId="321"/>
            <ac:picMk id="6" creationId="{425AAA30-F252-9AF2-CA83-306D79570792}"/>
          </ac:picMkLst>
        </pc:picChg>
      </pc:sldChg>
      <pc:sldChg chg="del">
        <pc:chgData name="Yuganshu Wadhwa (ywadhwa)" userId="9902c99b-e324-4116-bae8-88087292a79d" providerId="ADAL" clId="{2AD71DF8-AE22-40DC-8BFD-CD3F2CD438CA}" dt="2024-07-13T17:47:58.618" v="1050" actId="47"/>
        <pc:sldMkLst>
          <pc:docMk/>
          <pc:sldMk cId="3704544433" sldId="322"/>
        </pc:sldMkLst>
      </pc:sldChg>
      <pc:sldChg chg="addSp delSp modSp add mod modAnim">
        <pc:chgData name="Yuganshu Wadhwa (ywadhwa)" userId="9902c99b-e324-4116-bae8-88087292a79d" providerId="ADAL" clId="{2AD71DF8-AE22-40DC-8BFD-CD3F2CD438CA}" dt="2024-07-14T09:18:48.734" v="2383" actId="20577"/>
        <pc:sldMkLst>
          <pc:docMk/>
          <pc:sldMk cId="1778763821" sldId="328"/>
        </pc:sldMkLst>
        <pc:spChg chg="del">
          <ac:chgData name="Yuganshu Wadhwa (ywadhwa)" userId="9902c99b-e324-4116-bae8-88087292a79d" providerId="ADAL" clId="{2AD71DF8-AE22-40DC-8BFD-CD3F2CD438CA}" dt="2024-07-13T17:07:02.626" v="57" actId="478"/>
          <ac:spMkLst>
            <pc:docMk/>
            <pc:sldMk cId="1778763821" sldId="328"/>
            <ac:spMk id="3" creationId="{D175E77E-BD70-D824-F0BB-5AE9E9D66752}"/>
          </ac:spMkLst>
        </pc:spChg>
        <pc:spChg chg="del">
          <ac:chgData name="Yuganshu Wadhwa (ywadhwa)" userId="9902c99b-e324-4116-bae8-88087292a79d" providerId="ADAL" clId="{2AD71DF8-AE22-40DC-8BFD-CD3F2CD438CA}" dt="2024-07-13T17:07:02.626" v="57" actId="478"/>
          <ac:spMkLst>
            <pc:docMk/>
            <pc:sldMk cId="1778763821" sldId="328"/>
            <ac:spMk id="4" creationId="{275EE33C-A2A5-1C36-6551-0B0635F22273}"/>
          </ac:spMkLst>
        </pc:spChg>
        <pc:spChg chg="add mod">
          <ac:chgData name="Yuganshu Wadhwa (ywadhwa)" userId="9902c99b-e324-4116-bae8-88087292a79d" providerId="ADAL" clId="{2AD71DF8-AE22-40DC-8BFD-CD3F2CD438CA}" dt="2024-07-13T17:13:40.901" v="129" actId="255"/>
          <ac:spMkLst>
            <pc:docMk/>
            <pc:sldMk cId="1778763821" sldId="328"/>
            <ac:spMk id="5" creationId="{872C8F72-4501-56C9-C970-EF18B181E2BB}"/>
          </ac:spMkLst>
        </pc:spChg>
        <pc:spChg chg="add del mod">
          <ac:chgData name="Yuganshu Wadhwa (ywadhwa)" userId="9902c99b-e324-4116-bae8-88087292a79d" providerId="ADAL" clId="{2AD71DF8-AE22-40DC-8BFD-CD3F2CD438CA}" dt="2024-07-13T17:08:30.247" v="81"/>
          <ac:spMkLst>
            <pc:docMk/>
            <pc:sldMk cId="1778763821" sldId="328"/>
            <ac:spMk id="8" creationId="{74743819-BEAA-5301-F7E3-249027CAA3FC}"/>
          </ac:spMkLst>
        </pc:spChg>
        <pc:spChg chg="mod">
          <ac:chgData name="Yuganshu Wadhwa (ywadhwa)" userId="9902c99b-e324-4116-bae8-88087292a79d" providerId="ADAL" clId="{2AD71DF8-AE22-40DC-8BFD-CD3F2CD438CA}" dt="2024-07-14T09:18:48.734" v="2383" actId="20577"/>
          <ac:spMkLst>
            <pc:docMk/>
            <pc:sldMk cId="1778763821" sldId="328"/>
            <ac:spMk id="9" creationId="{1B4B970A-5A93-0DB7-AB0D-C134A31766D9}"/>
          </ac:spMkLst>
        </pc:spChg>
        <pc:spChg chg="add mod">
          <ac:chgData name="Yuganshu Wadhwa (ywadhwa)" userId="9902c99b-e324-4116-bae8-88087292a79d" providerId="ADAL" clId="{2AD71DF8-AE22-40DC-8BFD-CD3F2CD438CA}" dt="2024-07-13T17:13:51.289" v="130" actId="20577"/>
          <ac:spMkLst>
            <pc:docMk/>
            <pc:sldMk cId="1778763821" sldId="328"/>
            <ac:spMk id="10" creationId="{2F8EDD06-C029-F1CC-B0A7-1C92645B657D}"/>
          </ac:spMkLst>
        </pc:spChg>
        <pc:spChg chg="add mod">
          <ac:chgData name="Yuganshu Wadhwa (ywadhwa)" userId="9902c99b-e324-4116-bae8-88087292a79d" providerId="ADAL" clId="{2AD71DF8-AE22-40DC-8BFD-CD3F2CD438CA}" dt="2024-07-13T17:09:04.329" v="97"/>
          <ac:spMkLst>
            <pc:docMk/>
            <pc:sldMk cId="1778763821" sldId="328"/>
            <ac:spMk id="11" creationId="{1E122FDA-6870-C709-C339-92C94E609D5F}"/>
          </ac:spMkLst>
        </pc:spChg>
        <pc:cxnChg chg="del">
          <ac:chgData name="Yuganshu Wadhwa (ywadhwa)" userId="9902c99b-e324-4116-bae8-88087292a79d" providerId="ADAL" clId="{2AD71DF8-AE22-40DC-8BFD-CD3F2CD438CA}" dt="2024-07-13T17:16:29.197" v="150" actId="478"/>
          <ac:cxnSpMkLst>
            <pc:docMk/>
            <pc:sldMk cId="1778763821" sldId="328"/>
            <ac:cxnSpMk id="2" creationId="{494AD180-D5B7-CE12-130F-92E2E1C94EDA}"/>
          </ac:cxnSpMkLst>
        </pc:cxnChg>
      </pc:sldChg>
      <pc:sldChg chg="add del">
        <pc:chgData name="Yuganshu Wadhwa (ywadhwa)" userId="9902c99b-e324-4116-bae8-88087292a79d" providerId="ADAL" clId="{2AD71DF8-AE22-40DC-8BFD-CD3F2CD438CA}" dt="2024-07-13T17:16:25.455" v="149" actId="47"/>
        <pc:sldMkLst>
          <pc:docMk/>
          <pc:sldMk cId="2253538977" sldId="329"/>
        </pc:sldMkLst>
      </pc:sldChg>
      <pc:sldChg chg="addSp delSp modSp add del mod addAnim delAnim">
        <pc:chgData name="Yuganshu Wadhwa (ywadhwa)" userId="9902c99b-e324-4116-bae8-88087292a79d" providerId="ADAL" clId="{2AD71DF8-AE22-40DC-8BFD-CD3F2CD438CA}" dt="2024-07-13T17:24:14.462" v="668" actId="948"/>
        <pc:sldMkLst>
          <pc:docMk/>
          <pc:sldMk cId="2775690479" sldId="330"/>
        </pc:sldMkLst>
        <pc:spChg chg="add del">
          <ac:chgData name="Yuganshu Wadhwa (ywadhwa)" userId="9902c99b-e324-4116-bae8-88087292a79d" providerId="ADAL" clId="{2AD71DF8-AE22-40DC-8BFD-CD3F2CD438CA}" dt="2024-07-13T17:16:22.911" v="147" actId="478"/>
          <ac:spMkLst>
            <pc:docMk/>
            <pc:sldMk cId="2775690479" sldId="330"/>
            <ac:spMk id="2" creationId="{00000000-0000-0000-0000-000000000000}"/>
          </ac:spMkLst>
        </pc:spChg>
        <pc:spChg chg="add del">
          <ac:chgData name="Yuganshu Wadhwa (ywadhwa)" userId="9902c99b-e324-4116-bae8-88087292a79d" providerId="ADAL" clId="{2AD71DF8-AE22-40DC-8BFD-CD3F2CD438CA}" dt="2024-07-13T17:16:22.911" v="147" actId="478"/>
          <ac:spMkLst>
            <pc:docMk/>
            <pc:sldMk cId="2775690479" sldId="330"/>
            <ac:spMk id="4" creationId="{00000000-0000-0000-0000-000000000000}"/>
          </ac:spMkLst>
        </pc:spChg>
        <pc:spChg chg="add del mod">
          <ac:chgData name="Yuganshu Wadhwa (ywadhwa)" userId="9902c99b-e324-4116-bae8-88087292a79d" providerId="ADAL" clId="{2AD71DF8-AE22-40DC-8BFD-CD3F2CD438CA}" dt="2024-07-13T17:16:23.570" v="148" actId="478"/>
          <ac:spMkLst>
            <pc:docMk/>
            <pc:sldMk cId="2775690479" sldId="330"/>
            <ac:spMk id="6" creationId="{722134E5-7213-9649-4A67-D6FE285F6A3D}"/>
          </ac:spMkLst>
        </pc:spChg>
        <pc:spChg chg="add del">
          <ac:chgData name="Yuganshu Wadhwa (ywadhwa)" userId="9902c99b-e324-4116-bae8-88087292a79d" providerId="ADAL" clId="{2AD71DF8-AE22-40DC-8BFD-CD3F2CD438CA}" dt="2024-07-13T17:16:22.911" v="147" actId="478"/>
          <ac:spMkLst>
            <pc:docMk/>
            <pc:sldMk cId="2775690479" sldId="330"/>
            <ac:spMk id="7" creationId="{D6433A33-8DD7-251B-4AC9-4D332E61D181}"/>
          </ac:spMkLst>
        </pc:spChg>
        <pc:spChg chg="add del">
          <ac:chgData name="Yuganshu Wadhwa (ywadhwa)" userId="9902c99b-e324-4116-bae8-88087292a79d" providerId="ADAL" clId="{2AD71DF8-AE22-40DC-8BFD-CD3F2CD438CA}" dt="2024-07-13T17:16:22.911" v="147" actId="478"/>
          <ac:spMkLst>
            <pc:docMk/>
            <pc:sldMk cId="2775690479" sldId="330"/>
            <ac:spMk id="8" creationId="{E616A6A5-ACA5-9450-07CB-31CD7342385C}"/>
          </ac:spMkLst>
        </pc:spChg>
        <pc:spChg chg="add del">
          <ac:chgData name="Yuganshu Wadhwa (ywadhwa)" userId="9902c99b-e324-4116-bae8-88087292a79d" providerId="ADAL" clId="{2AD71DF8-AE22-40DC-8BFD-CD3F2CD438CA}" dt="2024-07-13T17:16:22.911" v="147" actId="478"/>
          <ac:spMkLst>
            <pc:docMk/>
            <pc:sldMk cId="2775690479" sldId="330"/>
            <ac:spMk id="9" creationId="{8977A7D3-1103-C26E-3255-7FFF4AB4019F}"/>
          </ac:spMkLst>
        </pc:spChg>
        <pc:spChg chg="add del">
          <ac:chgData name="Yuganshu Wadhwa (ywadhwa)" userId="9902c99b-e324-4116-bae8-88087292a79d" providerId="ADAL" clId="{2AD71DF8-AE22-40DC-8BFD-CD3F2CD438CA}" dt="2024-07-13T17:16:22.911" v="147" actId="478"/>
          <ac:spMkLst>
            <pc:docMk/>
            <pc:sldMk cId="2775690479" sldId="330"/>
            <ac:spMk id="10" creationId="{D8C0BF04-D2BE-9183-2A04-087EE31597D9}"/>
          </ac:spMkLst>
        </pc:spChg>
        <pc:spChg chg="add del">
          <ac:chgData name="Yuganshu Wadhwa (ywadhwa)" userId="9902c99b-e324-4116-bae8-88087292a79d" providerId="ADAL" clId="{2AD71DF8-AE22-40DC-8BFD-CD3F2CD438CA}" dt="2024-07-13T17:16:22.911" v="147" actId="478"/>
          <ac:spMkLst>
            <pc:docMk/>
            <pc:sldMk cId="2775690479" sldId="330"/>
            <ac:spMk id="11" creationId="{A122A28B-3288-04C1-609F-E36031715D19}"/>
          </ac:spMkLst>
        </pc:spChg>
        <pc:spChg chg="add del">
          <ac:chgData name="Yuganshu Wadhwa (ywadhwa)" userId="9902c99b-e324-4116-bae8-88087292a79d" providerId="ADAL" clId="{2AD71DF8-AE22-40DC-8BFD-CD3F2CD438CA}" dt="2024-07-13T17:16:22.911" v="147" actId="478"/>
          <ac:spMkLst>
            <pc:docMk/>
            <pc:sldMk cId="2775690479" sldId="330"/>
            <ac:spMk id="12" creationId="{9407EEAF-1CEC-E5F6-38D9-3306AA953B49}"/>
          </ac:spMkLst>
        </pc:spChg>
        <pc:spChg chg="add del">
          <ac:chgData name="Yuganshu Wadhwa (ywadhwa)" userId="9902c99b-e324-4116-bae8-88087292a79d" providerId="ADAL" clId="{2AD71DF8-AE22-40DC-8BFD-CD3F2CD438CA}" dt="2024-07-13T17:16:22.911" v="147" actId="478"/>
          <ac:spMkLst>
            <pc:docMk/>
            <pc:sldMk cId="2775690479" sldId="330"/>
            <ac:spMk id="13" creationId="{C897B2B4-D6B7-2FCA-50D9-ED7DC305CBF5}"/>
          </ac:spMkLst>
        </pc:spChg>
        <pc:spChg chg="add del">
          <ac:chgData name="Yuganshu Wadhwa (ywadhwa)" userId="9902c99b-e324-4116-bae8-88087292a79d" providerId="ADAL" clId="{2AD71DF8-AE22-40DC-8BFD-CD3F2CD438CA}" dt="2024-07-13T17:16:22.911" v="147" actId="478"/>
          <ac:spMkLst>
            <pc:docMk/>
            <pc:sldMk cId="2775690479" sldId="330"/>
            <ac:spMk id="14" creationId="{BD8F1113-640B-8EF9-B65F-21BFCB8FEE43}"/>
          </ac:spMkLst>
        </pc:spChg>
        <pc:spChg chg="add del">
          <ac:chgData name="Yuganshu Wadhwa (ywadhwa)" userId="9902c99b-e324-4116-bae8-88087292a79d" providerId="ADAL" clId="{2AD71DF8-AE22-40DC-8BFD-CD3F2CD438CA}" dt="2024-07-13T17:16:22.911" v="147" actId="478"/>
          <ac:spMkLst>
            <pc:docMk/>
            <pc:sldMk cId="2775690479" sldId="330"/>
            <ac:spMk id="15" creationId="{39149649-6657-4993-FC92-A32A02DD7AF8}"/>
          </ac:spMkLst>
        </pc:spChg>
        <pc:spChg chg="add del mod">
          <ac:chgData name="Yuganshu Wadhwa (ywadhwa)" userId="9902c99b-e324-4116-bae8-88087292a79d" providerId="ADAL" clId="{2AD71DF8-AE22-40DC-8BFD-CD3F2CD438CA}" dt="2024-07-13T17:16:23.570" v="148" actId="478"/>
          <ac:spMkLst>
            <pc:docMk/>
            <pc:sldMk cId="2775690479" sldId="330"/>
            <ac:spMk id="17" creationId="{B9ED837A-188D-9D7B-4B06-37B0661E9949}"/>
          </ac:spMkLst>
        </pc:spChg>
        <pc:spChg chg="add mod">
          <ac:chgData name="Yuganshu Wadhwa (ywadhwa)" userId="9902c99b-e324-4116-bae8-88087292a79d" providerId="ADAL" clId="{2AD71DF8-AE22-40DC-8BFD-CD3F2CD438CA}" dt="2024-07-13T17:16:48.175" v="157" actId="20577"/>
          <ac:spMkLst>
            <pc:docMk/>
            <pc:sldMk cId="2775690479" sldId="330"/>
            <ac:spMk id="18" creationId="{3148D40E-949C-63A9-79AB-013F1F1000BE}"/>
          </ac:spMkLst>
        </pc:spChg>
        <pc:spChg chg="add mod">
          <ac:chgData name="Yuganshu Wadhwa (ywadhwa)" userId="9902c99b-e324-4116-bae8-88087292a79d" providerId="ADAL" clId="{2AD71DF8-AE22-40DC-8BFD-CD3F2CD438CA}" dt="2024-07-13T17:24:14.462" v="668" actId="948"/>
          <ac:spMkLst>
            <pc:docMk/>
            <pc:sldMk cId="2775690479" sldId="330"/>
            <ac:spMk id="19" creationId="{64FEDDF0-0F05-F5E9-8B0B-A9C6313D58C5}"/>
          </ac:spMkLst>
        </pc:spChg>
      </pc:sldChg>
      <pc:sldChg chg="new add del">
        <pc:chgData name="Yuganshu Wadhwa (ywadhwa)" userId="9902c99b-e324-4116-bae8-88087292a79d" providerId="ADAL" clId="{2AD71DF8-AE22-40DC-8BFD-CD3F2CD438CA}" dt="2024-07-13T17:16:13.468" v="138" actId="680"/>
        <pc:sldMkLst>
          <pc:docMk/>
          <pc:sldMk cId="1949590710" sldId="331"/>
        </pc:sldMkLst>
      </pc:sldChg>
      <pc:sldChg chg="addSp delSp modSp add mod delAnim">
        <pc:chgData name="Yuganshu Wadhwa (ywadhwa)" userId="9902c99b-e324-4116-bae8-88087292a79d" providerId="ADAL" clId="{2AD71DF8-AE22-40DC-8BFD-CD3F2CD438CA}" dt="2024-07-13T17:56:09.106" v="1083" actId="1076"/>
        <pc:sldMkLst>
          <pc:docMk/>
          <pc:sldMk cId="2775214610" sldId="331"/>
        </pc:sldMkLst>
        <pc:spChg chg="del">
          <ac:chgData name="Yuganshu Wadhwa (ywadhwa)" userId="9902c99b-e324-4116-bae8-88087292a79d" providerId="ADAL" clId="{2AD71DF8-AE22-40DC-8BFD-CD3F2CD438CA}" dt="2024-07-13T17:37:04.406" v="672" actId="478"/>
          <ac:spMkLst>
            <pc:docMk/>
            <pc:sldMk cId="2775214610" sldId="331"/>
            <ac:spMk id="2" creationId="{00000000-0000-0000-0000-000000000000}"/>
          </ac:spMkLst>
        </pc:spChg>
        <pc:spChg chg="add del mod">
          <ac:chgData name="Yuganshu Wadhwa (ywadhwa)" userId="9902c99b-e324-4116-bae8-88087292a79d" providerId="ADAL" clId="{2AD71DF8-AE22-40DC-8BFD-CD3F2CD438CA}" dt="2024-07-13T17:36:59.128" v="671" actId="478"/>
          <ac:spMkLst>
            <pc:docMk/>
            <pc:sldMk cId="2775214610" sldId="331"/>
            <ac:spMk id="5" creationId="{14D5B426-61E1-A8E5-8FD0-721AC6450A4F}"/>
          </ac:spMkLst>
        </pc:spChg>
        <pc:spChg chg="add del mod">
          <ac:chgData name="Yuganshu Wadhwa (ywadhwa)" userId="9902c99b-e324-4116-bae8-88087292a79d" providerId="ADAL" clId="{2AD71DF8-AE22-40DC-8BFD-CD3F2CD438CA}" dt="2024-07-13T17:37:11.848" v="673" actId="478"/>
          <ac:spMkLst>
            <pc:docMk/>
            <pc:sldMk cId="2775214610" sldId="331"/>
            <ac:spMk id="7" creationId="{8810B77B-7E49-F64D-3D11-9DD2D7FF72F7}"/>
          </ac:spMkLst>
        </pc:spChg>
        <pc:spChg chg="del">
          <ac:chgData name="Yuganshu Wadhwa (ywadhwa)" userId="9902c99b-e324-4116-bae8-88087292a79d" providerId="ADAL" clId="{2AD71DF8-AE22-40DC-8BFD-CD3F2CD438CA}" dt="2024-07-13T17:37:11.848" v="673" actId="478"/>
          <ac:spMkLst>
            <pc:docMk/>
            <pc:sldMk cId="2775214610" sldId="331"/>
            <ac:spMk id="8" creationId="{7DB04CD9-2FF0-2072-5668-F6A8654677B7}"/>
          </ac:spMkLst>
        </pc:spChg>
        <pc:spChg chg="add del mod">
          <ac:chgData name="Yuganshu Wadhwa (ywadhwa)" userId="9902c99b-e324-4116-bae8-88087292a79d" providerId="ADAL" clId="{2AD71DF8-AE22-40DC-8BFD-CD3F2CD438CA}" dt="2024-07-13T17:55:36.457" v="1061" actId="478"/>
          <ac:spMkLst>
            <pc:docMk/>
            <pc:sldMk cId="2775214610" sldId="331"/>
            <ac:spMk id="9" creationId="{34E1E050-CAC8-BE3D-69E6-C82D74AF0E65}"/>
          </ac:spMkLst>
        </pc:spChg>
        <pc:spChg chg="del">
          <ac:chgData name="Yuganshu Wadhwa (ywadhwa)" userId="9902c99b-e324-4116-bae8-88087292a79d" providerId="ADAL" clId="{2AD71DF8-AE22-40DC-8BFD-CD3F2CD438CA}" dt="2024-07-13T17:36:56.150" v="670" actId="478"/>
          <ac:spMkLst>
            <pc:docMk/>
            <pc:sldMk cId="2775214610" sldId="331"/>
            <ac:spMk id="10" creationId="{1AB5B493-42B2-417B-120B-5254C57F2DF3}"/>
          </ac:spMkLst>
        </pc:spChg>
        <pc:spChg chg="add del mod">
          <ac:chgData name="Yuganshu Wadhwa (ywadhwa)" userId="9902c99b-e324-4116-bae8-88087292a79d" providerId="ADAL" clId="{2AD71DF8-AE22-40DC-8BFD-CD3F2CD438CA}" dt="2024-07-13T17:56:02.687" v="1082" actId="478"/>
          <ac:spMkLst>
            <pc:docMk/>
            <pc:sldMk cId="2775214610" sldId="331"/>
            <ac:spMk id="11" creationId="{FB6B81B0-9363-92E2-E8C6-78AFB1EE9760}"/>
          </ac:spMkLst>
        </pc:spChg>
        <pc:spChg chg="add del mod">
          <ac:chgData name="Yuganshu Wadhwa (ywadhwa)" userId="9902c99b-e324-4116-bae8-88087292a79d" providerId="ADAL" clId="{2AD71DF8-AE22-40DC-8BFD-CD3F2CD438CA}" dt="2024-07-13T17:43:38.704" v="891" actId="478"/>
          <ac:spMkLst>
            <pc:docMk/>
            <pc:sldMk cId="2775214610" sldId="331"/>
            <ac:spMk id="12" creationId="{DC33CF67-9311-F284-82E8-1E47728AB47D}"/>
          </ac:spMkLst>
        </pc:spChg>
        <pc:spChg chg="add mod">
          <ac:chgData name="Yuganshu Wadhwa (ywadhwa)" userId="9902c99b-e324-4116-bae8-88087292a79d" providerId="ADAL" clId="{2AD71DF8-AE22-40DC-8BFD-CD3F2CD438CA}" dt="2024-07-13T17:56:09.106" v="1083" actId="1076"/>
          <ac:spMkLst>
            <pc:docMk/>
            <pc:sldMk cId="2775214610" sldId="331"/>
            <ac:spMk id="13" creationId="{2A0A2FF1-5E12-98B4-6A18-05EBD17F73B4}"/>
          </ac:spMkLst>
        </pc:spChg>
        <pc:spChg chg="add del mod">
          <ac:chgData name="Yuganshu Wadhwa (ywadhwa)" userId="9902c99b-e324-4116-bae8-88087292a79d" providerId="ADAL" clId="{2AD71DF8-AE22-40DC-8BFD-CD3F2CD438CA}" dt="2024-07-13T17:45:05.202" v="965" actId="478"/>
          <ac:spMkLst>
            <pc:docMk/>
            <pc:sldMk cId="2775214610" sldId="331"/>
            <ac:spMk id="14" creationId="{72839F86-63BE-BFFE-AB36-4FAA80025A23}"/>
          </ac:spMkLst>
        </pc:spChg>
        <pc:spChg chg="add mod">
          <ac:chgData name="Yuganshu Wadhwa (ywadhwa)" userId="9902c99b-e324-4116-bae8-88087292a79d" providerId="ADAL" clId="{2AD71DF8-AE22-40DC-8BFD-CD3F2CD438CA}" dt="2024-07-13T17:56:09.106" v="1083" actId="1076"/>
          <ac:spMkLst>
            <pc:docMk/>
            <pc:sldMk cId="2775214610" sldId="331"/>
            <ac:spMk id="15" creationId="{20C090D5-2720-2F73-87B0-11C98A8C5B29}"/>
          </ac:spMkLst>
        </pc:spChg>
        <pc:spChg chg="add mod">
          <ac:chgData name="Yuganshu Wadhwa (ywadhwa)" userId="9902c99b-e324-4116-bae8-88087292a79d" providerId="ADAL" clId="{2AD71DF8-AE22-40DC-8BFD-CD3F2CD438CA}" dt="2024-07-13T17:56:09.106" v="1083" actId="1076"/>
          <ac:spMkLst>
            <pc:docMk/>
            <pc:sldMk cId="2775214610" sldId="331"/>
            <ac:spMk id="16" creationId="{267C2E83-9493-0C44-4A15-165A0F363543}"/>
          </ac:spMkLst>
        </pc:spChg>
        <pc:spChg chg="add mod">
          <ac:chgData name="Yuganshu Wadhwa (ywadhwa)" userId="9902c99b-e324-4116-bae8-88087292a79d" providerId="ADAL" clId="{2AD71DF8-AE22-40DC-8BFD-CD3F2CD438CA}" dt="2024-07-13T17:55:58.967" v="1081" actId="20577"/>
          <ac:spMkLst>
            <pc:docMk/>
            <pc:sldMk cId="2775214610" sldId="331"/>
            <ac:spMk id="17" creationId="{6B220192-5C7E-68FE-6310-529DDDC2048B}"/>
          </ac:spMkLst>
        </pc:spChg>
      </pc:sldChg>
      <pc:sldChg chg="addSp delSp modSp add mod">
        <pc:chgData name="Yuganshu Wadhwa (ywadhwa)" userId="9902c99b-e324-4116-bae8-88087292a79d" providerId="ADAL" clId="{2AD71DF8-AE22-40DC-8BFD-CD3F2CD438CA}" dt="2024-07-13T17:47:55.243" v="1049" actId="20577"/>
        <pc:sldMkLst>
          <pc:docMk/>
          <pc:sldMk cId="190168900" sldId="332"/>
        </pc:sldMkLst>
        <pc:spChg chg="add del mod">
          <ac:chgData name="Yuganshu Wadhwa (ywadhwa)" userId="9902c99b-e324-4116-bae8-88087292a79d" providerId="ADAL" clId="{2AD71DF8-AE22-40DC-8BFD-CD3F2CD438CA}" dt="2024-07-13T17:47:40.145" v="1026" actId="478"/>
          <ac:spMkLst>
            <pc:docMk/>
            <pc:sldMk cId="190168900" sldId="332"/>
            <ac:spMk id="6" creationId="{069F7892-B7CC-C3BC-2B4A-3624B4700B3B}"/>
          </ac:spMkLst>
        </pc:spChg>
        <pc:spChg chg="add mod">
          <ac:chgData name="Yuganshu Wadhwa (ywadhwa)" userId="9902c99b-e324-4116-bae8-88087292a79d" providerId="ADAL" clId="{2AD71DF8-AE22-40DC-8BFD-CD3F2CD438CA}" dt="2024-07-13T17:47:55.243" v="1049" actId="20577"/>
          <ac:spMkLst>
            <pc:docMk/>
            <pc:sldMk cId="190168900" sldId="332"/>
            <ac:spMk id="7" creationId="{39C43FBD-4BB1-20AE-8F85-3B0D5FE73688}"/>
          </ac:spMkLst>
        </pc:spChg>
        <pc:spChg chg="del">
          <ac:chgData name="Yuganshu Wadhwa (ywadhwa)" userId="9902c99b-e324-4116-bae8-88087292a79d" providerId="ADAL" clId="{2AD71DF8-AE22-40DC-8BFD-CD3F2CD438CA}" dt="2024-07-13T17:47:24.021" v="1024" actId="478"/>
          <ac:spMkLst>
            <pc:docMk/>
            <pc:sldMk cId="190168900" sldId="332"/>
            <ac:spMk id="9" creationId="{FAB5FFD3-2085-2CDA-9DB6-F8383D27874B}"/>
          </ac:spMkLst>
        </pc:spChg>
      </pc:sldChg>
      <pc:sldChg chg="add del">
        <pc:chgData name="Yuganshu Wadhwa (ywadhwa)" userId="9902c99b-e324-4116-bae8-88087292a79d" providerId="ADAL" clId="{2AD71DF8-AE22-40DC-8BFD-CD3F2CD438CA}" dt="2024-07-13T17:47:05.431" v="1022" actId="47"/>
        <pc:sldMkLst>
          <pc:docMk/>
          <pc:sldMk cId="4269733460" sldId="332"/>
        </pc:sldMkLst>
      </pc:sldChg>
      <pc:sldChg chg="add del">
        <pc:chgData name="Yuganshu Wadhwa (ywadhwa)" userId="9902c99b-e324-4116-bae8-88087292a79d" providerId="ADAL" clId="{2AD71DF8-AE22-40DC-8BFD-CD3F2CD438CA}" dt="2024-07-14T10:26:46.776" v="3066" actId="47"/>
        <pc:sldMkLst>
          <pc:docMk/>
          <pc:sldMk cId="1471573761" sldId="333"/>
        </pc:sldMkLst>
      </pc:sldChg>
      <pc:sldChg chg="addSp delSp modSp new mod modTransition">
        <pc:chgData name="Yuganshu Wadhwa (ywadhwa)" userId="9902c99b-e324-4116-bae8-88087292a79d" providerId="ADAL" clId="{2AD71DF8-AE22-40DC-8BFD-CD3F2CD438CA}" dt="2024-07-14T09:26:37.684" v="2524" actId="1038"/>
        <pc:sldMkLst>
          <pc:docMk/>
          <pc:sldMk cId="19883023" sldId="334"/>
        </pc:sldMkLst>
        <pc:spChg chg="del">
          <ac:chgData name="Yuganshu Wadhwa (ywadhwa)" userId="9902c99b-e324-4116-bae8-88087292a79d" providerId="ADAL" clId="{2AD71DF8-AE22-40DC-8BFD-CD3F2CD438CA}" dt="2024-07-13T18:38:03.747" v="1108" actId="478"/>
          <ac:spMkLst>
            <pc:docMk/>
            <pc:sldMk cId="19883023" sldId="334"/>
            <ac:spMk id="2" creationId="{6BA95AAB-6564-9ABE-D734-8210AA2B213A}"/>
          </ac:spMkLst>
        </pc:spChg>
        <pc:spChg chg="mod">
          <ac:chgData name="Yuganshu Wadhwa (ywadhwa)" userId="9902c99b-e324-4116-bae8-88087292a79d" providerId="ADAL" clId="{2AD71DF8-AE22-40DC-8BFD-CD3F2CD438CA}" dt="2024-07-14T09:00:56.171" v="1920" actId="1035"/>
          <ac:spMkLst>
            <pc:docMk/>
            <pc:sldMk cId="19883023" sldId="334"/>
            <ac:spMk id="3" creationId="{ECC7F4BF-B256-E97C-1095-D3F7519707C2}"/>
          </ac:spMkLst>
        </pc:spChg>
        <pc:spChg chg="del">
          <ac:chgData name="Yuganshu Wadhwa (ywadhwa)" userId="9902c99b-e324-4116-bae8-88087292a79d" providerId="ADAL" clId="{2AD71DF8-AE22-40DC-8BFD-CD3F2CD438CA}" dt="2024-07-13T18:38:03.747" v="1108" actId="478"/>
          <ac:spMkLst>
            <pc:docMk/>
            <pc:sldMk cId="19883023" sldId="334"/>
            <ac:spMk id="4" creationId="{C26F3929-7636-312D-1452-9334A5FBFB70}"/>
          </ac:spMkLst>
        </pc:spChg>
        <pc:spChg chg="add del mod">
          <ac:chgData name="Yuganshu Wadhwa (ywadhwa)" userId="9902c99b-e324-4116-bae8-88087292a79d" providerId="ADAL" clId="{2AD71DF8-AE22-40DC-8BFD-CD3F2CD438CA}" dt="2024-07-13T18:41:33.038" v="1141" actId="478"/>
          <ac:spMkLst>
            <pc:docMk/>
            <pc:sldMk cId="19883023" sldId="334"/>
            <ac:spMk id="9" creationId="{D1D951A9-7AFF-72B2-7FCB-A0289F900387}"/>
          </ac:spMkLst>
        </pc:spChg>
        <pc:spChg chg="add mod">
          <ac:chgData name="Yuganshu Wadhwa (ywadhwa)" userId="9902c99b-e324-4116-bae8-88087292a79d" providerId="ADAL" clId="{2AD71DF8-AE22-40DC-8BFD-CD3F2CD438CA}" dt="2024-07-13T19:01:01.702" v="1457" actId="164"/>
          <ac:spMkLst>
            <pc:docMk/>
            <pc:sldMk cId="19883023" sldId="334"/>
            <ac:spMk id="10" creationId="{1B60B064-7E97-256E-3DE5-0CE2405D0D2F}"/>
          </ac:spMkLst>
        </pc:spChg>
        <pc:spChg chg="add mod">
          <ac:chgData name="Yuganshu Wadhwa (ywadhwa)" userId="9902c99b-e324-4116-bae8-88087292a79d" providerId="ADAL" clId="{2AD71DF8-AE22-40DC-8BFD-CD3F2CD438CA}" dt="2024-07-13T19:01:01.702" v="1457" actId="164"/>
          <ac:spMkLst>
            <pc:docMk/>
            <pc:sldMk cId="19883023" sldId="334"/>
            <ac:spMk id="11" creationId="{D59DF74D-7570-FD74-95AE-8D8254E049A4}"/>
          </ac:spMkLst>
        </pc:spChg>
        <pc:spChg chg="add mod">
          <ac:chgData name="Yuganshu Wadhwa (ywadhwa)" userId="9902c99b-e324-4116-bae8-88087292a79d" providerId="ADAL" clId="{2AD71DF8-AE22-40DC-8BFD-CD3F2CD438CA}" dt="2024-07-14T09:26:37.684" v="2524" actId="1038"/>
          <ac:spMkLst>
            <pc:docMk/>
            <pc:sldMk cId="19883023" sldId="334"/>
            <ac:spMk id="13" creationId="{D7C04072-F80D-F056-5980-D10C3BF7AAAE}"/>
          </ac:spMkLst>
        </pc:spChg>
        <pc:spChg chg="add mod">
          <ac:chgData name="Yuganshu Wadhwa (ywadhwa)" userId="9902c99b-e324-4116-bae8-88087292a79d" providerId="ADAL" clId="{2AD71DF8-AE22-40DC-8BFD-CD3F2CD438CA}" dt="2024-07-14T09:26:37.684" v="2524" actId="1038"/>
          <ac:spMkLst>
            <pc:docMk/>
            <pc:sldMk cId="19883023" sldId="334"/>
            <ac:spMk id="14" creationId="{E9A53CC3-5F2F-3CFA-2804-84268599A9FD}"/>
          </ac:spMkLst>
        </pc:spChg>
        <pc:spChg chg="add mod">
          <ac:chgData name="Yuganshu Wadhwa (ywadhwa)" userId="9902c99b-e324-4116-bae8-88087292a79d" providerId="ADAL" clId="{2AD71DF8-AE22-40DC-8BFD-CD3F2CD438CA}" dt="2024-07-13T19:01:01.702" v="1457" actId="164"/>
          <ac:spMkLst>
            <pc:docMk/>
            <pc:sldMk cId="19883023" sldId="334"/>
            <ac:spMk id="19" creationId="{22AC7515-01BE-43F7-1215-95531F2D8C72}"/>
          </ac:spMkLst>
        </pc:spChg>
        <pc:spChg chg="add mod">
          <ac:chgData name="Yuganshu Wadhwa (ywadhwa)" userId="9902c99b-e324-4116-bae8-88087292a79d" providerId="ADAL" clId="{2AD71DF8-AE22-40DC-8BFD-CD3F2CD438CA}" dt="2024-07-13T19:01:01.702" v="1457" actId="164"/>
          <ac:spMkLst>
            <pc:docMk/>
            <pc:sldMk cId="19883023" sldId="334"/>
            <ac:spMk id="21" creationId="{DC9DF238-D75B-636A-DFA6-08FBFD9129C3}"/>
          </ac:spMkLst>
        </pc:spChg>
        <pc:spChg chg="add mod topLvl">
          <ac:chgData name="Yuganshu Wadhwa (ywadhwa)" userId="9902c99b-e324-4116-bae8-88087292a79d" providerId="ADAL" clId="{2AD71DF8-AE22-40DC-8BFD-CD3F2CD438CA}" dt="2024-07-14T09:01:04.408" v="1949" actId="1035"/>
          <ac:spMkLst>
            <pc:docMk/>
            <pc:sldMk cId="19883023" sldId="334"/>
            <ac:spMk id="23" creationId="{59D85788-3A21-5819-7E9F-7F52232356EE}"/>
          </ac:spMkLst>
        </pc:spChg>
        <pc:spChg chg="add mod topLvl">
          <ac:chgData name="Yuganshu Wadhwa (ywadhwa)" userId="9902c99b-e324-4116-bae8-88087292a79d" providerId="ADAL" clId="{2AD71DF8-AE22-40DC-8BFD-CD3F2CD438CA}" dt="2024-07-14T09:01:04.408" v="1949" actId="1035"/>
          <ac:spMkLst>
            <pc:docMk/>
            <pc:sldMk cId="19883023" sldId="334"/>
            <ac:spMk id="24" creationId="{F4ABE97D-BC6D-843B-3D17-B66ADD66428F}"/>
          </ac:spMkLst>
        </pc:spChg>
        <pc:spChg chg="add mod">
          <ac:chgData name="Yuganshu Wadhwa (ywadhwa)" userId="9902c99b-e324-4116-bae8-88087292a79d" providerId="ADAL" clId="{2AD71DF8-AE22-40DC-8BFD-CD3F2CD438CA}" dt="2024-07-13T19:01:01.702" v="1457" actId="164"/>
          <ac:spMkLst>
            <pc:docMk/>
            <pc:sldMk cId="19883023" sldId="334"/>
            <ac:spMk id="25" creationId="{86994E6E-BD4A-2347-2CE2-5E7EA05D7490}"/>
          </ac:spMkLst>
        </pc:spChg>
        <pc:spChg chg="add mod">
          <ac:chgData name="Yuganshu Wadhwa (ywadhwa)" userId="9902c99b-e324-4116-bae8-88087292a79d" providerId="ADAL" clId="{2AD71DF8-AE22-40DC-8BFD-CD3F2CD438CA}" dt="2024-07-13T19:01:01.702" v="1457" actId="164"/>
          <ac:spMkLst>
            <pc:docMk/>
            <pc:sldMk cId="19883023" sldId="334"/>
            <ac:spMk id="26" creationId="{F0A5DCEF-FF08-F694-4D68-22C77C872F80}"/>
          </ac:spMkLst>
        </pc:spChg>
        <pc:spChg chg="add mod">
          <ac:chgData name="Yuganshu Wadhwa (ywadhwa)" userId="9902c99b-e324-4116-bae8-88087292a79d" providerId="ADAL" clId="{2AD71DF8-AE22-40DC-8BFD-CD3F2CD438CA}" dt="2024-07-13T19:11:07.373" v="1639" actId="164"/>
          <ac:spMkLst>
            <pc:docMk/>
            <pc:sldMk cId="19883023" sldId="334"/>
            <ac:spMk id="28" creationId="{416D08AC-0A77-E863-DC10-49B5A29253E2}"/>
          </ac:spMkLst>
        </pc:spChg>
        <pc:spChg chg="add mod">
          <ac:chgData name="Yuganshu Wadhwa (ywadhwa)" userId="9902c99b-e324-4116-bae8-88087292a79d" providerId="ADAL" clId="{2AD71DF8-AE22-40DC-8BFD-CD3F2CD438CA}" dt="2024-07-13T19:10:24.218" v="1636" actId="164"/>
          <ac:spMkLst>
            <pc:docMk/>
            <pc:sldMk cId="19883023" sldId="334"/>
            <ac:spMk id="29" creationId="{CC9F0C3E-FF1D-0409-3422-C6B1C01FD166}"/>
          </ac:spMkLst>
        </pc:spChg>
        <pc:spChg chg="add mod">
          <ac:chgData name="Yuganshu Wadhwa (ywadhwa)" userId="9902c99b-e324-4116-bae8-88087292a79d" providerId="ADAL" clId="{2AD71DF8-AE22-40DC-8BFD-CD3F2CD438CA}" dt="2024-07-13T19:10:24.218" v="1636" actId="164"/>
          <ac:spMkLst>
            <pc:docMk/>
            <pc:sldMk cId="19883023" sldId="334"/>
            <ac:spMk id="30" creationId="{F8DCFE5D-43C6-7EBB-5C57-2C01BB75926B}"/>
          </ac:spMkLst>
        </pc:spChg>
        <pc:spChg chg="add mod topLvl">
          <ac:chgData name="Yuganshu Wadhwa (ywadhwa)" userId="9902c99b-e324-4116-bae8-88087292a79d" providerId="ADAL" clId="{2AD71DF8-AE22-40DC-8BFD-CD3F2CD438CA}" dt="2024-07-14T09:01:04.408" v="1949" actId="1035"/>
          <ac:spMkLst>
            <pc:docMk/>
            <pc:sldMk cId="19883023" sldId="334"/>
            <ac:spMk id="33" creationId="{6FCBFA02-6011-850E-6132-D6DC4E7052B0}"/>
          </ac:spMkLst>
        </pc:spChg>
        <pc:spChg chg="add mod topLvl">
          <ac:chgData name="Yuganshu Wadhwa (ywadhwa)" userId="9902c99b-e324-4116-bae8-88087292a79d" providerId="ADAL" clId="{2AD71DF8-AE22-40DC-8BFD-CD3F2CD438CA}" dt="2024-07-14T09:01:04.408" v="1949" actId="1035"/>
          <ac:spMkLst>
            <pc:docMk/>
            <pc:sldMk cId="19883023" sldId="334"/>
            <ac:spMk id="34" creationId="{CDAAD747-BFC0-8854-14C3-8D5E702EDE34}"/>
          </ac:spMkLst>
        </pc:spChg>
        <pc:grpChg chg="add mod">
          <ac:chgData name="Yuganshu Wadhwa (ywadhwa)" userId="9902c99b-e324-4116-bae8-88087292a79d" providerId="ADAL" clId="{2AD71DF8-AE22-40DC-8BFD-CD3F2CD438CA}" dt="2024-07-13T19:18:19.108" v="1840" actId="1076"/>
          <ac:grpSpMkLst>
            <pc:docMk/>
            <pc:sldMk cId="19883023" sldId="334"/>
            <ac:grpSpMk id="27" creationId="{E3CB4145-45F7-4788-F3DE-863EA7000071}"/>
          </ac:grpSpMkLst>
        </pc:grpChg>
        <pc:grpChg chg="add mod">
          <ac:chgData name="Yuganshu Wadhwa (ywadhwa)" userId="9902c99b-e324-4116-bae8-88087292a79d" providerId="ADAL" clId="{2AD71DF8-AE22-40DC-8BFD-CD3F2CD438CA}" dt="2024-07-13T19:11:07.373" v="1639" actId="164"/>
          <ac:grpSpMkLst>
            <pc:docMk/>
            <pc:sldMk cId="19883023" sldId="334"/>
            <ac:grpSpMk id="31" creationId="{7ABD056D-81A0-BC8C-CF46-CF8A0A20DCE6}"/>
          </ac:grpSpMkLst>
        </pc:grpChg>
        <pc:grpChg chg="add mod">
          <ac:chgData name="Yuganshu Wadhwa (ywadhwa)" userId="9902c99b-e324-4116-bae8-88087292a79d" providerId="ADAL" clId="{2AD71DF8-AE22-40DC-8BFD-CD3F2CD438CA}" dt="2024-07-13T19:18:19.108" v="1840" actId="1076"/>
          <ac:grpSpMkLst>
            <pc:docMk/>
            <pc:sldMk cId="19883023" sldId="334"/>
            <ac:grpSpMk id="32" creationId="{B4BBAA74-6FD5-E6B1-0107-305635145000}"/>
          </ac:grpSpMkLst>
        </pc:grpChg>
        <pc:grpChg chg="add del mod">
          <ac:chgData name="Yuganshu Wadhwa (ywadhwa)" userId="9902c99b-e324-4116-bae8-88087292a79d" providerId="ADAL" clId="{2AD71DF8-AE22-40DC-8BFD-CD3F2CD438CA}" dt="2024-07-14T09:00:32.580" v="1857" actId="165"/>
          <ac:grpSpMkLst>
            <pc:docMk/>
            <pc:sldMk cId="19883023" sldId="334"/>
            <ac:grpSpMk id="35" creationId="{BD8A4ADF-4BF0-D505-E174-56DFD63F95AB}"/>
          </ac:grpSpMkLst>
        </pc:grpChg>
        <pc:picChg chg="add del mod">
          <ac:chgData name="Yuganshu Wadhwa (ywadhwa)" userId="9902c99b-e324-4116-bae8-88087292a79d" providerId="ADAL" clId="{2AD71DF8-AE22-40DC-8BFD-CD3F2CD438CA}" dt="2024-07-14T09:03:48.062" v="2082" actId="478"/>
          <ac:picMkLst>
            <pc:docMk/>
            <pc:sldMk cId="19883023" sldId="334"/>
            <ac:picMk id="2" creationId="{D492DD1F-71D5-8439-F466-154A4E7CE141}"/>
          </ac:picMkLst>
        </pc:picChg>
        <pc:picChg chg="add del mod">
          <ac:chgData name="Yuganshu Wadhwa (ywadhwa)" userId="9902c99b-e324-4116-bae8-88087292a79d" providerId="ADAL" clId="{2AD71DF8-AE22-40DC-8BFD-CD3F2CD438CA}" dt="2024-07-14T09:26:31.335" v="2408" actId="478"/>
          <ac:picMkLst>
            <pc:docMk/>
            <pc:sldMk cId="19883023" sldId="334"/>
            <ac:picMk id="4" creationId="{2C109124-5DF4-8D28-AF2C-B48E71612A8C}"/>
          </ac:picMkLst>
        </pc:picChg>
        <pc:picChg chg="add mod">
          <ac:chgData name="Yuganshu Wadhwa (ywadhwa)" userId="9902c99b-e324-4116-bae8-88087292a79d" providerId="ADAL" clId="{2AD71DF8-AE22-40DC-8BFD-CD3F2CD438CA}" dt="2024-07-14T09:26:37.684" v="2524" actId="1038"/>
          <ac:picMkLst>
            <pc:docMk/>
            <pc:sldMk cId="19883023" sldId="334"/>
            <ac:picMk id="9" creationId="{85C5B52A-B129-6B56-E369-3A77E9BAA07A}"/>
          </ac:picMkLst>
        </pc:picChg>
        <pc:picChg chg="add mod">
          <ac:chgData name="Yuganshu Wadhwa (ywadhwa)" userId="9902c99b-e324-4116-bae8-88087292a79d" providerId="ADAL" clId="{2AD71DF8-AE22-40DC-8BFD-CD3F2CD438CA}" dt="2024-07-14T09:26:37.684" v="2524" actId="1038"/>
          <ac:picMkLst>
            <pc:docMk/>
            <pc:sldMk cId="19883023" sldId="334"/>
            <ac:picMk id="12" creationId="{CA5BF6A2-A572-FD26-B5B5-FEB38860CFF8}"/>
          </ac:picMkLst>
        </pc:picChg>
        <pc:cxnChg chg="add del mod">
          <ac:chgData name="Yuganshu Wadhwa (ywadhwa)" userId="9902c99b-e324-4116-bae8-88087292a79d" providerId="ADAL" clId="{2AD71DF8-AE22-40DC-8BFD-CD3F2CD438CA}" dt="2024-07-14T09:26:31.335" v="2408" actId="478"/>
          <ac:cxnSpMkLst>
            <pc:docMk/>
            <pc:sldMk cId="19883023" sldId="334"/>
            <ac:cxnSpMk id="5" creationId="{4A6DD52B-5884-7146-AF78-728642AEC30D}"/>
          </ac:cxnSpMkLst>
        </pc:cxnChg>
        <pc:cxnChg chg="add mod">
          <ac:chgData name="Yuganshu Wadhwa (ywadhwa)" userId="9902c99b-e324-4116-bae8-88087292a79d" providerId="ADAL" clId="{2AD71DF8-AE22-40DC-8BFD-CD3F2CD438CA}" dt="2024-07-13T19:01:01.702" v="1457" actId="164"/>
          <ac:cxnSpMkLst>
            <pc:docMk/>
            <pc:sldMk cId="19883023" sldId="334"/>
            <ac:cxnSpMk id="6" creationId="{2BEB432E-28AB-ABAB-47B2-B38BB6FCE14F}"/>
          </ac:cxnSpMkLst>
        </pc:cxnChg>
        <pc:cxnChg chg="add mod">
          <ac:chgData name="Yuganshu Wadhwa (ywadhwa)" userId="9902c99b-e324-4116-bae8-88087292a79d" providerId="ADAL" clId="{2AD71DF8-AE22-40DC-8BFD-CD3F2CD438CA}" dt="2024-07-13T19:01:01.702" v="1457" actId="164"/>
          <ac:cxnSpMkLst>
            <pc:docMk/>
            <pc:sldMk cId="19883023" sldId="334"/>
            <ac:cxnSpMk id="7" creationId="{63F02B4A-4323-4A35-B48E-C60F736694D0}"/>
          </ac:cxnSpMkLst>
        </pc:cxnChg>
        <pc:cxnChg chg="add del mod">
          <ac:chgData name="Yuganshu Wadhwa (ywadhwa)" userId="9902c99b-e324-4116-bae8-88087292a79d" providerId="ADAL" clId="{2AD71DF8-AE22-40DC-8BFD-CD3F2CD438CA}" dt="2024-07-14T09:26:31.335" v="2408" actId="478"/>
          <ac:cxnSpMkLst>
            <pc:docMk/>
            <pc:sldMk cId="19883023" sldId="334"/>
            <ac:cxnSpMk id="8" creationId="{29169181-C0BB-F41C-05CB-FBA3CD6341C3}"/>
          </ac:cxnSpMkLst>
        </pc:cxnChg>
        <pc:cxnChg chg="add del">
          <ac:chgData name="Yuganshu Wadhwa (ywadhwa)" userId="9902c99b-e324-4116-bae8-88087292a79d" providerId="ADAL" clId="{2AD71DF8-AE22-40DC-8BFD-CD3F2CD438CA}" dt="2024-07-13T18:43:47.344" v="1156" actId="478"/>
          <ac:cxnSpMkLst>
            <pc:docMk/>
            <pc:sldMk cId="19883023" sldId="334"/>
            <ac:cxnSpMk id="13" creationId="{42D93E23-C74F-D94F-F7C7-14360F45041C}"/>
          </ac:cxnSpMkLst>
        </pc:cxnChg>
        <pc:cxnChg chg="add mod ord">
          <ac:chgData name="Yuganshu Wadhwa (ywadhwa)" userId="9902c99b-e324-4116-bae8-88087292a79d" providerId="ADAL" clId="{2AD71DF8-AE22-40DC-8BFD-CD3F2CD438CA}" dt="2024-07-13T19:01:01.702" v="1457" actId="164"/>
          <ac:cxnSpMkLst>
            <pc:docMk/>
            <pc:sldMk cId="19883023" sldId="334"/>
            <ac:cxnSpMk id="15" creationId="{A35A0B83-7F64-A55D-07FB-839A33E8D417}"/>
          </ac:cxnSpMkLst>
        </pc:cxnChg>
        <pc:cxnChg chg="add mod">
          <ac:chgData name="Yuganshu Wadhwa (ywadhwa)" userId="9902c99b-e324-4116-bae8-88087292a79d" providerId="ADAL" clId="{2AD71DF8-AE22-40DC-8BFD-CD3F2CD438CA}" dt="2024-07-14T09:26:37.684" v="2524" actId="1038"/>
          <ac:cxnSpMkLst>
            <pc:docMk/>
            <pc:sldMk cId="19883023" sldId="334"/>
            <ac:cxnSpMk id="16" creationId="{AC16B639-4A59-C5C4-2EDB-18DA4A8CFA5D}"/>
          </ac:cxnSpMkLst>
        </pc:cxnChg>
        <pc:cxnChg chg="add mod">
          <ac:chgData name="Yuganshu Wadhwa (ywadhwa)" userId="9902c99b-e324-4116-bae8-88087292a79d" providerId="ADAL" clId="{2AD71DF8-AE22-40DC-8BFD-CD3F2CD438CA}" dt="2024-07-14T09:26:37.684" v="2524" actId="1038"/>
          <ac:cxnSpMkLst>
            <pc:docMk/>
            <pc:sldMk cId="19883023" sldId="334"/>
            <ac:cxnSpMk id="17" creationId="{628982A6-4E44-DB1F-6067-1927D584610D}"/>
          </ac:cxnSpMkLst>
        </pc:cxnChg>
        <pc:cxnChg chg="add del">
          <ac:chgData name="Yuganshu Wadhwa (ywadhwa)" userId="9902c99b-e324-4116-bae8-88087292a79d" providerId="ADAL" clId="{2AD71DF8-AE22-40DC-8BFD-CD3F2CD438CA}" dt="2024-07-13T18:44:23.761" v="1159" actId="478"/>
          <ac:cxnSpMkLst>
            <pc:docMk/>
            <pc:sldMk cId="19883023" sldId="334"/>
            <ac:cxnSpMk id="17" creationId="{E0AA3269-7075-C3F6-2EFF-AC6C307DDF25}"/>
          </ac:cxnSpMkLst>
        </pc:cxnChg>
        <pc:cxnChg chg="add mod">
          <ac:chgData name="Yuganshu Wadhwa (ywadhwa)" userId="9902c99b-e324-4116-bae8-88087292a79d" providerId="ADAL" clId="{2AD71DF8-AE22-40DC-8BFD-CD3F2CD438CA}" dt="2024-07-13T19:01:01.702" v="1457" actId="164"/>
          <ac:cxnSpMkLst>
            <pc:docMk/>
            <pc:sldMk cId="19883023" sldId="334"/>
            <ac:cxnSpMk id="18" creationId="{42C8F0F0-D81D-B7A4-FFE6-06E70778D8A4}"/>
          </ac:cxnSpMkLst>
        </pc:cxnChg>
        <pc:cxnChg chg="add mod">
          <ac:chgData name="Yuganshu Wadhwa (ywadhwa)" userId="9902c99b-e324-4116-bae8-88087292a79d" providerId="ADAL" clId="{2AD71DF8-AE22-40DC-8BFD-CD3F2CD438CA}" dt="2024-07-13T19:01:01.702" v="1457" actId="164"/>
          <ac:cxnSpMkLst>
            <pc:docMk/>
            <pc:sldMk cId="19883023" sldId="334"/>
            <ac:cxnSpMk id="20" creationId="{D64E1B59-D29A-B55C-8838-5CD105B78AD2}"/>
          </ac:cxnSpMkLst>
        </pc:cxnChg>
      </pc:sldChg>
      <pc:sldChg chg="addSp delSp modSp new mod modTransition modAnim">
        <pc:chgData name="Yuganshu Wadhwa (ywadhwa)" userId="9902c99b-e324-4116-bae8-88087292a79d" providerId="ADAL" clId="{2AD71DF8-AE22-40DC-8BFD-CD3F2CD438CA}" dt="2024-07-14T09:20:35.448" v="2389" actId="167"/>
        <pc:sldMkLst>
          <pc:docMk/>
          <pc:sldMk cId="385724813" sldId="335"/>
        </pc:sldMkLst>
        <pc:spChg chg="del">
          <ac:chgData name="Yuganshu Wadhwa (ywadhwa)" userId="9902c99b-e324-4116-bae8-88087292a79d" providerId="ADAL" clId="{2AD71DF8-AE22-40DC-8BFD-CD3F2CD438CA}" dt="2024-07-14T08:47:24.606" v="1842" actId="478"/>
          <ac:spMkLst>
            <pc:docMk/>
            <pc:sldMk cId="385724813" sldId="335"/>
            <ac:spMk id="2" creationId="{15F04C92-AF76-4BF7-4E92-6D8EACEB61F1}"/>
          </ac:spMkLst>
        </pc:spChg>
        <pc:spChg chg="del">
          <ac:chgData name="Yuganshu Wadhwa (ywadhwa)" userId="9902c99b-e324-4116-bae8-88087292a79d" providerId="ADAL" clId="{2AD71DF8-AE22-40DC-8BFD-CD3F2CD438CA}" dt="2024-07-14T08:47:24.606" v="1842" actId="478"/>
          <ac:spMkLst>
            <pc:docMk/>
            <pc:sldMk cId="385724813" sldId="335"/>
            <ac:spMk id="4" creationId="{C12630A6-FC84-0ADC-8971-739EB8C6A8FF}"/>
          </ac:spMkLst>
        </pc:spChg>
        <pc:spChg chg="add mod">
          <ac:chgData name="Yuganshu Wadhwa (ywadhwa)" userId="9902c99b-e324-4116-bae8-88087292a79d" providerId="ADAL" clId="{2AD71DF8-AE22-40DC-8BFD-CD3F2CD438CA}" dt="2024-07-14T08:57:38.459" v="1853" actId="1076"/>
          <ac:spMkLst>
            <pc:docMk/>
            <pc:sldMk cId="385724813" sldId="335"/>
            <ac:spMk id="6" creationId="{872A5408-A136-21AA-7D9F-3FF2BA1F5DB2}"/>
          </ac:spMkLst>
        </pc:spChg>
        <pc:spChg chg="add mod">
          <ac:chgData name="Yuganshu Wadhwa (ywadhwa)" userId="9902c99b-e324-4116-bae8-88087292a79d" providerId="ADAL" clId="{2AD71DF8-AE22-40DC-8BFD-CD3F2CD438CA}" dt="2024-07-14T08:57:29.663" v="1852" actId="1076"/>
          <ac:spMkLst>
            <pc:docMk/>
            <pc:sldMk cId="385724813" sldId="335"/>
            <ac:spMk id="7" creationId="{BB40A9E5-9972-8047-587F-87FA36281EB2}"/>
          </ac:spMkLst>
        </pc:spChg>
        <pc:spChg chg="add mod">
          <ac:chgData name="Yuganshu Wadhwa (ywadhwa)" userId="9902c99b-e324-4116-bae8-88087292a79d" providerId="ADAL" clId="{2AD71DF8-AE22-40DC-8BFD-CD3F2CD438CA}" dt="2024-07-14T09:06:47.773" v="2227" actId="1035"/>
          <ac:spMkLst>
            <pc:docMk/>
            <pc:sldMk cId="385724813" sldId="335"/>
            <ac:spMk id="13" creationId="{56F98510-F6C7-FE5D-0B19-A12549BEA87F}"/>
          </ac:spMkLst>
        </pc:spChg>
        <pc:picChg chg="add mod">
          <ac:chgData name="Yuganshu Wadhwa (ywadhwa)" userId="9902c99b-e324-4116-bae8-88087292a79d" providerId="ADAL" clId="{2AD71DF8-AE22-40DC-8BFD-CD3F2CD438CA}" dt="2024-07-14T08:56:49.330" v="1848" actId="2085"/>
          <ac:picMkLst>
            <pc:docMk/>
            <pc:sldMk cId="385724813" sldId="335"/>
            <ac:picMk id="5" creationId="{FA5580A0-06C1-752A-27F1-7EB77CE57E09}"/>
          </ac:picMkLst>
        </pc:picChg>
        <pc:picChg chg="add mod ord">
          <ac:chgData name="Yuganshu Wadhwa (ywadhwa)" userId="9902c99b-e324-4116-bae8-88087292a79d" providerId="ADAL" clId="{2AD71DF8-AE22-40DC-8BFD-CD3F2CD438CA}" dt="2024-07-14T09:20:35.448" v="2389" actId="167"/>
          <ac:picMkLst>
            <pc:docMk/>
            <pc:sldMk cId="385724813" sldId="335"/>
            <ac:picMk id="16" creationId="{9968BCF9-2890-C730-6004-CF4B0E88CD04}"/>
          </ac:picMkLst>
        </pc:picChg>
        <pc:cxnChg chg="add mod">
          <ac:chgData name="Yuganshu Wadhwa (ywadhwa)" userId="9902c99b-e324-4116-bae8-88087292a79d" providerId="ADAL" clId="{2AD71DF8-AE22-40DC-8BFD-CD3F2CD438CA}" dt="2024-07-14T08:58:18.910" v="1856" actId="1582"/>
          <ac:cxnSpMkLst>
            <pc:docMk/>
            <pc:sldMk cId="385724813" sldId="335"/>
            <ac:cxnSpMk id="9" creationId="{A865043F-3228-5D2E-794D-6140E65BA6E6}"/>
          </ac:cxnSpMkLst>
        </pc:cxnChg>
        <pc:cxnChg chg="add mod">
          <ac:chgData name="Yuganshu Wadhwa (ywadhwa)" userId="9902c99b-e324-4116-bae8-88087292a79d" providerId="ADAL" clId="{2AD71DF8-AE22-40DC-8BFD-CD3F2CD438CA}" dt="2024-07-14T09:03:07.698" v="2080" actId="208"/>
          <ac:cxnSpMkLst>
            <pc:docMk/>
            <pc:sldMk cId="385724813" sldId="335"/>
            <ac:cxnSpMk id="11" creationId="{6F514431-B7BF-5916-566F-382B6C511F6F}"/>
          </ac:cxnSpMkLst>
        </pc:cxnChg>
        <pc:cxnChg chg="add mod">
          <ac:chgData name="Yuganshu Wadhwa (ywadhwa)" userId="9902c99b-e324-4116-bae8-88087292a79d" providerId="ADAL" clId="{2AD71DF8-AE22-40DC-8BFD-CD3F2CD438CA}" dt="2024-07-14T09:07:20.553" v="2375" actId="14100"/>
          <ac:cxnSpMkLst>
            <pc:docMk/>
            <pc:sldMk cId="385724813" sldId="335"/>
            <ac:cxnSpMk id="14" creationId="{9E9C13F6-53A2-ED2A-847B-37D85146EF69}"/>
          </ac:cxnSpMkLst>
        </pc:cxnChg>
      </pc:sldChg>
      <pc:sldChg chg="addSp delSp modSp new del mod">
        <pc:chgData name="Yuganshu Wadhwa (ywadhwa)" userId="9902c99b-e324-4116-bae8-88087292a79d" providerId="ADAL" clId="{2AD71DF8-AE22-40DC-8BFD-CD3F2CD438CA}" dt="2024-07-13T19:03:30.469" v="1476" actId="680"/>
        <pc:sldMkLst>
          <pc:docMk/>
          <pc:sldMk cId="3436448448" sldId="335"/>
        </pc:sldMkLst>
        <pc:spChg chg="add del">
          <ac:chgData name="Yuganshu Wadhwa (ywadhwa)" userId="9902c99b-e324-4116-bae8-88087292a79d" providerId="ADAL" clId="{2AD71DF8-AE22-40DC-8BFD-CD3F2CD438CA}" dt="2024-07-13T19:03:29.577" v="1475" actId="478"/>
          <ac:spMkLst>
            <pc:docMk/>
            <pc:sldMk cId="3436448448" sldId="335"/>
            <ac:spMk id="2" creationId="{54D16567-FCCE-4BB8-A4CD-447CE1C3F844}"/>
          </ac:spMkLst>
        </pc:spChg>
        <pc:spChg chg="add del">
          <ac:chgData name="Yuganshu Wadhwa (ywadhwa)" userId="9902c99b-e324-4116-bae8-88087292a79d" providerId="ADAL" clId="{2AD71DF8-AE22-40DC-8BFD-CD3F2CD438CA}" dt="2024-07-13T19:03:29.577" v="1475" actId="478"/>
          <ac:spMkLst>
            <pc:docMk/>
            <pc:sldMk cId="3436448448" sldId="335"/>
            <ac:spMk id="4" creationId="{41581EF0-D2A1-B50A-467F-AB6318201283}"/>
          </ac:spMkLst>
        </pc:spChg>
        <pc:picChg chg="add mod">
          <ac:chgData name="Yuganshu Wadhwa (ywadhwa)" userId="9902c99b-e324-4116-bae8-88087292a79d" providerId="ADAL" clId="{2AD71DF8-AE22-40DC-8BFD-CD3F2CD438CA}" dt="2024-07-13T19:03:28.967" v="1474"/>
          <ac:picMkLst>
            <pc:docMk/>
            <pc:sldMk cId="3436448448" sldId="335"/>
            <ac:picMk id="5" creationId="{7AC8FED6-B6AC-3F53-8E6B-FA5F97386B52}"/>
          </ac:picMkLst>
        </pc:picChg>
      </pc:sldChg>
      <pc:sldChg chg="addSp delSp modSp new mod modTransition modAnim">
        <pc:chgData name="Yuganshu Wadhwa (ywadhwa)" userId="9902c99b-e324-4116-bae8-88087292a79d" providerId="ADAL" clId="{2AD71DF8-AE22-40DC-8BFD-CD3F2CD438CA}" dt="2024-07-14T09:53:47.949" v="2880"/>
        <pc:sldMkLst>
          <pc:docMk/>
          <pc:sldMk cId="4094176579" sldId="336"/>
        </pc:sldMkLst>
        <pc:spChg chg="del">
          <ac:chgData name="Yuganshu Wadhwa (ywadhwa)" userId="9902c99b-e324-4116-bae8-88087292a79d" providerId="ADAL" clId="{2AD71DF8-AE22-40DC-8BFD-CD3F2CD438CA}" dt="2024-07-14T09:10:48.875" v="2381" actId="478"/>
          <ac:spMkLst>
            <pc:docMk/>
            <pc:sldMk cId="4094176579" sldId="336"/>
            <ac:spMk id="2" creationId="{A31B4624-AE81-F8A6-2C1E-22B3333CC244}"/>
          </ac:spMkLst>
        </pc:spChg>
        <pc:spChg chg="del">
          <ac:chgData name="Yuganshu Wadhwa (ywadhwa)" userId="9902c99b-e324-4116-bae8-88087292a79d" providerId="ADAL" clId="{2AD71DF8-AE22-40DC-8BFD-CD3F2CD438CA}" dt="2024-07-14T09:10:48.875" v="2381" actId="478"/>
          <ac:spMkLst>
            <pc:docMk/>
            <pc:sldMk cId="4094176579" sldId="336"/>
            <ac:spMk id="4" creationId="{AFC6DB48-BEE7-05A9-5270-4FA73C5A98B8}"/>
          </ac:spMkLst>
        </pc:spChg>
        <pc:spChg chg="add mod">
          <ac:chgData name="Yuganshu Wadhwa (ywadhwa)" userId="9902c99b-e324-4116-bae8-88087292a79d" providerId="ADAL" clId="{2AD71DF8-AE22-40DC-8BFD-CD3F2CD438CA}" dt="2024-07-14T09:26:58.449" v="2644" actId="1038"/>
          <ac:spMkLst>
            <pc:docMk/>
            <pc:sldMk cId="4094176579" sldId="336"/>
            <ac:spMk id="12" creationId="{21F2717F-EBCB-7BFF-5954-093BF372EB8B}"/>
          </ac:spMkLst>
        </pc:spChg>
        <pc:spChg chg="add mod">
          <ac:chgData name="Yuganshu Wadhwa (ywadhwa)" userId="9902c99b-e324-4116-bae8-88087292a79d" providerId="ADAL" clId="{2AD71DF8-AE22-40DC-8BFD-CD3F2CD438CA}" dt="2024-07-14T09:26:58.449" v="2644" actId="1038"/>
          <ac:spMkLst>
            <pc:docMk/>
            <pc:sldMk cId="4094176579" sldId="336"/>
            <ac:spMk id="13" creationId="{931E1425-A2A8-10DF-9ED3-AB306EC14517}"/>
          </ac:spMkLst>
        </pc:spChg>
        <pc:spChg chg="add mod">
          <ac:chgData name="Yuganshu Wadhwa (ywadhwa)" userId="9902c99b-e324-4116-bae8-88087292a79d" providerId="ADAL" clId="{2AD71DF8-AE22-40DC-8BFD-CD3F2CD438CA}" dt="2024-07-14T09:45:05.298" v="2798" actId="1076"/>
          <ac:spMkLst>
            <pc:docMk/>
            <pc:sldMk cId="4094176579" sldId="336"/>
            <ac:spMk id="19" creationId="{337C3154-DFF8-431D-C6BE-03616AA335F3}"/>
          </ac:spMkLst>
        </pc:spChg>
        <pc:spChg chg="add del">
          <ac:chgData name="Yuganshu Wadhwa (ywadhwa)" userId="9902c99b-e324-4116-bae8-88087292a79d" providerId="ADAL" clId="{2AD71DF8-AE22-40DC-8BFD-CD3F2CD438CA}" dt="2024-07-14T09:38:02.559" v="2664" actId="22"/>
          <ac:spMkLst>
            <pc:docMk/>
            <pc:sldMk cId="4094176579" sldId="336"/>
            <ac:spMk id="21" creationId="{456ACB80-FCCF-63EF-ED4B-55A51D96C899}"/>
          </ac:spMkLst>
        </pc:spChg>
        <pc:spChg chg="add mod">
          <ac:chgData name="Yuganshu Wadhwa (ywadhwa)" userId="9902c99b-e324-4116-bae8-88087292a79d" providerId="ADAL" clId="{2AD71DF8-AE22-40DC-8BFD-CD3F2CD438CA}" dt="2024-07-14T09:41:04.431" v="2779" actId="1036"/>
          <ac:spMkLst>
            <pc:docMk/>
            <pc:sldMk cId="4094176579" sldId="336"/>
            <ac:spMk id="24" creationId="{59B20745-2B9C-D215-AEDF-CD8F010AA7D5}"/>
          </ac:spMkLst>
        </pc:spChg>
        <pc:spChg chg="add mod">
          <ac:chgData name="Yuganshu Wadhwa (ywadhwa)" userId="9902c99b-e324-4116-bae8-88087292a79d" providerId="ADAL" clId="{2AD71DF8-AE22-40DC-8BFD-CD3F2CD438CA}" dt="2024-07-14T09:48:54.689" v="2859" actId="207"/>
          <ac:spMkLst>
            <pc:docMk/>
            <pc:sldMk cId="4094176579" sldId="336"/>
            <ac:spMk id="32" creationId="{80BAD8BD-A556-63FF-6E6B-D4518266C0A7}"/>
          </ac:spMkLst>
        </pc:spChg>
        <pc:spChg chg="add mod">
          <ac:chgData name="Yuganshu Wadhwa (ywadhwa)" userId="9902c99b-e324-4116-bae8-88087292a79d" providerId="ADAL" clId="{2AD71DF8-AE22-40DC-8BFD-CD3F2CD438CA}" dt="2024-07-14T09:48:54.689" v="2859" actId="207"/>
          <ac:spMkLst>
            <pc:docMk/>
            <pc:sldMk cId="4094176579" sldId="336"/>
            <ac:spMk id="33" creationId="{457704D7-1C86-7D09-EAE9-66CA16D0BF7C}"/>
          </ac:spMkLst>
        </pc:spChg>
        <pc:spChg chg="add mod">
          <ac:chgData name="Yuganshu Wadhwa (ywadhwa)" userId="9902c99b-e324-4116-bae8-88087292a79d" providerId="ADAL" clId="{2AD71DF8-AE22-40DC-8BFD-CD3F2CD438CA}" dt="2024-07-14T09:48:54.689" v="2859" actId="207"/>
          <ac:spMkLst>
            <pc:docMk/>
            <pc:sldMk cId="4094176579" sldId="336"/>
            <ac:spMk id="35" creationId="{0C70877A-E774-724E-605F-5FB6B7FD69E9}"/>
          </ac:spMkLst>
        </pc:spChg>
        <pc:picChg chg="add mod modCrop">
          <ac:chgData name="Yuganshu Wadhwa (ywadhwa)" userId="9902c99b-e324-4116-bae8-88087292a79d" providerId="ADAL" clId="{2AD71DF8-AE22-40DC-8BFD-CD3F2CD438CA}" dt="2024-07-14T09:21:36.325" v="2392" actId="1076"/>
          <ac:picMkLst>
            <pc:docMk/>
            <pc:sldMk cId="4094176579" sldId="336"/>
            <ac:picMk id="5" creationId="{A6536C51-E419-F0E5-D5A6-64F36B5FC601}"/>
          </ac:picMkLst>
        </pc:picChg>
        <pc:picChg chg="add mod modCrop">
          <ac:chgData name="Yuganshu Wadhwa (ywadhwa)" userId="9902c99b-e324-4116-bae8-88087292a79d" providerId="ADAL" clId="{2AD71DF8-AE22-40DC-8BFD-CD3F2CD438CA}" dt="2024-07-14T09:39:19.101" v="2691" actId="2085"/>
          <ac:picMkLst>
            <pc:docMk/>
            <pc:sldMk cId="4094176579" sldId="336"/>
            <ac:picMk id="6" creationId="{9DCCA27E-C010-A617-6D27-1C43E268BB56}"/>
          </ac:picMkLst>
        </pc:picChg>
        <pc:picChg chg="add del mod">
          <ac:chgData name="Yuganshu Wadhwa (ywadhwa)" userId="9902c99b-e324-4116-bae8-88087292a79d" providerId="ADAL" clId="{2AD71DF8-AE22-40DC-8BFD-CD3F2CD438CA}" dt="2024-07-14T09:27:13.382" v="2645" actId="478"/>
          <ac:picMkLst>
            <pc:docMk/>
            <pc:sldMk cId="4094176579" sldId="336"/>
            <ac:picMk id="10" creationId="{47CEC9B9-822E-3017-C97F-E27709C2F095}"/>
          </ac:picMkLst>
        </pc:picChg>
        <pc:picChg chg="add mod">
          <ac:chgData name="Yuganshu Wadhwa (ywadhwa)" userId="9902c99b-e324-4116-bae8-88087292a79d" providerId="ADAL" clId="{2AD71DF8-AE22-40DC-8BFD-CD3F2CD438CA}" dt="2024-07-14T09:26:58.449" v="2644" actId="1038"/>
          <ac:picMkLst>
            <pc:docMk/>
            <pc:sldMk cId="4094176579" sldId="336"/>
            <ac:picMk id="11" creationId="{E6F8B83B-D949-2741-8C2B-AAB38274B0DE}"/>
          </ac:picMkLst>
        </pc:picChg>
        <pc:picChg chg="add del mod">
          <ac:chgData name="Yuganshu Wadhwa (ywadhwa)" userId="9902c99b-e324-4116-bae8-88087292a79d" providerId="ADAL" clId="{2AD71DF8-AE22-40DC-8BFD-CD3F2CD438CA}" dt="2024-07-14T09:38:12.545" v="2667" actId="478"/>
          <ac:picMkLst>
            <pc:docMk/>
            <pc:sldMk cId="4094176579" sldId="336"/>
            <ac:picMk id="23" creationId="{A9954A41-B13B-469E-C48E-79E27C7FB672}"/>
          </ac:picMkLst>
        </pc:picChg>
        <pc:cxnChg chg="add mod">
          <ac:chgData name="Yuganshu Wadhwa (ywadhwa)" userId="9902c99b-e324-4116-bae8-88087292a79d" providerId="ADAL" clId="{2AD71DF8-AE22-40DC-8BFD-CD3F2CD438CA}" dt="2024-07-14T09:28:46.226" v="2651" actId="14100"/>
          <ac:cxnSpMkLst>
            <pc:docMk/>
            <pc:sldMk cId="4094176579" sldId="336"/>
            <ac:cxnSpMk id="8" creationId="{446382B1-4B86-3257-BCE2-F819D6D9C695}"/>
          </ac:cxnSpMkLst>
        </pc:cxnChg>
        <pc:cxnChg chg="add mod">
          <ac:chgData name="Yuganshu Wadhwa (ywadhwa)" userId="9902c99b-e324-4116-bae8-88087292a79d" providerId="ADAL" clId="{2AD71DF8-AE22-40DC-8BFD-CD3F2CD438CA}" dt="2024-07-14T09:26:58.449" v="2644" actId="1038"/>
          <ac:cxnSpMkLst>
            <pc:docMk/>
            <pc:sldMk cId="4094176579" sldId="336"/>
            <ac:cxnSpMk id="14" creationId="{44A0EFD3-D74C-A1BF-F603-D478DB2E6BEA}"/>
          </ac:cxnSpMkLst>
        </pc:cxnChg>
        <pc:cxnChg chg="add mod">
          <ac:chgData name="Yuganshu Wadhwa (ywadhwa)" userId="9902c99b-e324-4116-bae8-88087292a79d" providerId="ADAL" clId="{2AD71DF8-AE22-40DC-8BFD-CD3F2CD438CA}" dt="2024-07-14T09:26:58.449" v="2644" actId="1038"/>
          <ac:cxnSpMkLst>
            <pc:docMk/>
            <pc:sldMk cId="4094176579" sldId="336"/>
            <ac:cxnSpMk id="15" creationId="{C7BAEB42-FE68-94FA-ED7E-01A6019C04E5}"/>
          </ac:cxnSpMkLst>
        </pc:cxnChg>
        <pc:cxnChg chg="add mod">
          <ac:chgData name="Yuganshu Wadhwa (ywadhwa)" userId="9902c99b-e324-4116-bae8-88087292a79d" providerId="ADAL" clId="{2AD71DF8-AE22-40DC-8BFD-CD3F2CD438CA}" dt="2024-07-14T09:41:11.084" v="2780" actId="14100"/>
          <ac:cxnSpMkLst>
            <pc:docMk/>
            <pc:sldMk cId="4094176579" sldId="336"/>
            <ac:cxnSpMk id="26" creationId="{22FB69B3-9367-D0A4-094D-BC5203B9D346}"/>
          </ac:cxnSpMkLst>
        </pc:cxnChg>
        <pc:cxnChg chg="add mod">
          <ac:chgData name="Yuganshu Wadhwa (ywadhwa)" userId="9902c99b-e324-4116-bae8-88087292a79d" providerId="ADAL" clId="{2AD71DF8-AE22-40DC-8BFD-CD3F2CD438CA}" dt="2024-07-14T09:45:09.099" v="2799" actId="14100"/>
          <ac:cxnSpMkLst>
            <pc:docMk/>
            <pc:sldMk cId="4094176579" sldId="336"/>
            <ac:cxnSpMk id="27" creationId="{DC44B020-E616-590B-1562-8F77C8B94902}"/>
          </ac:cxnSpMkLst>
        </pc:cxnChg>
      </pc:sldChg>
      <pc:sldChg chg="addSp delSp modSp new mod modTransition modAnim">
        <pc:chgData name="Yuganshu Wadhwa (ywadhwa)" userId="9902c99b-e324-4116-bae8-88087292a79d" providerId="ADAL" clId="{2AD71DF8-AE22-40DC-8BFD-CD3F2CD438CA}" dt="2024-07-14T09:55:13.385" v="2993" actId="1037"/>
        <pc:sldMkLst>
          <pc:docMk/>
          <pc:sldMk cId="266581817" sldId="337"/>
        </pc:sldMkLst>
        <pc:spChg chg="del">
          <ac:chgData name="Yuganshu Wadhwa (ywadhwa)" userId="9902c99b-e324-4116-bae8-88087292a79d" providerId="ADAL" clId="{2AD71DF8-AE22-40DC-8BFD-CD3F2CD438CA}" dt="2024-07-14T09:49:56.316" v="2861" actId="478"/>
          <ac:spMkLst>
            <pc:docMk/>
            <pc:sldMk cId="266581817" sldId="337"/>
            <ac:spMk id="2" creationId="{91A83A97-075D-5DBA-7A1D-410E4A075B2C}"/>
          </ac:spMkLst>
        </pc:spChg>
        <pc:spChg chg="del">
          <ac:chgData name="Yuganshu Wadhwa (ywadhwa)" userId="9902c99b-e324-4116-bae8-88087292a79d" providerId="ADAL" clId="{2AD71DF8-AE22-40DC-8BFD-CD3F2CD438CA}" dt="2024-07-14T09:49:56.316" v="2861" actId="478"/>
          <ac:spMkLst>
            <pc:docMk/>
            <pc:sldMk cId="266581817" sldId="337"/>
            <ac:spMk id="3" creationId="{7C0A43AA-4BD4-56B7-D32D-9D1EA81E446F}"/>
          </ac:spMkLst>
        </pc:spChg>
        <pc:spChg chg="del">
          <ac:chgData name="Yuganshu Wadhwa (ywadhwa)" userId="9902c99b-e324-4116-bae8-88087292a79d" providerId="ADAL" clId="{2AD71DF8-AE22-40DC-8BFD-CD3F2CD438CA}" dt="2024-07-14T09:49:56.316" v="2861" actId="478"/>
          <ac:spMkLst>
            <pc:docMk/>
            <pc:sldMk cId="266581817" sldId="337"/>
            <ac:spMk id="4" creationId="{686DA379-8639-94EB-933B-F13BA6C5099E}"/>
          </ac:spMkLst>
        </pc:spChg>
        <pc:spChg chg="add mod">
          <ac:chgData name="Yuganshu Wadhwa (ywadhwa)" userId="9902c99b-e324-4116-bae8-88087292a79d" providerId="ADAL" clId="{2AD71DF8-AE22-40DC-8BFD-CD3F2CD438CA}" dt="2024-07-14T09:55:13.385" v="2993" actId="1037"/>
          <ac:spMkLst>
            <pc:docMk/>
            <pc:sldMk cId="266581817" sldId="337"/>
            <ac:spMk id="10" creationId="{5681C5CC-1F2A-6BDF-F7B1-BEC64FC78F9B}"/>
          </ac:spMkLst>
        </pc:spChg>
        <pc:spChg chg="add mod">
          <ac:chgData name="Yuganshu Wadhwa (ywadhwa)" userId="9902c99b-e324-4116-bae8-88087292a79d" providerId="ADAL" clId="{2AD71DF8-AE22-40DC-8BFD-CD3F2CD438CA}" dt="2024-07-14T09:55:13.385" v="2993" actId="1037"/>
          <ac:spMkLst>
            <pc:docMk/>
            <pc:sldMk cId="266581817" sldId="337"/>
            <ac:spMk id="11" creationId="{619AAA5D-A5D7-2381-5832-187CD5B5F6C1}"/>
          </ac:spMkLst>
        </pc:spChg>
        <pc:spChg chg="add mod">
          <ac:chgData name="Yuganshu Wadhwa (ywadhwa)" userId="9902c99b-e324-4116-bae8-88087292a79d" providerId="ADAL" clId="{2AD71DF8-AE22-40DC-8BFD-CD3F2CD438CA}" dt="2024-07-14T09:55:13.385" v="2993" actId="1037"/>
          <ac:spMkLst>
            <pc:docMk/>
            <pc:sldMk cId="266581817" sldId="337"/>
            <ac:spMk id="14" creationId="{AF0CA0CD-225E-056E-1487-D92E806A5E97}"/>
          </ac:spMkLst>
        </pc:spChg>
        <pc:spChg chg="add mod">
          <ac:chgData name="Yuganshu Wadhwa (ywadhwa)" userId="9902c99b-e324-4116-bae8-88087292a79d" providerId="ADAL" clId="{2AD71DF8-AE22-40DC-8BFD-CD3F2CD438CA}" dt="2024-07-14T09:55:13.385" v="2993" actId="1037"/>
          <ac:spMkLst>
            <pc:docMk/>
            <pc:sldMk cId="266581817" sldId="337"/>
            <ac:spMk id="15" creationId="{C0699891-B762-86C5-807E-3346C6B0F1F8}"/>
          </ac:spMkLst>
        </pc:spChg>
        <pc:spChg chg="add mod">
          <ac:chgData name="Yuganshu Wadhwa (ywadhwa)" userId="9902c99b-e324-4116-bae8-88087292a79d" providerId="ADAL" clId="{2AD71DF8-AE22-40DC-8BFD-CD3F2CD438CA}" dt="2024-07-14T09:55:13.385" v="2993" actId="1037"/>
          <ac:spMkLst>
            <pc:docMk/>
            <pc:sldMk cId="266581817" sldId="337"/>
            <ac:spMk id="16" creationId="{73583A15-E9CA-EC3E-9B73-43162DC8CFFC}"/>
          </ac:spMkLst>
        </pc:spChg>
        <pc:picChg chg="add mod">
          <ac:chgData name="Yuganshu Wadhwa (ywadhwa)" userId="9902c99b-e324-4116-bae8-88087292a79d" providerId="ADAL" clId="{2AD71DF8-AE22-40DC-8BFD-CD3F2CD438CA}" dt="2024-07-14T09:49:57.631" v="2862"/>
          <ac:picMkLst>
            <pc:docMk/>
            <pc:sldMk cId="266581817" sldId="337"/>
            <ac:picMk id="5" creationId="{D6A0C470-16AB-EC49-EB88-BE55E5632EA3}"/>
          </ac:picMkLst>
        </pc:picChg>
        <pc:picChg chg="add mod ord">
          <ac:chgData name="Yuganshu Wadhwa (ywadhwa)" userId="9902c99b-e324-4116-bae8-88087292a79d" providerId="ADAL" clId="{2AD71DF8-AE22-40DC-8BFD-CD3F2CD438CA}" dt="2024-07-14T09:52:37.885" v="2879" actId="167"/>
          <ac:picMkLst>
            <pc:docMk/>
            <pc:sldMk cId="266581817" sldId="337"/>
            <ac:picMk id="6" creationId="{BDFAF953-6E01-30D6-6869-F1063951A448}"/>
          </ac:picMkLst>
        </pc:picChg>
        <pc:picChg chg="add mod">
          <ac:chgData name="Yuganshu Wadhwa (ywadhwa)" userId="9902c99b-e324-4116-bae8-88087292a79d" providerId="ADAL" clId="{2AD71DF8-AE22-40DC-8BFD-CD3F2CD438CA}" dt="2024-07-14T09:55:13.385" v="2993" actId="1037"/>
          <ac:picMkLst>
            <pc:docMk/>
            <pc:sldMk cId="266581817" sldId="337"/>
            <ac:picMk id="7" creationId="{045B9B9B-3F55-A870-252A-31990CE5EB6D}"/>
          </ac:picMkLst>
        </pc:picChg>
        <pc:picChg chg="add mod">
          <ac:chgData name="Yuganshu Wadhwa (ywadhwa)" userId="9902c99b-e324-4116-bae8-88087292a79d" providerId="ADAL" clId="{2AD71DF8-AE22-40DC-8BFD-CD3F2CD438CA}" dt="2024-07-14T09:55:13.385" v="2993" actId="1037"/>
          <ac:picMkLst>
            <pc:docMk/>
            <pc:sldMk cId="266581817" sldId="337"/>
            <ac:picMk id="8" creationId="{E76D9E2D-1CFD-C555-E2D3-F5D8F93906DB}"/>
          </ac:picMkLst>
        </pc:picChg>
        <pc:cxnChg chg="add mod">
          <ac:chgData name="Yuganshu Wadhwa (ywadhwa)" userId="9902c99b-e324-4116-bae8-88087292a79d" providerId="ADAL" clId="{2AD71DF8-AE22-40DC-8BFD-CD3F2CD438CA}" dt="2024-07-14T09:55:13.385" v="2993" actId="1037"/>
          <ac:cxnSpMkLst>
            <pc:docMk/>
            <pc:sldMk cId="266581817" sldId="337"/>
            <ac:cxnSpMk id="9" creationId="{C1AB25C4-42AF-E03F-F2F0-51C6BDC8398D}"/>
          </ac:cxnSpMkLst>
        </pc:cxnChg>
        <pc:cxnChg chg="add mod">
          <ac:chgData name="Yuganshu Wadhwa (ywadhwa)" userId="9902c99b-e324-4116-bae8-88087292a79d" providerId="ADAL" clId="{2AD71DF8-AE22-40DC-8BFD-CD3F2CD438CA}" dt="2024-07-14T09:55:13.385" v="2993" actId="1037"/>
          <ac:cxnSpMkLst>
            <pc:docMk/>
            <pc:sldMk cId="266581817" sldId="337"/>
            <ac:cxnSpMk id="12" creationId="{032A8839-1CFF-9BA7-8868-5A12B3BACD01}"/>
          </ac:cxnSpMkLst>
        </pc:cxnChg>
        <pc:cxnChg chg="add mod">
          <ac:chgData name="Yuganshu Wadhwa (ywadhwa)" userId="9902c99b-e324-4116-bae8-88087292a79d" providerId="ADAL" clId="{2AD71DF8-AE22-40DC-8BFD-CD3F2CD438CA}" dt="2024-07-14T09:55:13.385" v="2993" actId="1037"/>
          <ac:cxnSpMkLst>
            <pc:docMk/>
            <pc:sldMk cId="266581817" sldId="337"/>
            <ac:cxnSpMk id="13" creationId="{225775E9-FA0B-3175-54A6-E74B1814BC82}"/>
          </ac:cxnSpMkLst>
        </pc:cxnChg>
      </pc:sldChg>
      <pc:sldChg chg="addSp delSp modSp new mod modTransition modAnim">
        <pc:chgData name="Yuganshu Wadhwa (ywadhwa)" userId="9902c99b-e324-4116-bae8-88087292a79d" providerId="ADAL" clId="{2AD71DF8-AE22-40DC-8BFD-CD3F2CD438CA}" dt="2024-07-16T18:02:35.129" v="3619" actId="20577"/>
        <pc:sldMkLst>
          <pc:docMk/>
          <pc:sldMk cId="1135577949" sldId="338"/>
        </pc:sldMkLst>
        <pc:spChg chg="add mod">
          <ac:chgData name="Yuganshu Wadhwa (ywadhwa)" userId="9902c99b-e324-4116-bae8-88087292a79d" providerId="ADAL" clId="{2AD71DF8-AE22-40DC-8BFD-CD3F2CD438CA}" dt="2024-07-16T18:02:35.129" v="3619" actId="20577"/>
          <ac:spMkLst>
            <pc:docMk/>
            <pc:sldMk cId="1135577949" sldId="338"/>
            <ac:spMk id="2" creationId="{6D357203-78C1-37A9-0EA9-7DD7ED0F788C}"/>
          </ac:spMkLst>
        </pc:spChg>
        <pc:spChg chg="del">
          <ac:chgData name="Yuganshu Wadhwa (ywadhwa)" userId="9902c99b-e324-4116-bae8-88087292a79d" providerId="ADAL" clId="{2AD71DF8-AE22-40DC-8BFD-CD3F2CD438CA}" dt="2024-07-14T09:50:23.162" v="2864" actId="478"/>
          <ac:spMkLst>
            <pc:docMk/>
            <pc:sldMk cId="1135577949" sldId="338"/>
            <ac:spMk id="2" creationId="{F20E1C10-798C-292F-AA9E-E6550BA64D91}"/>
          </ac:spMkLst>
        </pc:spChg>
        <pc:spChg chg="del">
          <ac:chgData name="Yuganshu Wadhwa (ywadhwa)" userId="9902c99b-e324-4116-bae8-88087292a79d" providerId="ADAL" clId="{2AD71DF8-AE22-40DC-8BFD-CD3F2CD438CA}" dt="2024-07-14T09:50:23.162" v="2864" actId="478"/>
          <ac:spMkLst>
            <pc:docMk/>
            <pc:sldMk cId="1135577949" sldId="338"/>
            <ac:spMk id="3" creationId="{697FD9B3-9EE2-CE4D-A798-90091EBF1A35}"/>
          </ac:spMkLst>
        </pc:spChg>
        <pc:spChg chg="del">
          <ac:chgData name="Yuganshu Wadhwa (ywadhwa)" userId="9902c99b-e324-4116-bae8-88087292a79d" providerId="ADAL" clId="{2AD71DF8-AE22-40DC-8BFD-CD3F2CD438CA}" dt="2024-07-14T09:50:23.162" v="2864" actId="478"/>
          <ac:spMkLst>
            <pc:docMk/>
            <pc:sldMk cId="1135577949" sldId="338"/>
            <ac:spMk id="4" creationId="{F1779FC6-8B77-59ED-AD38-1C4891C5FE2E}"/>
          </ac:spMkLst>
        </pc:spChg>
        <pc:spChg chg="add mod">
          <ac:chgData name="Yuganshu Wadhwa (ywadhwa)" userId="9902c99b-e324-4116-bae8-88087292a79d" providerId="ADAL" clId="{2AD71DF8-AE22-40DC-8BFD-CD3F2CD438CA}" dt="2024-07-14T10:15:34.182" v="3002" actId="1076"/>
          <ac:spMkLst>
            <pc:docMk/>
            <pc:sldMk cId="1135577949" sldId="338"/>
            <ac:spMk id="6" creationId="{5FCB4756-0B2B-FD90-1EA9-3237AF6D4106}"/>
          </ac:spMkLst>
        </pc:spChg>
        <pc:spChg chg="add mod">
          <ac:chgData name="Yuganshu Wadhwa (ywadhwa)" userId="9902c99b-e324-4116-bae8-88087292a79d" providerId="ADAL" clId="{2AD71DF8-AE22-40DC-8BFD-CD3F2CD438CA}" dt="2024-07-14T10:16:34.779" v="3064" actId="255"/>
          <ac:spMkLst>
            <pc:docMk/>
            <pc:sldMk cId="1135577949" sldId="338"/>
            <ac:spMk id="7" creationId="{34C5ED9A-324B-E5C6-5943-38C6AD4349F4}"/>
          </ac:spMkLst>
        </pc:spChg>
        <pc:picChg chg="add mod ord">
          <ac:chgData name="Yuganshu Wadhwa (ywadhwa)" userId="9902c99b-e324-4116-bae8-88087292a79d" providerId="ADAL" clId="{2AD71DF8-AE22-40DC-8BFD-CD3F2CD438CA}" dt="2024-07-14T10:15:44.587" v="3003" actId="167"/>
          <ac:picMkLst>
            <pc:docMk/>
            <pc:sldMk cId="1135577949" sldId="338"/>
            <ac:picMk id="5" creationId="{F07C2219-CCBB-E242-5AD9-580E7763A10C}"/>
          </ac:picMkLst>
        </pc:picChg>
      </pc:sldChg>
      <pc:sldChg chg="addSp delSp modSp new mod ord modTransition">
        <pc:chgData name="Yuganshu Wadhwa (ywadhwa)" userId="9902c99b-e324-4116-bae8-88087292a79d" providerId="ADAL" clId="{2AD71DF8-AE22-40DC-8BFD-CD3F2CD438CA}" dt="2024-07-14T09:54:32.990" v="2882"/>
        <pc:sldMkLst>
          <pc:docMk/>
          <pc:sldMk cId="2551657696" sldId="339"/>
        </pc:sldMkLst>
        <pc:spChg chg="del">
          <ac:chgData name="Yuganshu Wadhwa (ywadhwa)" userId="9902c99b-e324-4116-bae8-88087292a79d" providerId="ADAL" clId="{2AD71DF8-AE22-40DC-8BFD-CD3F2CD438CA}" dt="2024-07-14T09:51:01.810" v="2872" actId="478"/>
          <ac:spMkLst>
            <pc:docMk/>
            <pc:sldMk cId="2551657696" sldId="339"/>
            <ac:spMk id="2" creationId="{21055283-666A-1B08-2E34-E5A988BA414D}"/>
          </ac:spMkLst>
        </pc:spChg>
        <pc:spChg chg="del">
          <ac:chgData name="Yuganshu Wadhwa (ywadhwa)" userId="9902c99b-e324-4116-bae8-88087292a79d" providerId="ADAL" clId="{2AD71DF8-AE22-40DC-8BFD-CD3F2CD438CA}" dt="2024-07-14T09:51:01.810" v="2872" actId="478"/>
          <ac:spMkLst>
            <pc:docMk/>
            <pc:sldMk cId="2551657696" sldId="339"/>
            <ac:spMk id="3" creationId="{12B76F91-41AC-3039-2722-C0D4450FB015}"/>
          </ac:spMkLst>
        </pc:spChg>
        <pc:spChg chg="del">
          <ac:chgData name="Yuganshu Wadhwa (ywadhwa)" userId="9902c99b-e324-4116-bae8-88087292a79d" providerId="ADAL" clId="{2AD71DF8-AE22-40DC-8BFD-CD3F2CD438CA}" dt="2024-07-14T09:51:01.810" v="2872" actId="478"/>
          <ac:spMkLst>
            <pc:docMk/>
            <pc:sldMk cId="2551657696" sldId="339"/>
            <ac:spMk id="4" creationId="{C5EE9CF9-C310-7D79-2D79-F42DE4F21A35}"/>
          </ac:spMkLst>
        </pc:spChg>
        <pc:picChg chg="add mod modCrop">
          <ac:chgData name="Yuganshu Wadhwa (ywadhwa)" userId="9902c99b-e324-4116-bae8-88087292a79d" providerId="ADAL" clId="{2AD71DF8-AE22-40DC-8BFD-CD3F2CD438CA}" dt="2024-07-14T09:51:31.040" v="2877" actId="732"/>
          <ac:picMkLst>
            <pc:docMk/>
            <pc:sldMk cId="2551657696" sldId="339"/>
            <ac:picMk id="5" creationId="{AAB05E7F-2520-589B-6A2A-3BA39C72CF7F}"/>
          </ac:picMkLst>
        </pc:picChg>
      </pc:sldChg>
      <pc:sldChg chg="modSp add del mod">
        <pc:chgData name="Yuganshu Wadhwa (ywadhwa)" userId="9902c99b-e324-4116-bae8-88087292a79d" providerId="ADAL" clId="{2AD71DF8-AE22-40DC-8BFD-CD3F2CD438CA}" dt="2024-07-14T10:37:05.842" v="3099" actId="2696"/>
        <pc:sldMkLst>
          <pc:docMk/>
          <pc:sldMk cId="83208917" sldId="340"/>
        </pc:sldMkLst>
        <pc:spChg chg="mod">
          <ac:chgData name="Yuganshu Wadhwa (ywadhwa)" userId="9902c99b-e324-4116-bae8-88087292a79d" providerId="ADAL" clId="{2AD71DF8-AE22-40DC-8BFD-CD3F2CD438CA}" dt="2024-07-14T10:36:55.387" v="3098" actId="20577"/>
          <ac:spMkLst>
            <pc:docMk/>
            <pc:sldMk cId="83208917" sldId="340"/>
            <ac:spMk id="14" creationId="{C21F45EA-8483-2370-9F2C-27EC6AE219C7}"/>
          </ac:spMkLst>
        </pc:spChg>
      </pc:sldChg>
      <pc:sldChg chg="add ord">
        <pc:chgData name="Yuganshu Wadhwa (ywadhwa)" userId="9902c99b-e324-4116-bae8-88087292a79d" providerId="ADAL" clId="{2AD71DF8-AE22-40DC-8BFD-CD3F2CD438CA}" dt="2024-07-14T10:37:13.159" v="3101" actId="20578"/>
        <pc:sldMkLst>
          <pc:docMk/>
          <pc:sldMk cId="3884465933" sldId="340"/>
        </pc:sldMkLst>
      </pc:sldChg>
      <pc:sldChg chg="addSp delSp modSp new mod">
        <pc:chgData name="Yuganshu Wadhwa (ywadhwa)" userId="9902c99b-e324-4116-bae8-88087292a79d" providerId="ADAL" clId="{2AD71DF8-AE22-40DC-8BFD-CD3F2CD438CA}" dt="2024-07-14T10:48:42.900" v="3388" actId="20577"/>
        <pc:sldMkLst>
          <pc:docMk/>
          <pc:sldMk cId="3541990995" sldId="341"/>
        </pc:sldMkLst>
        <pc:spChg chg="del">
          <ac:chgData name="Yuganshu Wadhwa (ywadhwa)" userId="9902c99b-e324-4116-bae8-88087292a79d" providerId="ADAL" clId="{2AD71DF8-AE22-40DC-8BFD-CD3F2CD438CA}" dt="2024-07-14T10:38:08.709" v="3106" actId="478"/>
          <ac:spMkLst>
            <pc:docMk/>
            <pc:sldMk cId="3541990995" sldId="341"/>
            <ac:spMk id="2" creationId="{3B360E63-D755-C9DB-9DC6-D2ACBAF65A5C}"/>
          </ac:spMkLst>
        </pc:spChg>
        <pc:spChg chg="del">
          <ac:chgData name="Yuganshu Wadhwa (ywadhwa)" userId="9902c99b-e324-4116-bae8-88087292a79d" providerId="ADAL" clId="{2AD71DF8-AE22-40DC-8BFD-CD3F2CD438CA}" dt="2024-07-14T10:38:08.709" v="3106" actId="478"/>
          <ac:spMkLst>
            <pc:docMk/>
            <pc:sldMk cId="3541990995" sldId="341"/>
            <ac:spMk id="3" creationId="{679EA4DD-689F-E1DE-10BF-3F36B29F13F5}"/>
          </ac:spMkLst>
        </pc:spChg>
        <pc:spChg chg="del">
          <ac:chgData name="Yuganshu Wadhwa (ywadhwa)" userId="9902c99b-e324-4116-bae8-88087292a79d" providerId="ADAL" clId="{2AD71DF8-AE22-40DC-8BFD-CD3F2CD438CA}" dt="2024-07-14T10:38:08.709" v="3106" actId="478"/>
          <ac:spMkLst>
            <pc:docMk/>
            <pc:sldMk cId="3541990995" sldId="341"/>
            <ac:spMk id="4" creationId="{AD480905-A600-F798-572B-21B79B190C1F}"/>
          </ac:spMkLst>
        </pc:spChg>
        <pc:spChg chg="add mod">
          <ac:chgData name="Yuganshu Wadhwa (ywadhwa)" userId="9902c99b-e324-4116-bae8-88087292a79d" providerId="ADAL" clId="{2AD71DF8-AE22-40DC-8BFD-CD3F2CD438CA}" dt="2024-07-14T10:39:38.310" v="3126" actId="20577"/>
          <ac:spMkLst>
            <pc:docMk/>
            <pc:sldMk cId="3541990995" sldId="341"/>
            <ac:spMk id="6" creationId="{768E9614-0896-FA86-6A9C-27943D206E79}"/>
          </ac:spMkLst>
        </pc:spChg>
        <pc:spChg chg="add del mod">
          <ac:chgData name="Yuganshu Wadhwa (ywadhwa)" userId="9902c99b-e324-4116-bae8-88087292a79d" providerId="ADAL" clId="{2AD71DF8-AE22-40DC-8BFD-CD3F2CD438CA}" dt="2024-07-14T10:41:31.258" v="3277" actId="478"/>
          <ac:spMkLst>
            <pc:docMk/>
            <pc:sldMk cId="3541990995" sldId="341"/>
            <ac:spMk id="7" creationId="{C05A8096-3FF3-D9A5-BB32-8BC387D918B7}"/>
          </ac:spMkLst>
        </pc:spChg>
        <pc:spChg chg="add mod">
          <ac:chgData name="Yuganshu Wadhwa (ywadhwa)" userId="9902c99b-e324-4116-bae8-88087292a79d" providerId="ADAL" clId="{2AD71DF8-AE22-40DC-8BFD-CD3F2CD438CA}" dt="2024-07-14T10:41:58.190" v="3285" actId="1076"/>
          <ac:spMkLst>
            <pc:docMk/>
            <pc:sldMk cId="3541990995" sldId="341"/>
            <ac:spMk id="8" creationId="{BE2D1E39-62D3-F67A-5808-09428FD92057}"/>
          </ac:spMkLst>
        </pc:spChg>
        <pc:spChg chg="add mod">
          <ac:chgData name="Yuganshu Wadhwa (ywadhwa)" userId="9902c99b-e324-4116-bae8-88087292a79d" providerId="ADAL" clId="{2AD71DF8-AE22-40DC-8BFD-CD3F2CD438CA}" dt="2024-07-14T10:42:15.945" v="3293" actId="20577"/>
          <ac:spMkLst>
            <pc:docMk/>
            <pc:sldMk cId="3541990995" sldId="341"/>
            <ac:spMk id="9" creationId="{798A4482-8A2D-B2C5-6BDE-E49DFC83543A}"/>
          </ac:spMkLst>
        </pc:spChg>
        <pc:spChg chg="add mod">
          <ac:chgData name="Yuganshu Wadhwa (ywadhwa)" userId="9902c99b-e324-4116-bae8-88087292a79d" providerId="ADAL" clId="{2AD71DF8-AE22-40DC-8BFD-CD3F2CD438CA}" dt="2024-07-14T10:43:08.705" v="3347" actId="20577"/>
          <ac:spMkLst>
            <pc:docMk/>
            <pc:sldMk cId="3541990995" sldId="341"/>
            <ac:spMk id="10" creationId="{84D38152-8A21-75B1-0EF6-DF0333E1C38B}"/>
          </ac:spMkLst>
        </pc:spChg>
        <pc:spChg chg="add mod">
          <ac:chgData name="Yuganshu Wadhwa (ywadhwa)" userId="9902c99b-e324-4116-bae8-88087292a79d" providerId="ADAL" clId="{2AD71DF8-AE22-40DC-8BFD-CD3F2CD438CA}" dt="2024-07-14T10:48:42.900" v="3388" actId="20577"/>
          <ac:spMkLst>
            <pc:docMk/>
            <pc:sldMk cId="3541990995" sldId="341"/>
            <ac:spMk id="11" creationId="{0BAC90BD-1C29-08EA-F4E3-D75EA6B79D66}"/>
          </ac:spMkLst>
        </pc:spChg>
        <pc:picChg chg="add mod">
          <ac:chgData name="Yuganshu Wadhwa (ywadhwa)" userId="9902c99b-e324-4116-bae8-88087292a79d" providerId="ADAL" clId="{2AD71DF8-AE22-40DC-8BFD-CD3F2CD438CA}" dt="2024-07-14T10:39:45.957" v="3141" actId="1036"/>
          <ac:picMkLst>
            <pc:docMk/>
            <pc:sldMk cId="3541990995" sldId="341"/>
            <ac:picMk id="5" creationId="{45D3EC5F-52DF-0E29-5E87-BF29AE720293}"/>
          </ac:picMkLst>
        </pc:picChg>
      </pc:sldChg>
      <pc:sldChg chg="addSp delSp modSp new mod">
        <pc:chgData name="Yuganshu Wadhwa (ywadhwa)" userId="9902c99b-e324-4116-bae8-88087292a79d" providerId="ADAL" clId="{2AD71DF8-AE22-40DC-8BFD-CD3F2CD438CA}" dt="2024-07-14T10:52:23.412" v="3492"/>
        <pc:sldMkLst>
          <pc:docMk/>
          <pc:sldMk cId="3321735391" sldId="342"/>
        </pc:sldMkLst>
        <pc:spChg chg="del">
          <ac:chgData name="Yuganshu Wadhwa (ywadhwa)" userId="9902c99b-e324-4116-bae8-88087292a79d" providerId="ADAL" clId="{2AD71DF8-AE22-40DC-8BFD-CD3F2CD438CA}" dt="2024-07-14T10:43:28.129" v="3349" actId="478"/>
          <ac:spMkLst>
            <pc:docMk/>
            <pc:sldMk cId="3321735391" sldId="342"/>
            <ac:spMk id="2" creationId="{29FAE80F-D6BF-4E67-4DC1-E800AB7DC8C6}"/>
          </ac:spMkLst>
        </pc:spChg>
        <pc:spChg chg="del">
          <ac:chgData name="Yuganshu Wadhwa (ywadhwa)" userId="9902c99b-e324-4116-bae8-88087292a79d" providerId="ADAL" clId="{2AD71DF8-AE22-40DC-8BFD-CD3F2CD438CA}" dt="2024-07-14T10:43:28.129" v="3349" actId="478"/>
          <ac:spMkLst>
            <pc:docMk/>
            <pc:sldMk cId="3321735391" sldId="342"/>
            <ac:spMk id="3" creationId="{1FD17182-2792-E060-CB07-4E02C6099656}"/>
          </ac:spMkLst>
        </pc:spChg>
        <pc:spChg chg="del">
          <ac:chgData name="Yuganshu Wadhwa (ywadhwa)" userId="9902c99b-e324-4116-bae8-88087292a79d" providerId="ADAL" clId="{2AD71DF8-AE22-40DC-8BFD-CD3F2CD438CA}" dt="2024-07-14T10:43:28.129" v="3349" actId="478"/>
          <ac:spMkLst>
            <pc:docMk/>
            <pc:sldMk cId="3321735391" sldId="342"/>
            <ac:spMk id="4" creationId="{0A01E553-B590-3669-3B88-933188B9E71E}"/>
          </ac:spMkLst>
        </pc:spChg>
        <pc:spChg chg="add mod">
          <ac:chgData name="Yuganshu Wadhwa (ywadhwa)" userId="9902c99b-e324-4116-bae8-88087292a79d" providerId="ADAL" clId="{2AD71DF8-AE22-40DC-8BFD-CD3F2CD438CA}" dt="2024-07-14T10:52:23.412" v="3492"/>
          <ac:spMkLst>
            <pc:docMk/>
            <pc:sldMk cId="3321735391" sldId="342"/>
            <ac:spMk id="6" creationId="{09A1D832-3DCB-7A8B-14F8-52F16E2E23AF}"/>
          </ac:spMkLst>
        </pc:spChg>
        <pc:spChg chg="add mod">
          <ac:chgData name="Yuganshu Wadhwa (ywadhwa)" userId="9902c99b-e324-4116-bae8-88087292a79d" providerId="ADAL" clId="{2AD71DF8-AE22-40DC-8BFD-CD3F2CD438CA}" dt="2024-07-14T10:49:44.459" v="3417" actId="20577"/>
          <ac:spMkLst>
            <pc:docMk/>
            <pc:sldMk cId="3321735391" sldId="342"/>
            <ac:spMk id="7" creationId="{83659CE3-A9D0-0660-CC13-233C61A57184}"/>
          </ac:spMkLst>
        </pc:spChg>
        <pc:spChg chg="add mod">
          <ac:chgData name="Yuganshu Wadhwa (ywadhwa)" userId="9902c99b-e324-4116-bae8-88087292a79d" providerId="ADAL" clId="{2AD71DF8-AE22-40DC-8BFD-CD3F2CD438CA}" dt="2024-07-14T10:49:20.977" v="3390" actId="1076"/>
          <ac:spMkLst>
            <pc:docMk/>
            <pc:sldMk cId="3321735391" sldId="342"/>
            <ac:spMk id="8" creationId="{60247D87-1667-13DF-6551-39D99E3A13F8}"/>
          </ac:spMkLst>
        </pc:spChg>
        <pc:picChg chg="add mod">
          <ac:chgData name="Yuganshu Wadhwa (ywadhwa)" userId="9902c99b-e324-4116-bae8-88087292a79d" providerId="ADAL" clId="{2AD71DF8-AE22-40DC-8BFD-CD3F2CD438CA}" dt="2024-07-14T10:43:53.191" v="3353" actId="14100"/>
          <ac:picMkLst>
            <pc:docMk/>
            <pc:sldMk cId="3321735391" sldId="342"/>
            <ac:picMk id="5" creationId="{8872AAEA-22AD-4FD6-11D9-07A87BECC13A}"/>
          </ac:picMkLst>
        </pc:picChg>
      </pc:sldChg>
      <pc:sldChg chg="new del">
        <pc:chgData name="Yuganshu Wadhwa (ywadhwa)" userId="9902c99b-e324-4116-bae8-88087292a79d" providerId="ADAL" clId="{2AD71DF8-AE22-40DC-8BFD-CD3F2CD438CA}" dt="2024-07-14T10:49:58.752" v="3419" actId="47"/>
        <pc:sldMkLst>
          <pc:docMk/>
          <pc:sldMk cId="1825885023" sldId="343"/>
        </pc:sldMkLst>
      </pc:sldChg>
      <pc:sldChg chg="addSp delSp modSp add mod">
        <pc:chgData name="Yuganshu Wadhwa (ywadhwa)" userId="9902c99b-e324-4116-bae8-88087292a79d" providerId="ADAL" clId="{2AD71DF8-AE22-40DC-8BFD-CD3F2CD438CA}" dt="2024-07-14T10:52:41.276" v="3500" actId="20577"/>
        <pc:sldMkLst>
          <pc:docMk/>
          <pc:sldMk cId="863457480" sldId="344"/>
        </pc:sldMkLst>
        <pc:spChg chg="mod">
          <ac:chgData name="Yuganshu Wadhwa (ywadhwa)" userId="9902c99b-e324-4116-bae8-88087292a79d" providerId="ADAL" clId="{2AD71DF8-AE22-40DC-8BFD-CD3F2CD438CA}" dt="2024-07-14T10:52:41.276" v="3500" actId="20577"/>
          <ac:spMkLst>
            <pc:docMk/>
            <pc:sldMk cId="863457480" sldId="344"/>
            <ac:spMk id="6" creationId="{09A1D832-3DCB-7A8B-14F8-52F16E2E23AF}"/>
          </ac:spMkLst>
        </pc:spChg>
        <pc:spChg chg="mod">
          <ac:chgData name="Yuganshu Wadhwa (ywadhwa)" userId="9902c99b-e324-4116-bae8-88087292a79d" providerId="ADAL" clId="{2AD71DF8-AE22-40DC-8BFD-CD3F2CD438CA}" dt="2024-07-14T10:51:45.709" v="3460" actId="20577"/>
          <ac:spMkLst>
            <pc:docMk/>
            <pc:sldMk cId="863457480" sldId="344"/>
            <ac:spMk id="7" creationId="{83659CE3-A9D0-0660-CC13-233C61A57184}"/>
          </ac:spMkLst>
        </pc:spChg>
        <pc:spChg chg="mod">
          <ac:chgData name="Yuganshu Wadhwa (ywadhwa)" userId="9902c99b-e324-4116-bae8-88087292a79d" providerId="ADAL" clId="{2AD71DF8-AE22-40DC-8BFD-CD3F2CD438CA}" dt="2024-07-14T10:51:40.542" v="3453" actId="20577"/>
          <ac:spMkLst>
            <pc:docMk/>
            <pc:sldMk cId="863457480" sldId="344"/>
            <ac:spMk id="8" creationId="{60247D87-1667-13DF-6551-39D99E3A13F8}"/>
          </ac:spMkLst>
        </pc:spChg>
        <pc:picChg chg="add mod">
          <ac:chgData name="Yuganshu Wadhwa (ywadhwa)" userId="9902c99b-e324-4116-bae8-88087292a79d" providerId="ADAL" clId="{2AD71DF8-AE22-40DC-8BFD-CD3F2CD438CA}" dt="2024-07-14T10:50:36.325" v="3423" actId="14100"/>
          <ac:picMkLst>
            <pc:docMk/>
            <pc:sldMk cId="863457480" sldId="344"/>
            <ac:picMk id="2" creationId="{27E2FFD0-C878-E4F5-4099-97908D6E850C}"/>
          </ac:picMkLst>
        </pc:picChg>
        <pc:picChg chg="del">
          <ac:chgData name="Yuganshu Wadhwa (ywadhwa)" userId="9902c99b-e324-4116-bae8-88087292a79d" providerId="ADAL" clId="{2AD71DF8-AE22-40DC-8BFD-CD3F2CD438CA}" dt="2024-07-14T10:50:28.291" v="3420" actId="478"/>
          <ac:picMkLst>
            <pc:docMk/>
            <pc:sldMk cId="863457480" sldId="344"/>
            <ac:picMk id="5" creationId="{8872AAEA-22AD-4FD6-11D9-07A87BECC13A}"/>
          </ac:picMkLst>
        </pc:picChg>
      </pc:sldChg>
      <pc:sldChg chg="modSp add mod ord">
        <pc:chgData name="Yuganshu Wadhwa (ywadhwa)" userId="9902c99b-e324-4116-bae8-88087292a79d" providerId="ADAL" clId="{2AD71DF8-AE22-40DC-8BFD-CD3F2CD438CA}" dt="2024-07-16T18:13:45.182" v="3648" actId="20577"/>
        <pc:sldMkLst>
          <pc:docMk/>
          <pc:sldMk cId="2158312114" sldId="368"/>
        </pc:sldMkLst>
        <pc:spChg chg="mod">
          <ac:chgData name="Yuganshu Wadhwa (ywadhwa)" userId="9902c99b-e324-4116-bae8-88087292a79d" providerId="ADAL" clId="{2AD71DF8-AE22-40DC-8BFD-CD3F2CD438CA}" dt="2024-07-16T18:13:45.182" v="3648" actId="20577"/>
          <ac:spMkLst>
            <pc:docMk/>
            <pc:sldMk cId="2158312114" sldId="368"/>
            <ac:spMk id="14" creationId="{C21F45EA-8483-2370-9F2C-27EC6AE219C7}"/>
          </ac:spMkLst>
        </pc:spChg>
      </pc:sldChg>
    </pc:docChg>
  </pc:docChgLst>
  <pc:docChgLst>
    <pc:chgData name="Nnamdi Ogbonnaya Odii (nodii)" userId="S::nodii@th-koeln.de::78d0d6a0-794a-47e8-894d-f60f22a0e566" providerId="AD" clId="Web-{62541020-9A0B-BDA6-1877-B399CBC8CBE7}"/>
    <pc:docChg chg="modSld">
      <pc:chgData name="Nnamdi Ogbonnaya Odii (nodii)" userId="S::nodii@th-koeln.de::78d0d6a0-794a-47e8-894d-f60f22a0e566" providerId="AD" clId="Web-{62541020-9A0B-BDA6-1877-B399CBC8CBE7}" dt="2024-07-13T15:41:58.237" v="5"/>
      <pc:docMkLst>
        <pc:docMk/>
      </pc:docMkLst>
      <pc:sldChg chg="modSp">
        <pc:chgData name="Nnamdi Ogbonnaya Odii (nodii)" userId="S::nodii@th-koeln.de::78d0d6a0-794a-47e8-894d-f60f22a0e566" providerId="AD" clId="Web-{62541020-9A0B-BDA6-1877-B399CBC8CBE7}" dt="2024-07-13T15:37:58.321" v="2" actId="20577"/>
        <pc:sldMkLst>
          <pc:docMk/>
          <pc:sldMk cId="1557962176" sldId="305"/>
        </pc:sldMkLst>
        <pc:spChg chg="mod">
          <ac:chgData name="Nnamdi Ogbonnaya Odii (nodii)" userId="S::nodii@th-koeln.de::78d0d6a0-794a-47e8-894d-f60f22a0e566" providerId="AD" clId="Web-{62541020-9A0B-BDA6-1877-B399CBC8CBE7}" dt="2024-07-13T15:37:58.321" v="2" actId="20577"/>
          <ac:spMkLst>
            <pc:docMk/>
            <pc:sldMk cId="1557962176" sldId="305"/>
            <ac:spMk id="8" creationId="{7DB04CD9-2FF0-2072-5668-F6A8654677B7}"/>
          </ac:spMkLst>
        </pc:spChg>
      </pc:sldChg>
      <pc:sldChg chg="delSp">
        <pc:chgData name="Nnamdi Ogbonnaya Odii (nodii)" userId="S::nodii@th-koeln.de::78d0d6a0-794a-47e8-894d-f60f22a0e566" providerId="AD" clId="Web-{62541020-9A0B-BDA6-1877-B399CBC8CBE7}" dt="2024-07-13T15:41:58.237" v="5"/>
        <pc:sldMkLst>
          <pc:docMk/>
          <pc:sldMk cId="3704544433" sldId="322"/>
        </pc:sldMkLst>
        <pc:spChg chg="del">
          <ac:chgData name="Nnamdi Ogbonnaya Odii (nodii)" userId="S::nodii@th-koeln.de::78d0d6a0-794a-47e8-894d-f60f22a0e566" providerId="AD" clId="Web-{62541020-9A0B-BDA6-1877-B399CBC8CBE7}" dt="2024-07-13T15:41:58.237" v="5"/>
          <ac:spMkLst>
            <pc:docMk/>
            <pc:sldMk cId="3704544433" sldId="322"/>
            <ac:spMk id="14" creationId="{B48527DB-EDBE-AEB0-C872-58CB20A5DD4E}"/>
          </ac:spMkLst>
        </pc:spChg>
        <pc:picChg chg="del">
          <ac:chgData name="Nnamdi Ogbonnaya Odii (nodii)" userId="S::nodii@th-koeln.de::78d0d6a0-794a-47e8-894d-f60f22a0e566" providerId="AD" clId="Web-{62541020-9A0B-BDA6-1877-B399CBC8CBE7}" dt="2024-07-13T15:41:54.705" v="3"/>
          <ac:picMkLst>
            <pc:docMk/>
            <pc:sldMk cId="3704544433" sldId="322"/>
            <ac:picMk id="16" creationId="{0CDC6343-D797-24D5-B268-7C9E23D05783}"/>
          </ac:picMkLst>
        </pc:picChg>
        <pc:cxnChg chg="del">
          <ac:chgData name="Nnamdi Ogbonnaya Odii (nodii)" userId="S::nodii@th-koeln.de::78d0d6a0-794a-47e8-894d-f60f22a0e566" providerId="AD" clId="Web-{62541020-9A0B-BDA6-1877-B399CBC8CBE7}" dt="2024-07-13T15:41:56.252" v="4"/>
          <ac:cxnSpMkLst>
            <pc:docMk/>
            <pc:sldMk cId="3704544433" sldId="322"/>
            <ac:cxnSpMk id="17" creationId="{1A1670FA-FFFC-97F6-0D97-E5C45B13CD34}"/>
          </ac:cxnSpMkLst>
        </pc:cxnChg>
      </pc:sldChg>
    </pc:docChg>
  </pc:docChgLst>
  <pc:docChgLst>
    <pc:chgData name="Rohit Arunachalam Gopinath (rarunach)" userId="e4da728f-9ac2-422c-b519-1e8e6610b7e6" providerId="ADAL" clId="{67E02F37-CF31-3D4F-8321-EF48F975FADA}"/>
    <pc:docChg chg="undo custSel addSld delSld modSld sldOrd modMainMaster modSection">
      <pc:chgData name="Rohit Arunachalam Gopinath (rarunach)" userId="e4da728f-9ac2-422c-b519-1e8e6610b7e6" providerId="ADAL" clId="{67E02F37-CF31-3D4F-8321-EF48F975FADA}" dt="2024-07-17T08:20:59.652" v="4128" actId="20577"/>
      <pc:docMkLst>
        <pc:docMk/>
      </pc:docMkLst>
      <pc:sldChg chg="addSp delSp modSp mod">
        <pc:chgData name="Rohit Arunachalam Gopinath (rarunach)" userId="e4da728f-9ac2-422c-b519-1e8e6610b7e6" providerId="ADAL" clId="{67E02F37-CF31-3D4F-8321-EF48F975FADA}" dt="2024-07-13T16:05:13.267" v="163" actId="2711"/>
        <pc:sldMkLst>
          <pc:docMk/>
          <pc:sldMk cId="0" sldId="256"/>
        </pc:sldMkLst>
        <pc:spChg chg="mod">
          <ac:chgData name="Rohit Arunachalam Gopinath (rarunach)" userId="e4da728f-9ac2-422c-b519-1e8e6610b7e6" providerId="ADAL" clId="{67E02F37-CF31-3D4F-8321-EF48F975FADA}" dt="2024-07-13T16:05:09.189" v="162" actId="2711"/>
          <ac:spMkLst>
            <pc:docMk/>
            <pc:sldMk cId="0" sldId="256"/>
            <ac:spMk id="3" creationId="{D175E77E-BD70-D824-F0BB-5AE9E9D66752}"/>
          </ac:spMkLst>
        </pc:spChg>
        <pc:spChg chg="mod">
          <ac:chgData name="Rohit Arunachalam Gopinath (rarunach)" userId="e4da728f-9ac2-422c-b519-1e8e6610b7e6" providerId="ADAL" clId="{67E02F37-CF31-3D4F-8321-EF48F975FADA}" dt="2024-07-13T16:05:13.267" v="163" actId="2711"/>
          <ac:spMkLst>
            <pc:docMk/>
            <pc:sldMk cId="0" sldId="256"/>
            <ac:spMk id="4" creationId="{275EE33C-A2A5-1C36-6551-0B0635F22273}"/>
          </ac:spMkLst>
        </pc:spChg>
        <pc:spChg chg="add del mod">
          <ac:chgData name="Rohit Arunachalam Gopinath (rarunach)" userId="e4da728f-9ac2-422c-b519-1e8e6610b7e6" providerId="ADAL" clId="{67E02F37-CF31-3D4F-8321-EF48F975FADA}" dt="2024-07-13T15:52:55.943" v="87"/>
          <ac:spMkLst>
            <pc:docMk/>
            <pc:sldMk cId="0" sldId="256"/>
            <ac:spMk id="5" creationId="{3FCB13EC-0A63-A205-CD1F-B18D156B6328}"/>
          </ac:spMkLst>
        </pc:spChg>
        <pc:spChg chg="add del mod">
          <ac:chgData name="Rohit Arunachalam Gopinath (rarunach)" userId="e4da728f-9ac2-422c-b519-1e8e6610b7e6" providerId="ADAL" clId="{67E02F37-CF31-3D4F-8321-EF48F975FADA}" dt="2024-07-13T15:53:06.880" v="89"/>
          <ac:spMkLst>
            <pc:docMk/>
            <pc:sldMk cId="0" sldId="256"/>
            <ac:spMk id="6" creationId="{51EBCFD0-EC3A-06A3-2AD3-2A178447295D}"/>
          </ac:spMkLst>
        </pc:spChg>
        <pc:spChg chg="add mod">
          <ac:chgData name="Rohit Arunachalam Gopinath (rarunach)" userId="e4da728f-9ac2-422c-b519-1e8e6610b7e6" providerId="ADAL" clId="{67E02F37-CF31-3D4F-8321-EF48F975FADA}" dt="2024-07-13T16:00:22.197" v="127"/>
          <ac:spMkLst>
            <pc:docMk/>
            <pc:sldMk cId="0" sldId="256"/>
            <ac:spMk id="7" creationId="{0D3BCD0A-1C52-AB74-9000-70FBC07624BF}"/>
          </ac:spMkLst>
        </pc:spChg>
        <pc:spChg chg="add mod">
          <ac:chgData name="Rohit Arunachalam Gopinath (rarunach)" userId="e4da728f-9ac2-422c-b519-1e8e6610b7e6" providerId="ADAL" clId="{67E02F37-CF31-3D4F-8321-EF48F975FADA}" dt="2024-07-13T16:01:02.969" v="132"/>
          <ac:spMkLst>
            <pc:docMk/>
            <pc:sldMk cId="0" sldId="256"/>
            <ac:spMk id="8" creationId="{F8F98B81-5BA1-99B7-CCF9-6B311D638FF8}"/>
          </ac:spMkLst>
        </pc:spChg>
        <pc:spChg chg="add del mod">
          <ac:chgData name="Rohit Arunachalam Gopinath (rarunach)" userId="e4da728f-9ac2-422c-b519-1e8e6610b7e6" providerId="ADAL" clId="{67E02F37-CF31-3D4F-8321-EF48F975FADA}" dt="2024-07-13T16:00:26" v="128" actId="478"/>
          <ac:spMkLst>
            <pc:docMk/>
            <pc:sldMk cId="0" sldId="256"/>
            <ac:spMk id="26" creationId="{00000000-0000-0000-0000-000000000000}"/>
          </ac:spMkLst>
        </pc:spChg>
        <pc:spChg chg="mod">
          <ac:chgData name="Rohit Arunachalam Gopinath (rarunach)" userId="e4da728f-9ac2-422c-b519-1e8e6610b7e6" providerId="ADAL" clId="{67E02F37-CF31-3D4F-8321-EF48F975FADA}" dt="2024-07-13T16:05:05.322" v="161" actId="2711"/>
          <ac:spMkLst>
            <pc:docMk/>
            <pc:sldMk cId="0" sldId="256"/>
            <ac:spMk id="27" creationId="{00000000-0000-0000-0000-000000000000}"/>
          </ac:spMkLst>
        </pc:spChg>
        <pc:cxnChg chg="mod">
          <ac:chgData name="Rohit Arunachalam Gopinath (rarunach)" userId="e4da728f-9ac2-422c-b519-1e8e6610b7e6" providerId="ADAL" clId="{67E02F37-CF31-3D4F-8321-EF48F975FADA}" dt="2024-07-13T15:52:20.590" v="27" actId="1076"/>
          <ac:cxnSpMkLst>
            <pc:docMk/>
            <pc:sldMk cId="0" sldId="256"/>
            <ac:cxnSpMk id="2" creationId="{494AD180-D5B7-CE12-130F-92E2E1C94EDA}"/>
          </ac:cxnSpMkLst>
        </pc:cxnChg>
      </pc:sldChg>
      <pc:sldChg chg="addSp delSp modSp del mod ord">
        <pc:chgData name="Rohit Arunachalam Gopinath (rarunach)" userId="e4da728f-9ac2-422c-b519-1e8e6610b7e6" providerId="ADAL" clId="{67E02F37-CF31-3D4F-8321-EF48F975FADA}" dt="2024-07-16T18:34:31.505" v="2571" actId="2696"/>
        <pc:sldMkLst>
          <pc:docMk/>
          <pc:sldMk cId="3659177134" sldId="304"/>
        </pc:sldMkLst>
        <pc:spChg chg="add del">
          <ac:chgData name="Rohit Arunachalam Gopinath (rarunach)" userId="e4da728f-9ac2-422c-b519-1e8e6610b7e6" providerId="ADAL" clId="{67E02F37-CF31-3D4F-8321-EF48F975FADA}" dt="2024-07-13T15:58:49.477" v="124"/>
          <ac:spMkLst>
            <pc:docMk/>
            <pc:sldMk cId="3659177134" sldId="304"/>
            <ac:spMk id="3" creationId="{00000000-0000-0000-0000-000000000000}"/>
          </ac:spMkLst>
        </pc:spChg>
        <pc:spChg chg="add del mod">
          <ac:chgData name="Rohit Arunachalam Gopinath (rarunach)" userId="e4da728f-9ac2-422c-b519-1e8e6610b7e6" providerId="ADAL" clId="{67E02F37-CF31-3D4F-8321-EF48F975FADA}" dt="2024-07-13T16:09:06.001" v="236"/>
          <ac:spMkLst>
            <pc:docMk/>
            <pc:sldMk cId="3659177134" sldId="304"/>
            <ac:spMk id="4" creationId="{00000000-0000-0000-0000-000000000000}"/>
          </ac:spMkLst>
        </pc:spChg>
        <pc:spChg chg="add mod">
          <ac:chgData name="Rohit Arunachalam Gopinath (rarunach)" userId="e4da728f-9ac2-422c-b519-1e8e6610b7e6" providerId="ADAL" clId="{67E02F37-CF31-3D4F-8321-EF48F975FADA}" dt="2024-07-13T16:05:54.646" v="168"/>
          <ac:spMkLst>
            <pc:docMk/>
            <pc:sldMk cId="3659177134" sldId="304"/>
            <ac:spMk id="5" creationId="{E2E686CF-099B-5EB9-E49B-332B855EA177}"/>
          </ac:spMkLst>
        </pc:spChg>
        <pc:spChg chg="add del mod">
          <ac:chgData name="Rohit Arunachalam Gopinath (rarunach)" userId="e4da728f-9ac2-422c-b519-1e8e6610b7e6" providerId="ADAL" clId="{67E02F37-CF31-3D4F-8321-EF48F975FADA}" dt="2024-07-13T16:06:16.346" v="175" actId="478"/>
          <ac:spMkLst>
            <pc:docMk/>
            <pc:sldMk cId="3659177134" sldId="304"/>
            <ac:spMk id="6" creationId="{969435DA-0B5D-13D6-7D2B-19C1DC99DC63}"/>
          </ac:spMkLst>
        </pc:spChg>
        <pc:spChg chg="mod">
          <ac:chgData name="Rohit Arunachalam Gopinath (rarunach)" userId="e4da728f-9ac2-422c-b519-1e8e6610b7e6" providerId="ADAL" clId="{67E02F37-CF31-3D4F-8321-EF48F975FADA}" dt="2024-07-16T17:04:24.335" v="2127" actId="20577"/>
          <ac:spMkLst>
            <pc:docMk/>
            <pc:sldMk cId="3659177134" sldId="304"/>
            <ac:spMk id="7" creationId="{D6433A33-8DD7-251B-4AC9-4D332E61D181}"/>
          </ac:spMkLst>
        </pc:spChg>
        <pc:spChg chg="mod">
          <ac:chgData name="Rohit Arunachalam Gopinath (rarunach)" userId="e4da728f-9ac2-422c-b519-1e8e6610b7e6" providerId="ADAL" clId="{67E02F37-CF31-3D4F-8321-EF48F975FADA}" dt="2024-07-16T17:04:31.918" v="2131" actId="20577"/>
          <ac:spMkLst>
            <pc:docMk/>
            <pc:sldMk cId="3659177134" sldId="304"/>
            <ac:spMk id="8" creationId="{E616A6A5-ACA5-9450-07CB-31CD7342385C}"/>
          </ac:spMkLst>
        </pc:spChg>
        <pc:spChg chg="mod">
          <ac:chgData name="Rohit Arunachalam Gopinath (rarunach)" userId="e4da728f-9ac2-422c-b519-1e8e6610b7e6" providerId="ADAL" clId="{67E02F37-CF31-3D4F-8321-EF48F975FADA}" dt="2024-07-16T17:04:19.563" v="2120" actId="14100"/>
          <ac:spMkLst>
            <pc:docMk/>
            <pc:sldMk cId="3659177134" sldId="304"/>
            <ac:spMk id="9" creationId="{8977A7D3-1103-C26E-3255-7FFF4AB4019F}"/>
          </ac:spMkLst>
        </pc:spChg>
        <pc:spChg chg="mod">
          <ac:chgData name="Rohit Arunachalam Gopinath (rarunach)" userId="e4da728f-9ac2-422c-b519-1e8e6610b7e6" providerId="ADAL" clId="{67E02F37-CF31-3D4F-8321-EF48F975FADA}" dt="2024-07-13T16:04:15.500" v="143" actId="12"/>
          <ac:spMkLst>
            <pc:docMk/>
            <pc:sldMk cId="3659177134" sldId="304"/>
            <ac:spMk id="10" creationId="{D8C0BF04-D2BE-9183-2A04-087EE31597D9}"/>
          </ac:spMkLst>
        </pc:spChg>
        <pc:spChg chg="mod">
          <ac:chgData name="Rohit Arunachalam Gopinath (rarunach)" userId="e4da728f-9ac2-422c-b519-1e8e6610b7e6" providerId="ADAL" clId="{67E02F37-CF31-3D4F-8321-EF48F975FADA}" dt="2024-07-13T16:14:31.389" v="339" actId="20577"/>
          <ac:spMkLst>
            <pc:docMk/>
            <pc:sldMk cId="3659177134" sldId="304"/>
            <ac:spMk id="11" creationId="{A122A28B-3288-04C1-609F-E36031715D19}"/>
          </ac:spMkLst>
        </pc:spChg>
        <pc:spChg chg="mod">
          <ac:chgData name="Rohit Arunachalam Gopinath (rarunach)" userId="e4da728f-9ac2-422c-b519-1e8e6610b7e6" providerId="ADAL" clId="{67E02F37-CF31-3D4F-8321-EF48F975FADA}" dt="2024-07-13T16:14:42.952" v="353" actId="1036"/>
          <ac:spMkLst>
            <pc:docMk/>
            <pc:sldMk cId="3659177134" sldId="304"/>
            <ac:spMk id="12" creationId="{9407EEAF-1CEC-E5F6-38D9-3306AA953B49}"/>
          </ac:spMkLst>
        </pc:spChg>
        <pc:spChg chg="mod">
          <ac:chgData name="Rohit Arunachalam Gopinath (rarunach)" userId="e4da728f-9ac2-422c-b519-1e8e6610b7e6" providerId="ADAL" clId="{67E02F37-CF31-3D4F-8321-EF48F975FADA}" dt="2024-07-13T16:14:42.952" v="353" actId="1036"/>
          <ac:spMkLst>
            <pc:docMk/>
            <pc:sldMk cId="3659177134" sldId="304"/>
            <ac:spMk id="13" creationId="{C897B2B4-D6B7-2FCA-50D9-ED7DC305CBF5}"/>
          </ac:spMkLst>
        </pc:spChg>
        <pc:spChg chg="mod">
          <ac:chgData name="Rohit Arunachalam Gopinath (rarunach)" userId="e4da728f-9ac2-422c-b519-1e8e6610b7e6" providerId="ADAL" clId="{67E02F37-CF31-3D4F-8321-EF48F975FADA}" dt="2024-07-13T16:14:42.952" v="353" actId="1036"/>
          <ac:spMkLst>
            <pc:docMk/>
            <pc:sldMk cId="3659177134" sldId="304"/>
            <ac:spMk id="14" creationId="{BD8F1113-640B-8EF9-B65F-21BFCB8FEE43}"/>
          </ac:spMkLst>
        </pc:spChg>
        <pc:spChg chg="mod">
          <ac:chgData name="Rohit Arunachalam Gopinath (rarunach)" userId="e4da728f-9ac2-422c-b519-1e8e6610b7e6" providerId="ADAL" clId="{67E02F37-CF31-3D4F-8321-EF48F975FADA}" dt="2024-07-13T16:14:42.952" v="353" actId="1036"/>
          <ac:spMkLst>
            <pc:docMk/>
            <pc:sldMk cId="3659177134" sldId="304"/>
            <ac:spMk id="15" creationId="{39149649-6657-4993-FC92-A32A02DD7AF8}"/>
          </ac:spMkLst>
        </pc:spChg>
        <pc:spChg chg="add del mod">
          <ac:chgData name="Rohit Arunachalam Gopinath (rarunach)" userId="e4da728f-9ac2-422c-b519-1e8e6610b7e6" providerId="ADAL" clId="{67E02F37-CF31-3D4F-8321-EF48F975FADA}" dt="2024-07-13T16:06:09.953" v="173" actId="478"/>
          <ac:spMkLst>
            <pc:docMk/>
            <pc:sldMk cId="3659177134" sldId="304"/>
            <ac:spMk id="17" creationId="{63253957-4764-B74F-A3BE-38851D9528F3}"/>
          </ac:spMkLst>
        </pc:spChg>
      </pc:sldChg>
      <pc:sldChg chg="addSp delSp modSp mod delAnim">
        <pc:chgData name="Rohit Arunachalam Gopinath (rarunach)" userId="e4da728f-9ac2-422c-b519-1e8e6610b7e6" providerId="ADAL" clId="{67E02F37-CF31-3D4F-8321-EF48F975FADA}" dt="2024-07-13T16:09:00.769" v="235"/>
        <pc:sldMkLst>
          <pc:docMk/>
          <pc:sldMk cId="1557962176" sldId="305"/>
        </pc:sldMkLst>
        <pc:spChg chg="add del">
          <ac:chgData name="Rohit Arunachalam Gopinath (rarunach)" userId="e4da728f-9ac2-422c-b519-1e8e6610b7e6" providerId="ADAL" clId="{67E02F37-CF31-3D4F-8321-EF48F975FADA}" dt="2024-07-13T15:59:56.344" v="126" actId="478"/>
          <ac:spMkLst>
            <pc:docMk/>
            <pc:sldMk cId="1557962176" sldId="305"/>
            <ac:spMk id="3" creationId="{00000000-0000-0000-0000-000000000000}"/>
          </ac:spMkLst>
        </pc:spChg>
        <pc:spChg chg="add del mod">
          <ac:chgData name="Rohit Arunachalam Gopinath (rarunach)" userId="e4da728f-9ac2-422c-b519-1e8e6610b7e6" providerId="ADAL" clId="{67E02F37-CF31-3D4F-8321-EF48F975FADA}" dt="2024-07-13T16:06:26.179" v="178" actId="478"/>
          <ac:spMkLst>
            <pc:docMk/>
            <pc:sldMk cId="1557962176" sldId="305"/>
            <ac:spMk id="4" creationId="{00000000-0000-0000-0000-000000000000}"/>
          </ac:spMkLst>
        </pc:spChg>
        <pc:spChg chg="del mod">
          <ac:chgData name="Rohit Arunachalam Gopinath (rarunach)" userId="e4da728f-9ac2-422c-b519-1e8e6610b7e6" providerId="ADAL" clId="{67E02F37-CF31-3D4F-8321-EF48F975FADA}" dt="2024-07-13T16:06:51.515" v="198" actId="478"/>
          <ac:spMkLst>
            <pc:docMk/>
            <pc:sldMk cId="1557962176" sldId="305"/>
            <ac:spMk id="6" creationId="{DD9222E5-101A-214A-892A-B754673EC348}"/>
          </ac:spMkLst>
        </pc:spChg>
        <pc:spChg chg="add del mod">
          <ac:chgData name="Rohit Arunachalam Gopinath (rarunach)" userId="e4da728f-9ac2-422c-b519-1e8e6610b7e6" providerId="ADAL" clId="{67E02F37-CF31-3D4F-8321-EF48F975FADA}" dt="2024-07-13T16:06:23.525" v="177" actId="478"/>
          <ac:spMkLst>
            <pc:docMk/>
            <pc:sldMk cId="1557962176" sldId="305"/>
            <ac:spMk id="7" creationId="{14E5EF57-BFDC-9E44-2A2B-3BCEFF9197ED}"/>
          </ac:spMkLst>
        </pc:spChg>
        <pc:spChg chg="mod">
          <ac:chgData name="Rohit Arunachalam Gopinath (rarunach)" userId="e4da728f-9ac2-422c-b519-1e8e6610b7e6" providerId="ADAL" clId="{67E02F37-CF31-3D4F-8321-EF48F975FADA}" dt="2024-07-13T16:07:57.652" v="219" actId="120"/>
          <ac:spMkLst>
            <pc:docMk/>
            <pc:sldMk cId="1557962176" sldId="305"/>
            <ac:spMk id="8" creationId="{7DB04CD9-2FF0-2072-5668-F6A8654677B7}"/>
          </ac:spMkLst>
        </pc:spChg>
        <pc:spChg chg="add mod">
          <ac:chgData name="Rohit Arunachalam Gopinath (rarunach)" userId="e4da728f-9ac2-422c-b519-1e8e6610b7e6" providerId="ADAL" clId="{67E02F37-CF31-3D4F-8321-EF48F975FADA}" dt="2024-07-13T16:09:00.769" v="235"/>
          <ac:spMkLst>
            <pc:docMk/>
            <pc:sldMk cId="1557962176" sldId="305"/>
            <ac:spMk id="10" creationId="{1AB5B493-42B2-417B-120B-5254C57F2DF3}"/>
          </ac:spMkLst>
        </pc:spChg>
      </pc:sldChg>
      <pc:sldChg chg="addSp delSp modSp mod modAnim">
        <pc:chgData name="Rohit Arunachalam Gopinath (rarunach)" userId="e4da728f-9ac2-422c-b519-1e8e6610b7e6" providerId="ADAL" clId="{67E02F37-CF31-3D4F-8321-EF48F975FADA}" dt="2024-07-17T07:42:00.668" v="2663"/>
        <pc:sldMkLst>
          <pc:docMk/>
          <pc:sldMk cId="462687622" sldId="306"/>
        </pc:sldMkLst>
        <pc:spChg chg="add del">
          <ac:chgData name="Rohit Arunachalam Gopinath (rarunach)" userId="e4da728f-9ac2-422c-b519-1e8e6610b7e6" providerId="ADAL" clId="{67E02F37-CF31-3D4F-8321-EF48F975FADA}" dt="2024-07-13T15:58:49.477" v="124"/>
          <ac:spMkLst>
            <pc:docMk/>
            <pc:sldMk cId="462687622" sldId="306"/>
            <ac:spMk id="3" creationId="{00000000-0000-0000-0000-000000000000}"/>
          </ac:spMkLst>
        </pc:spChg>
        <pc:spChg chg="del">
          <ac:chgData name="Rohit Arunachalam Gopinath (rarunach)" userId="e4da728f-9ac2-422c-b519-1e8e6610b7e6" providerId="ADAL" clId="{67E02F37-CF31-3D4F-8321-EF48F975FADA}" dt="2024-07-13T16:08:27.859" v="221" actId="478"/>
          <ac:spMkLst>
            <pc:docMk/>
            <pc:sldMk cId="462687622" sldId="306"/>
            <ac:spMk id="4" creationId="{00000000-0000-0000-0000-000000000000}"/>
          </ac:spMkLst>
        </pc:spChg>
        <pc:spChg chg="add mod">
          <ac:chgData name="Rohit Arunachalam Gopinath (rarunach)" userId="e4da728f-9ac2-422c-b519-1e8e6610b7e6" providerId="ADAL" clId="{67E02F37-CF31-3D4F-8321-EF48F975FADA}" dt="2024-07-14T13:13:57.214" v="408"/>
          <ac:spMkLst>
            <pc:docMk/>
            <pc:sldMk cId="462687622" sldId="306"/>
            <ac:spMk id="4" creationId="{A2AF9C6C-D0C0-E563-1297-A7FC93BD3616}"/>
          </ac:spMkLst>
        </pc:spChg>
        <pc:spChg chg="add del mod">
          <ac:chgData name="Rohit Arunachalam Gopinath (rarunach)" userId="e4da728f-9ac2-422c-b519-1e8e6610b7e6" providerId="ADAL" clId="{67E02F37-CF31-3D4F-8321-EF48F975FADA}" dt="2024-07-16T17:18:53.451" v="2146" actId="478"/>
          <ac:spMkLst>
            <pc:docMk/>
            <pc:sldMk cId="462687622" sldId="306"/>
            <ac:spMk id="6" creationId="{4DBA5DEA-9FBB-BC17-B45C-6C419C18BADC}"/>
          </ac:spMkLst>
        </pc:spChg>
        <pc:spChg chg="add mod">
          <ac:chgData name="Rohit Arunachalam Gopinath (rarunach)" userId="e4da728f-9ac2-422c-b519-1e8e6610b7e6" providerId="ADAL" clId="{67E02F37-CF31-3D4F-8321-EF48F975FADA}" dt="2024-07-16T17:19:18.910" v="2151" actId="1076"/>
          <ac:spMkLst>
            <pc:docMk/>
            <pc:sldMk cId="462687622" sldId="306"/>
            <ac:spMk id="7" creationId="{3B26F30F-C0B4-23AC-0751-735ABD98065B}"/>
          </ac:spMkLst>
        </pc:spChg>
        <pc:spChg chg="add mod">
          <ac:chgData name="Rohit Arunachalam Gopinath (rarunach)" userId="e4da728f-9ac2-422c-b519-1e8e6610b7e6" providerId="ADAL" clId="{67E02F37-CF31-3D4F-8321-EF48F975FADA}" dt="2024-07-13T16:11:13.100" v="294" actId="255"/>
          <ac:spMkLst>
            <pc:docMk/>
            <pc:sldMk cId="462687622" sldId="306"/>
            <ac:spMk id="7" creationId="{6E16865F-5423-01D1-4E5E-B7CF27D079BE}"/>
          </ac:spMkLst>
        </pc:spChg>
        <pc:spChg chg="add del mod">
          <ac:chgData name="Rohit Arunachalam Gopinath (rarunach)" userId="e4da728f-9ac2-422c-b519-1e8e6610b7e6" providerId="ADAL" clId="{67E02F37-CF31-3D4F-8321-EF48F975FADA}" dt="2024-07-14T13:13:55.775" v="407" actId="478"/>
          <ac:spMkLst>
            <pc:docMk/>
            <pc:sldMk cId="462687622" sldId="306"/>
            <ac:spMk id="8" creationId="{2F189EF2-D337-605F-4AFF-A10061D9D580}"/>
          </ac:spMkLst>
        </pc:spChg>
        <pc:spChg chg="add mod">
          <ac:chgData name="Rohit Arunachalam Gopinath (rarunach)" userId="e4da728f-9ac2-422c-b519-1e8e6610b7e6" providerId="ADAL" clId="{67E02F37-CF31-3D4F-8321-EF48F975FADA}" dt="2024-07-16T17:19:55.225" v="2161" actId="1076"/>
          <ac:spMkLst>
            <pc:docMk/>
            <pc:sldMk cId="462687622" sldId="306"/>
            <ac:spMk id="8" creationId="{7AF1DB62-3970-6DA4-D52D-81506F929AD2}"/>
          </ac:spMkLst>
        </pc:spChg>
        <pc:spChg chg="add mod">
          <ac:chgData name="Rohit Arunachalam Gopinath (rarunach)" userId="e4da728f-9ac2-422c-b519-1e8e6610b7e6" providerId="ADAL" clId="{67E02F37-CF31-3D4F-8321-EF48F975FADA}" dt="2024-07-16T17:19:37.785" v="2157" actId="20577"/>
          <ac:spMkLst>
            <pc:docMk/>
            <pc:sldMk cId="462687622" sldId="306"/>
            <ac:spMk id="9" creationId="{D876DF7A-AEB9-2960-838D-311FE6901391}"/>
          </ac:spMkLst>
        </pc:spChg>
        <pc:spChg chg="add mod">
          <ac:chgData name="Rohit Arunachalam Gopinath (rarunach)" userId="e4da728f-9ac2-422c-b519-1e8e6610b7e6" providerId="ADAL" clId="{67E02F37-CF31-3D4F-8321-EF48F975FADA}" dt="2024-07-16T17:19:52.095" v="2160" actId="20577"/>
          <ac:spMkLst>
            <pc:docMk/>
            <pc:sldMk cId="462687622" sldId="306"/>
            <ac:spMk id="10" creationId="{9E02D84B-95B7-D836-BF89-EEEB0469796A}"/>
          </ac:spMkLst>
        </pc:spChg>
        <pc:spChg chg="add mod">
          <ac:chgData name="Rohit Arunachalam Gopinath (rarunach)" userId="e4da728f-9ac2-422c-b519-1e8e6610b7e6" providerId="ADAL" clId="{67E02F37-CF31-3D4F-8321-EF48F975FADA}" dt="2024-07-17T07:35:35.917" v="2580" actId="14100"/>
          <ac:spMkLst>
            <pc:docMk/>
            <pc:sldMk cId="462687622" sldId="306"/>
            <ac:spMk id="11" creationId="{68AE82D2-D964-3827-CDC4-C4A842616DCB}"/>
          </ac:spMkLst>
        </pc:spChg>
        <pc:picChg chg="mod">
          <ac:chgData name="Rohit Arunachalam Gopinath (rarunach)" userId="e4da728f-9ac2-422c-b519-1e8e6610b7e6" providerId="ADAL" clId="{67E02F37-CF31-3D4F-8321-EF48F975FADA}" dt="2024-07-16T17:06:03.245" v="2138" actId="2085"/>
          <ac:picMkLst>
            <pc:docMk/>
            <pc:sldMk cId="462687622" sldId="306"/>
            <ac:picMk id="5" creationId="{AB074383-9E6B-0D0F-D71C-79C271ACF1AE}"/>
          </ac:picMkLst>
        </pc:picChg>
      </pc:sldChg>
      <pc:sldChg chg="addSp delSp">
        <pc:chgData name="Rohit Arunachalam Gopinath (rarunach)" userId="e4da728f-9ac2-422c-b519-1e8e6610b7e6" providerId="ADAL" clId="{67E02F37-CF31-3D4F-8321-EF48F975FADA}" dt="2024-07-13T15:58:49.477" v="124"/>
        <pc:sldMkLst>
          <pc:docMk/>
          <pc:sldMk cId="4080042857" sldId="307"/>
        </pc:sldMkLst>
        <pc:spChg chg="add del">
          <ac:chgData name="Rohit Arunachalam Gopinath (rarunach)" userId="e4da728f-9ac2-422c-b519-1e8e6610b7e6" providerId="ADAL" clId="{67E02F37-CF31-3D4F-8321-EF48F975FADA}" dt="2024-07-13T15:58:49.477" v="124"/>
          <ac:spMkLst>
            <pc:docMk/>
            <pc:sldMk cId="4080042857" sldId="307"/>
            <ac:spMk id="3" creationId="{00000000-0000-0000-0000-000000000000}"/>
          </ac:spMkLst>
        </pc:spChg>
      </pc:sldChg>
      <pc:sldChg chg="addSp delSp modSp mod modTransition modAnim modNotesTx">
        <pc:chgData name="Rohit Arunachalam Gopinath (rarunach)" userId="e4da728f-9ac2-422c-b519-1e8e6610b7e6" providerId="ADAL" clId="{67E02F37-CF31-3D4F-8321-EF48F975FADA}" dt="2024-07-17T08:06:33.577" v="3005" actId="20577"/>
        <pc:sldMkLst>
          <pc:docMk/>
          <pc:sldMk cId="3056312877" sldId="308"/>
        </pc:sldMkLst>
        <pc:spChg chg="add del">
          <ac:chgData name="Rohit Arunachalam Gopinath (rarunach)" userId="e4da728f-9ac2-422c-b519-1e8e6610b7e6" providerId="ADAL" clId="{67E02F37-CF31-3D4F-8321-EF48F975FADA}" dt="2024-07-13T15:58:49.477" v="124"/>
          <ac:spMkLst>
            <pc:docMk/>
            <pc:sldMk cId="3056312877" sldId="308"/>
            <ac:spMk id="3" creationId="{00000000-0000-0000-0000-000000000000}"/>
          </ac:spMkLst>
        </pc:spChg>
        <pc:spChg chg="del">
          <ac:chgData name="Rohit Arunachalam Gopinath (rarunach)" userId="e4da728f-9ac2-422c-b519-1e8e6610b7e6" providerId="ADAL" clId="{67E02F37-CF31-3D4F-8321-EF48F975FADA}" dt="2024-07-13T16:09:51.007" v="248" actId="478"/>
          <ac:spMkLst>
            <pc:docMk/>
            <pc:sldMk cId="3056312877" sldId="308"/>
            <ac:spMk id="4" creationId="{00000000-0000-0000-0000-000000000000}"/>
          </ac:spMkLst>
        </pc:spChg>
        <pc:spChg chg="add mod">
          <ac:chgData name="Rohit Arunachalam Gopinath (rarunach)" userId="e4da728f-9ac2-422c-b519-1e8e6610b7e6" providerId="ADAL" clId="{67E02F37-CF31-3D4F-8321-EF48F975FADA}" dt="2024-07-17T07:44:57.984" v="2706" actId="20577"/>
          <ac:spMkLst>
            <pc:docMk/>
            <pc:sldMk cId="3056312877" sldId="308"/>
            <ac:spMk id="4" creationId="{8F3CE2A1-3008-9991-37E8-119C09F6045D}"/>
          </ac:spMkLst>
        </pc:spChg>
        <pc:spChg chg="add mod">
          <ac:chgData name="Rohit Arunachalam Gopinath (rarunach)" userId="e4da728f-9ac2-422c-b519-1e8e6610b7e6" providerId="ADAL" clId="{67E02F37-CF31-3D4F-8321-EF48F975FADA}" dt="2024-07-17T07:50:37.078" v="2900" actId="20577"/>
          <ac:spMkLst>
            <pc:docMk/>
            <pc:sldMk cId="3056312877" sldId="308"/>
            <ac:spMk id="6" creationId="{ADCDED0C-8881-0B2F-ABBD-E206651184F5}"/>
          </ac:spMkLst>
        </pc:spChg>
        <pc:spChg chg="add del mod">
          <ac:chgData name="Rohit Arunachalam Gopinath (rarunach)" userId="e4da728f-9ac2-422c-b519-1e8e6610b7e6" providerId="ADAL" clId="{67E02F37-CF31-3D4F-8321-EF48F975FADA}" dt="2024-07-14T13:14:58.494" v="421" actId="478"/>
          <ac:spMkLst>
            <pc:docMk/>
            <pc:sldMk cId="3056312877" sldId="308"/>
            <ac:spMk id="7" creationId="{62ED2831-E402-8ECB-10FA-56DEED4870E9}"/>
          </ac:spMkLst>
        </pc:spChg>
        <pc:spChg chg="add del mod">
          <ac:chgData name="Rohit Arunachalam Gopinath (rarunach)" userId="e4da728f-9ac2-422c-b519-1e8e6610b7e6" providerId="ADAL" clId="{67E02F37-CF31-3D4F-8321-EF48F975FADA}" dt="2024-07-14T13:15:02.190" v="422" actId="478"/>
          <ac:spMkLst>
            <pc:docMk/>
            <pc:sldMk cId="3056312877" sldId="308"/>
            <ac:spMk id="8" creationId="{14266061-3897-C8CD-46FB-5CB9CFBEF869}"/>
          </ac:spMkLst>
        </pc:spChg>
        <pc:picChg chg="del">
          <ac:chgData name="Rohit Arunachalam Gopinath (rarunach)" userId="e4da728f-9ac2-422c-b519-1e8e6610b7e6" providerId="ADAL" clId="{67E02F37-CF31-3D4F-8321-EF48F975FADA}" dt="2024-07-14T15:43:10.768" v="693" actId="478"/>
          <ac:picMkLst>
            <pc:docMk/>
            <pc:sldMk cId="3056312877" sldId="308"/>
            <ac:picMk id="5" creationId="{FD65A89C-1ECE-052D-DB70-715DA149F70E}"/>
          </ac:picMkLst>
        </pc:picChg>
      </pc:sldChg>
      <pc:sldChg chg="addSp delSp modSp mod">
        <pc:chgData name="Rohit Arunachalam Gopinath (rarunach)" userId="e4da728f-9ac2-422c-b519-1e8e6610b7e6" providerId="ADAL" clId="{67E02F37-CF31-3D4F-8321-EF48F975FADA}" dt="2024-07-13T16:12:51.183" v="317" actId="1076"/>
        <pc:sldMkLst>
          <pc:docMk/>
          <pc:sldMk cId="4242690527" sldId="309"/>
        </pc:sldMkLst>
        <pc:spChg chg="mod">
          <ac:chgData name="Rohit Arunachalam Gopinath (rarunach)" userId="e4da728f-9ac2-422c-b519-1e8e6610b7e6" providerId="ADAL" clId="{67E02F37-CF31-3D4F-8321-EF48F975FADA}" dt="2024-07-13T16:12:51.183" v="317" actId="1076"/>
          <ac:spMkLst>
            <pc:docMk/>
            <pc:sldMk cId="4242690527" sldId="309"/>
            <ac:spMk id="2" creationId="{00000000-0000-0000-0000-000000000000}"/>
          </ac:spMkLst>
        </pc:spChg>
        <pc:spChg chg="add del">
          <ac:chgData name="Rohit Arunachalam Gopinath (rarunach)" userId="e4da728f-9ac2-422c-b519-1e8e6610b7e6" providerId="ADAL" clId="{67E02F37-CF31-3D4F-8321-EF48F975FADA}" dt="2024-07-13T15:58:49.477" v="124"/>
          <ac:spMkLst>
            <pc:docMk/>
            <pc:sldMk cId="4242690527" sldId="309"/>
            <ac:spMk id="3" creationId="{00000000-0000-0000-0000-000000000000}"/>
          </ac:spMkLst>
        </pc:spChg>
        <pc:spChg chg="add del mod">
          <ac:chgData name="Rohit Arunachalam Gopinath (rarunach)" userId="e4da728f-9ac2-422c-b519-1e8e6610b7e6" providerId="ADAL" clId="{67E02F37-CF31-3D4F-8321-EF48F975FADA}" dt="2024-07-13T16:10:42.498" v="266" actId="478"/>
          <ac:spMkLst>
            <pc:docMk/>
            <pc:sldMk cId="4242690527" sldId="309"/>
            <ac:spMk id="4" creationId="{00000000-0000-0000-0000-000000000000}"/>
          </ac:spMkLst>
        </pc:spChg>
        <pc:spChg chg="add del mod">
          <ac:chgData name="Rohit Arunachalam Gopinath (rarunach)" userId="e4da728f-9ac2-422c-b519-1e8e6610b7e6" providerId="ADAL" clId="{67E02F37-CF31-3D4F-8321-EF48F975FADA}" dt="2024-07-13T16:10:33.881" v="263" actId="478"/>
          <ac:spMkLst>
            <pc:docMk/>
            <pc:sldMk cId="4242690527" sldId="309"/>
            <ac:spMk id="8" creationId="{BC0CFC53-C031-4D45-8CBB-91C1E178817E}"/>
          </ac:spMkLst>
        </pc:spChg>
        <pc:spChg chg="add mod">
          <ac:chgData name="Rohit Arunachalam Gopinath (rarunach)" userId="e4da728f-9ac2-422c-b519-1e8e6610b7e6" providerId="ADAL" clId="{67E02F37-CF31-3D4F-8321-EF48F975FADA}" dt="2024-07-13T16:10:59.880" v="291" actId="255"/>
          <ac:spMkLst>
            <pc:docMk/>
            <pc:sldMk cId="4242690527" sldId="309"/>
            <ac:spMk id="10" creationId="{BA70C8E5-6BF5-5AAF-3F73-8644490C34EF}"/>
          </ac:spMkLst>
        </pc:spChg>
        <pc:graphicFrameChg chg="mod modGraphic">
          <ac:chgData name="Rohit Arunachalam Gopinath (rarunach)" userId="e4da728f-9ac2-422c-b519-1e8e6610b7e6" providerId="ADAL" clId="{67E02F37-CF31-3D4F-8321-EF48F975FADA}" dt="2024-07-13T16:12:33.951" v="313" actId="113"/>
          <ac:graphicFrameMkLst>
            <pc:docMk/>
            <pc:sldMk cId="4242690527" sldId="309"/>
            <ac:graphicFrameMk id="7" creationId="{1026405D-8A1C-6319-1AAA-98E1923C75A2}"/>
          </ac:graphicFrameMkLst>
        </pc:graphicFrameChg>
      </pc:sldChg>
      <pc:sldChg chg="addSp delSp">
        <pc:chgData name="Rohit Arunachalam Gopinath (rarunach)" userId="e4da728f-9ac2-422c-b519-1e8e6610b7e6" providerId="ADAL" clId="{67E02F37-CF31-3D4F-8321-EF48F975FADA}" dt="2024-07-13T15:58:49.477" v="124"/>
        <pc:sldMkLst>
          <pc:docMk/>
          <pc:sldMk cId="626962784" sldId="310"/>
        </pc:sldMkLst>
        <pc:spChg chg="add del">
          <ac:chgData name="Rohit Arunachalam Gopinath (rarunach)" userId="e4da728f-9ac2-422c-b519-1e8e6610b7e6" providerId="ADAL" clId="{67E02F37-CF31-3D4F-8321-EF48F975FADA}" dt="2024-07-13T15:58:49.477" v="124"/>
          <ac:spMkLst>
            <pc:docMk/>
            <pc:sldMk cId="626962784" sldId="310"/>
            <ac:spMk id="3" creationId="{00000000-0000-0000-0000-000000000000}"/>
          </ac:spMkLst>
        </pc:spChg>
      </pc:sldChg>
      <pc:sldChg chg="addSp delSp">
        <pc:chgData name="Rohit Arunachalam Gopinath (rarunach)" userId="e4da728f-9ac2-422c-b519-1e8e6610b7e6" providerId="ADAL" clId="{67E02F37-CF31-3D4F-8321-EF48F975FADA}" dt="2024-07-13T15:58:49.477" v="124"/>
        <pc:sldMkLst>
          <pc:docMk/>
          <pc:sldMk cId="1499108989" sldId="311"/>
        </pc:sldMkLst>
        <pc:spChg chg="add del">
          <ac:chgData name="Rohit Arunachalam Gopinath (rarunach)" userId="e4da728f-9ac2-422c-b519-1e8e6610b7e6" providerId="ADAL" clId="{67E02F37-CF31-3D4F-8321-EF48F975FADA}" dt="2024-07-13T15:58:49.477" v="124"/>
          <ac:spMkLst>
            <pc:docMk/>
            <pc:sldMk cId="1499108989" sldId="311"/>
            <ac:spMk id="3" creationId="{00000000-0000-0000-0000-000000000000}"/>
          </ac:spMkLst>
        </pc:spChg>
      </pc:sldChg>
      <pc:sldChg chg="addSp delSp modSp mod">
        <pc:chgData name="Rohit Arunachalam Gopinath (rarunach)" userId="e4da728f-9ac2-422c-b519-1e8e6610b7e6" providerId="ADAL" clId="{67E02F37-CF31-3D4F-8321-EF48F975FADA}" dt="2024-07-13T16:11:51.918" v="301" actId="1076"/>
        <pc:sldMkLst>
          <pc:docMk/>
          <pc:sldMk cId="380410418" sldId="312"/>
        </pc:sldMkLst>
        <pc:spChg chg="add del">
          <ac:chgData name="Rohit Arunachalam Gopinath (rarunach)" userId="e4da728f-9ac2-422c-b519-1e8e6610b7e6" providerId="ADAL" clId="{67E02F37-CF31-3D4F-8321-EF48F975FADA}" dt="2024-07-13T15:58:49.477" v="124"/>
          <ac:spMkLst>
            <pc:docMk/>
            <pc:sldMk cId="380410418" sldId="312"/>
            <ac:spMk id="3" creationId="{00000000-0000-0000-0000-000000000000}"/>
          </ac:spMkLst>
        </pc:spChg>
        <pc:spChg chg="del mod">
          <ac:chgData name="Rohit Arunachalam Gopinath (rarunach)" userId="e4da728f-9ac2-422c-b519-1e8e6610b7e6" providerId="ADAL" clId="{67E02F37-CF31-3D4F-8321-EF48F975FADA}" dt="2024-07-13T16:11:48.173" v="300" actId="478"/>
          <ac:spMkLst>
            <pc:docMk/>
            <pc:sldMk cId="380410418" sldId="312"/>
            <ac:spMk id="4" creationId="{00000000-0000-0000-0000-000000000000}"/>
          </ac:spMkLst>
        </pc:spChg>
        <pc:spChg chg="add mod">
          <ac:chgData name="Rohit Arunachalam Gopinath (rarunach)" userId="e4da728f-9ac2-422c-b519-1e8e6610b7e6" providerId="ADAL" clId="{67E02F37-CF31-3D4F-8321-EF48F975FADA}" dt="2024-07-13T16:11:51.918" v="301" actId="1076"/>
          <ac:spMkLst>
            <pc:docMk/>
            <pc:sldMk cId="380410418" sldId="312"/>
            <ac:spMk id="14" creationId="{3EF41964-E718-DD8E-3C26-491B987911E3}"/>
          </ac:spMkLst>
        </pc:spChg>
      </pc:sldChg>
      <pc:sldChg chg="addSp delSp modSp mod">
        <pc:chgData name="Rohit Arunachalam Gopinath (rarunach)" userId="e4da728f-9ac2-422c-b519-1e8e6610b7e6" providerId="ADAL" clId="{67E02F37-CF31-3D4F-8321-EF48F975FADA}" dt="2024-07-14T13:20:46.552" v="579" actId="207"/>
        <pc:sldMkLst>
          <pc:docMk/>
          <pc:sldMk cId="996836083" sldId="313"/>
        </pc:sldMkLst>
        <pc:spChg chg="add del">
          <ac:chgData name="Rohit Arunachalam Gopinath (rarunach)" userId="e4da728f-9ac2-422c-b519-1e8e6610b7e6" providerId="ADAL" clId="{67E02F37-CF31-3D4F-8321-EF48F975FADA}" dt="2024-07-13T15:58:49.477" v="124"/>
          <ac:spMkLst>
            <pc:docMk/>
            <pc:sldMk cId="996836083" sldId="313"/>
            <ac:spMk id="3" creationId="{00000000-0000-0000-0000-000000000000}"/>
          </ac:spMkLst>
        </pc:spChg>
        <pc:spChg chg="mod">
          <ac:chgData name="Rohit Arunachalam Gopinath (rarunach)" userId="e4da728f-9ac2-422c-b519-1e8e6610b7e6" providerId="ADAL" clId="{67E02F37-CF31-3D4F-8321-EF48F975FADA}" dt="2024-07-14T13:20:46.552" v="579" actId="207"/>
          <ac:spMkLst>
            <pc:docMk/>
            <pc:sldMk cId="996836083" sldId="313"/>
            <ac:spMk id="14" creationId="{C21F45EA-8483-2370-9F2C-27EC6AE219C7}"/>
          </ac:spMkLst>
        </pc:spChg>
      </pc:sldChg>
      <pc:sldChg chg="addSp delSp">
        <pc:chgData name="Rohit Arunachalam Gopinath (rarunach)" userId="e4da728f-9ac2-422c-b519-1e8e6610b7e6" providerId="ADAL" clId="{67E02F37-CF31-3D4F-8321-EF48F975FADA}" dt="2024-07-13T15:58:49.477" v="124"/>
        <pc:sldMkLst>
          <pc:docMk/>
          <pc:sldMk cId="1898287866" sldId="314"/>
        </pc:sldMkLst>
        <pc:spChg chg="add del">
          <ac:chgData name="Rohit Arunachalam Gopinath (rarunach)" userId="e4da728f-9ac2-422c-b519-1e8e6610b7e6" providerId="ADAL" clId="{67E02F37-CF31-3D4F-8321-EF48F975FADA}" dt="2024-07-13T15:58:49.477" v="124"/>
          <ac:spMkLst>
            <pc:docMk/>
            <pc:sldMk cId="1898287866" sldId="314"/>
            <ac:spMk id="3" creationId="{00000000-0000-0000-0000-000000000000}"/>
          </ac:spMkLst>
        </pc:spChg>
      </pc:sldChg>
      <pc:sldChg chg="addSp delSp modSp mod modTransition modAnim">
        <pc:chgData name="Rohit Arunachalam Gopinath (rarunach)" userId="e4da728f-9ac2-422c-b519-1e8e6610b7e6" providerId="ADAL" clId="{67E02F37-CF31-3D4F-8321-EF48F975FADA}" dt="2024-07-17T08:20:33.504" v="4040" actId="20577"/>
        <pc:sldMkLst>
          <pc:docMk/>
          <pc:sldMk cId="449221314" sldId="315"/>
        </pc:sldMkLst>
        <pc:spChg chg="add del mod">
          <ac:chgData name="Rohit Arunachalam Gopinath (rarunach)" userId="e4da728f-9ac2-422c-b519-1e8e6610b7e6" providerId="ADAL" clId="{67E02F37-CF31-3D4F-8321-EF48F975FADA}" dt="2024-07-13T16:14:08.171" v="337" actId="478"/>
          <ac:spMkLst>
            <pc:docMk/>
            <pc:sldMk cId="449221314" sldId="315"/>
            <ac:spMk id="2" creationId="{00000000-0000-0000-0000-000000000000}"/>
          </ac:spMkLst>
        </pc:spChg>
        <pc:spChg chg="add mod">
          <ac:chgData name="Rohit Arunachalam Gopinath (rarunach)" userId="e4da728f-9ac2-422c-b519-1e8e6610b7e6" providerId="ADAL" clId="{67E02F37-CF31-3D4F-8321-EF48F975FADA}" dt="2024-07-17T08:20:33.504" v="4040" actId="20577"/>
          <ac:spMkLst>
            <pc:docMk/>
            <pc:sldMk cId="449221314" sldId="315"/>
            <ac:spMk id="2" creationId="{54FD51BE-F4F5-139F-2EB6-8FCC73B6A796}"/>
          </ac:spMkLst>
        </pc:spChg>
        <pc:spChg chg="add del mod">
          <ac:chgData name="Rohit Arunachalam Gopinath (rarunach)" userId="e4da728f-9ac2-422c-b519-1e8e6610b7e6" providerId="ADAL" clId="{67E02F37-CF31-3D4F-8321-EF48F975FADA}" dt="2024-07-14T13:24:07.233" v="584" actId="478"/>
          <ac:spMkLst>
            <pc:docMk/>
            <pc:sldMk cId="449221314" sldId="315"/>
            <ac:spMk id="2" creationId="{8BB16A47-3928-F47C-2FC7-47033EAB39EA}"/>
          </ac:spMkLst>
        </pc:spChg>
        <pc:spChg chg="add del mod">
          <ac:chgData name="Rohit Arunachalam Gopinath (rarunach)" userId="e4da728f-9ac2-422c-b519-1e8e6610b7e6" providerId="ADAL" clId="{67E02F37-CF31-3D4F-8321-EF48F975FADA}" dt="2024-07-16T11:43:05.203" v="1882" actId="478"/>
          <ac:spMkLst>
            <pc:docMk/>
            <pc:sldMk cId="449221314" sldId="315"/>
            <ac:spMk id="3" creationId="{00000000-0000-0000-0000-000000000000}"/>
          </ac:spMkLst>
        </pc:spChg>
        <pc:spChg chg="del mod">
          <ac:chgData name="Rohit Arunachalam Gopinath (rarunach)" userId="e4da728f-9ac2-422c-b519-1e8e6610b7e6" providerId="ADAL" clId="{67E02F37-CF31-3D4F-8321-EF48F975FADA}" dt="2024-07-13T16:13:15.925" v="325" actId="478"/>
          <ac:spMkLst>
            <pc:docMk/>
            <pc:sldMk cId="449221314" sldId="315"/>
            <ac:spMk id="4" creationId="{00000000-0000-0000-0000-000000000000}"/>
          </ac:spMkLst>
        </pc:spChg>
        <pc:spChg chg="add mod">
          <ac:chgData name="Rohit Arunachalam Gopinath (rarunach)" userId="e4da728f-9ac2-422c-b519-1e8e6610b7e6" providerId="ADAL" clId="{67E02F37-CF31-3D4F-8321-EF48F975FADA}" dt="2024-07-16T11:17:12.274" v="1438" actId="20577"/>
          <ac:spMkLst>
            <pc:docMk/>
            <pc:sldMk cId="449221314" sldId="315"/>
            <ac:spMk id="4" creationId="{58AA095B-2673-2C1F-E046-4ED742FE862E}"/>
          </ac:spMkLst>
        </pc:spChg>
        <pc:spChg chg="add mod">
          <ac:chgData name="Rohit Arunachalam Gopinath (rarunach)" userId="e4da728f-9ac2-422c-b519-1e8e6610b7e6" providerId="ADAL" clId="{67E02F37-CF31-3D4F-8321-EF48F975FADA}" dt="2024-07-16T14:14:09.661" v="2057" actId="20577"/>
          <ac:spMkLst>
            <pc:docMk/>
            <pc:sldMk cId="449221314" sldId="315"/>
            <ac:spMk id="5" creationId="{A0985D3C-0261-2385-02E1-8F39B161D07C}"/>
          </ac:spMkLst>
        </pc:spChg>
        <pc:spChg chg="add del mod">
          <ac:chgData name="Rohit Arunachalam Gopinath (rarunach)" userId="e4da728f-9ac2-422c-b519-1e8e6610b7e6" providerId="ADAL" clId="{67E02F37-CF31-3D4F-8321-EF48F975FADA}" dt="2024-07-14T13:24:21.681" v="587" actId="478"/>
          <ac:spMkLst>
            <pc:docMk/>
            <pc:sldMk cId="449221314" sldId="315"/>
            <ac:spMk id="5" creationId="{C1DD9181-19E2-2189-D7AD-6AF9656DA68B}"/>
          </ac:spMkLst>
        </pc:spChg>
        <pc:spChg chg="add mod">
          <ac:chgData name="Rohit Arunachalam Gopinath (rarunach)" userId="e4da728f-9ac2-422c-b519-1e8e6610b7e6" providerId="ADAL" clId="{67E02F37-CF31-3D4F-8321-EF48F975FADA}" dt="2024-07-16T13:34:53.281" v="2004" actId="113"/>
          <ac:spMkLst>
            <pc:docMk/>
            <pc:sldMk cId="449221314" sldId="315"/>
            <ac:spMk id="8" creationId="{9D50668B-7073-5514-E05F-D55942ECBC85}"/>
          </ac:spMkLst>
        </pc:spChg>
        <pc:spChg chg="add del mod">
          <ac:chgData name="Rohit Arunachalam Gopinath (rarunach)" userId="e4da728f-9ac2-422c-b519-1e8e6610b7e6" providerId="ADAL" clId="{67E02F37-CF31-3D4F-8321-EF48F975FADA}" dt="2024-07-16T11:43:05.203" v="1882" actId="478"/>
          <ac:spMkLst>
            <pc:docMk/>
            <pc:sldMk cId="449221314" sldId="315"/>
            <ac:spMk id="9" creationId="{D274ED7B-7DFD-D346-D2CE-E39196B53137}"/>
          </ac:spMkLst>
        </pc:spChg>
        <pc:spChg chg="add del mod">
          <ac:chgData name="Rohit Arunachalam Gopinath (rarunach)" userId="e4da728f-9ac2-422c-b519-1e8e6610b7e6" providerId="ADAL" clId="{67E02F37-CF31-3D4F-8321-EF48F975FADA}" dt="2024-07-14T13:24:18.621" v="585" actId="478"/>
          <ac:spMkLst>
            <pc:docMk/>
            <pc:sldMk cId="449221314" sldId="315"/>
            <ac:spMk id="10" creationId="{4234D2DC-562F-A486-DECF-CE97FBEC015E}"/>
          </ac:spMkLst>
        </pc:spChg>
        <pc:spChg chg="add del mod">
          <ac:chgData name="Rohit Arunachalam Gopinath (rarunach)" userId="e4da728f-9ac2-422c-b519-1e8e6610b7e6" providerId="ADAL" clId="{67E02F37-CF31-3D4F-8321-EF48F975FADA}" dt="2024-07-16T11:43:05.203" v="1882" actId="478"/>
          <ac:spMkLst>
            <pc:docMk/>
            <pc:sldMk cId="449221314" sldId="315"/>
            <ac:spMk id="10" creationId="{9148C372-8AC1-F53A-1F75-EB7E1B39EB42}"/>
          </ac:spMkLst>
        </pc:spChg>
        <pc:spChg chg="add del mod">
          <ac:chgData name="Rohit Arunachalam Gopinath (rarunach)" userId="e4da728f-9ac2-422c-b519-1e8e6610b7e6" providerId="ADAL" clId="{67E02F37-CF31-3D4F-8321-EF48F975FADA}" dt="2024-07-13T16:14:05.352" v="336" actId="478"/>
          <ac:spMkLst>
            <pc:docMk/>
            <pc:sldMk cId="449221314" sldId="315"/>
            <ac:spMk id="12" creationId="{38ADA18B-0547-AB1B-DA37-79342ABAA117}"/>
          </ac:spMkLst>
        </pc:spChg>
        <pc:spChg chg="add del mod">
          <ac:chgData name="Rohit Arunachalam Gopinath (rarunach)" userId="e4da728f-9ac2-422c-b519-1e8e6610b7e6" providerId="ADAL" clId="{67E02F37-CF31-3D4F-8321-EF48F975FADA}" dt="2024-07-14T14:44:11.752" v="662" actId="478"/>
          <ac:spMkLst>
            <pc:docMk/>
            <pc:sldMk cId="449221314" sldId="315"/>
            <ac:spMk id="14" creationId="{7C7185C0-261C-D62B-0565-B078CC8C76C3}"/>
          </ac:spMkLst>
        </pc:spChg>
        <pc:spChg chg="add del mod">
          <ac:chgData name="Rohit Arunachalam Gopinath (rarunach)" userId="e4da728f-9ac2-422c-b519-1e8e6610b7e6" providerId="ADAL" clId="{67E02F37-CF31-3D4F-8321-EF48F975FADA}" dt="2024-07-16T11:43:05.203" v="1882" actId="478"/>
          <ac:spMkLst>
            <pc:docMk/>
            <pc:sldMk cId="449221314" sldId="315"/>
            <ac:spMk id="17" creationId="{3458EBEA-8706-93DD-E271-AD8B43A73146}"/>
          </ac:spMkLst>
        </pc:spChg>
        <pc:spChg chg="add del mod">
          <ac:chgData name="Rohit Arunachalam Gopinath (rarunach)" userId="e4da728f-9ac2-422c-b519-1e8e6610b7e6" providerId="ADAL" clId="{67E02F37-CF31-3D4F-8321-EF48F975FADA}" dt="2024-07-16T11:43:05.203" v="1882" actId="478"/>
          <ac:spMkLst>
            <pc:docMk/>
            <pc:sldMk cId="449221314" sldId="315"/>
            <ac:spMk id="18" creationId="{FAA3CFD0-AEAE-CA5F-EA15-AC2E48CDFB3F}"/>
          </ac:spMkLst>
        </pc:spChg>
        <pc:spChg chg="add del mod">
          <ac:chgData name="Rohit Arunachalam Gopinath (rarunach)" userId="e4da728f-9ac2-422c-b519-1e8e6610b7e6" providerId="ADAL" clId="{67E02F37-CF31-3D4F-8321-EF48F975FADA}" dt="2024-07-16T11:43:05.203" v="1882" actId="478"/>
          <ac:spMkLst>
            <pc:docMk/>
            <pc:sldMk cId="449221314" sldId="315"/>
            <ac:spMk id="19" creationId="{991F504D-2E44-E06D-4435-9E4977DF4EB3}"/>
          </ac:spMkLst>
        </pc:spChg>
        <pc:spChg chg="add del mod">
          <ac:chgData name="Rohit Arunachalam Gopinath (rarunach)" userId="e4da728f-9ac2-422c-b519-1e8e6610b7e6" providerId="ADAL" clId="{67E02F37-CF31-3D4F-8321-EF48F975FADA}" dt="2024-07-16T11:43:05.203" v="1882" actId="478"/>
          <ac:spMkLst>
            <pc:docMk/>
            <pc:sldMk cId="449221314" sldId="315"/>
            <ac:spMk id="20" creationId="{11C268AB-9266-2B19-11CB-0F68F69BF3BB}"/>
          </ac:spMkLst>
        </pc:spChg>
        <pc:spChg chg="add mod">
          <ac:chgData name="Rohit Arunachalam Gopinath (rarunach)" userId="e4da728f-9ac2-422c-b519-1e8e6610b7e6" providerId="ADAL" clId="{67E02F37-CF31-3D4F-8321-EF48F975FADA}" dt="2024-07-16T11:43:14.193" v="1885" actId="1076"/>
          <ac:spMkLst>
            <pc:docMk/>
            <pc:sldMk cId="449221314" sldId="315"/>
            <ac:spMk id="22" creationId="{A60AF71D-8F20-45E3-8167-365A48DB6C87}"/>
          </ac:spMkLst>
        </pc:spChg>
        <pc:spChg chg="add mod">
          <ac:chgData name="Rohit Arunachalam Gopinath (rarunach)" userId="e4da728f-9ac2-422c-b519-1e8e6610b7e6" providerId="ADAL" clId="{67E02F37-CF31-3D4F-8321-EF48F975FADA}" dt="2024-07-16T11:43:14.193" v="1885" actId="1076"/>
          <ac:spMkLst>
            <pc:docMk/>
            <pc:sldMk cId="449221314" sldId="315"/>
            <ac:spMk id="23" creationId="{4BBB71EF-3058-9108-A6C3-57B65D9E5E3A}"/>
          </ac:spMkLst>
        </pc:spChg>
        <pc:spChg chg="add mod">
          <ac:chgData name="Rohit Arunachalam Gopinath (rarunach)" userId="e4da728f-9ac2-422c-b519-1e8e6610b7e6" providerId="ADAL" clId="{67E02F37-CF31-3D4F-8321-EF48F975FADA}" dt="2024-07-16T11:43:14.193" v="1885" actId="1076"/>
          <ac:spMkLst>
            <pc:docMk/>
            <pc:sldMk cId="449221314" sldId="315"/>
            <ac:spMk id="24" creationId="{D0D952BE-5251-29C9-0FB3-715E5001EA5D}"/>
          </ac:spMkLst>
        </pc:spChg>
        <pc:spChg chg="add mod">
          <ac:chgData name="Rohit Arunachalam Gopinath (rarunach)" userId="e4da728f-9ac2-422c-b519-1e8e6610b7e6" providerId="ADAL" clId="{67E02F37-CF31-3D4F-8321-EF48F975FADA}" dt="2024-07-16T11:43:14.193" v="1885" actId="1076"/>
          <ac:spMkLst>
            <pc:docMk/>
            <pc:sldMk cId="449221314" sldId="315"/>
            <ac:spMk id="31" creationId="{8E116B71-65E0-BC44-AEBF-E91148E0E4CC}"/>
          </ac:spMkLst>
        </pc:spChg>
        <pc:spChg chg="add mod">
          <ac:chgData name="Rohit Arunachalam Gopinath (rarunach)" userId="e4da728f-9ac2-422c-b519-1e8e6610b7e6" providerId="ADAL" clId="{67E02F37-CF31-3D4F-8321-EF48F975FADA}" dt="2024-07-16T11:43:14.193" v="1885" actId="1076"/>
          <ac:spMkLst>
            <pc:docMk/>
            <pc:sldMk cId="449221314" sldId="315"/>
            <ac:spMk id="32" creationId="{730735E7-C173-8740-6F84-89D015932D1F}"/>
          </ac:spMkLst>
        </pc:spChg>
        <pc:spChg chg="add mod">
          <ac:chgData name="Rohit Arunachalam Gopinath (rarunach)" userId="e4da728f-9ac2-422c-b519-1e8e6610b7e6" providerId="ADAL" clId="{67E02F37-CF31-3D4F-8321-EF48F975FADA}" dt="2024-07-16T11:43:14.193" v="1885" actId="1076"/>
          <ac:spMkLst>
            <pc:docMk/>
            <pc:sldMk cId="449221314" sldId="315"/>
            <ac:spMk id="33" creationId="{13EE333C-BD4B-A9BF-C1C9-E10EE4B9CE4E}"/>
          </ac:spMkLst>
        </pc:spChg>
        <pc:spChg chg="add mod">
          <ac:chgData name="Rohit Arunachalam Gopinath (rarunach)" userId="e4da728f-9ac2-422c-b519-1e8e6610b7e6" providerId="ADAL" clId="{67E02F37-CF31-3D4F-8321-EF48F975FADA}" dt="2024-07-16T11:43:14.193" v="1885" actId="1076"/>
          <ac:spMkLst>
            <pc:docMk/>
            <pc:sldMk cId="449221314" sldId="315"/>
            <ac:spMk id="34" creationId="{7D505422-1099-448C-B8DF-CE28FF97868D}"/>
          </ac:spMkLst>
        </pc:spChg>
        <pc:spChg chg="add mod">
          <ac:chgData name="Rohit Arunachalam Gopinath (rarunach)" userId="e4da728f-9ac2-422c-b519-1e8e6610b7e6" providerId="ADAL" clId="{67E02F37-CF31-3D4F-8321-EF48F975FADA}" dt="2024-07-16T11:43:16.478" v="1887"/>
          <ac:spMkLst>
            <pc:docMk/>
            <pc:sldMk cId="449221314" sldId="315"/>
            <ac:spMk id="36" creationId="{19025AC0-9E52-C4E8-7B96-B81462548973}"/>
          </ac:spMkLst>
        </pc:spChg>
        <pc:spChg chg="add mod">
          <ac:chgData name="Rohit Arunachalam Gopinath (rarunach)" userId="e4da728f-9ac2-422c-b519-1e8e6610b7e6" providerId="ADAL" clId="{67E02F37-CF31-3D4F-8321-EF48F975FADA}" dt="2024-07-16T11:43:16.478" v="1887"/>
          <ac:spMkLst>
            <pc:docMk/>
            <pc:sldMk cId="449221314" sldId="315"/>
            <ac:spMk id="37" creationId="{2A0A704F-196D-175F-2263-8D2E84B95C69}"/>
          </ac:spMkLst>
        </pc:spChg>
        <pc:spChg chg="add mod">
          <ac:chgData name="Rohit Arunachalam Gopinath (rarunach)" userId="e4da728f-9ac2-422c-b519-1e8e6610b7e6" providerId="ADAL" clId="{67E02F37-CF31-3D4F-8321-EF48F975FADA}" dt="2024-07-16T11:43:16.478" v="1887"/>
          <ac:spMkLst>
            <pc:docMk/>
            <pc:sldMk cId="449221314" sldId="315"/>
            <ac:spMk id="38" creationId="{C18CDD3C-3756-ACA1-F1CE-714B6831673D}"/>
          </ac:spMkLst>
        </pc:spChg>
        <pc:spChg chg="add mod">
          <ac:chgData name="Rohit Arunachalam Gopinath (rarunach)" userId="e4da728f-9ac2-422c-b519-1e8e6610b7e6" providerId="ADAL" clId="{67E02F37-CF31-3D4F-8321-EF48F975FADA}" dt="2024-07-16T11:43:16.478" v="1887"/>
          <ac:spMkLst>
            <pc:docMk/>
            <pc:sldMk cId="449221314" sldId="315"/>
            <ac:spMk id="45" creationId="{514734F1-859C-9171-289E-ECF2C3E907E6}"/>
          </ac:spMkLst>
        </pc:spChg>
        <pc:spChg chg="add mod">
          <ac:chgData name="Rohit Arunachalam Gopinath (rarunach)" userId="e4da728f-9ac2-422c-b519-1e8e6610b7e6" providerId="ADAL" clId="{67E02F37-CF31-3D4F-8321-EF48F975FADA}" dt="2024-07-16T11:43:16.478" v="1887"/>
          <ac:spMkLst>
            <pc:docMk/>
            <pc:sldMk cId="449221314" sldId="315"/>
            <ac:spMk id="46" creationId="{4510BF0C-4557-52D4-9F1C-544DC83A1161}"/>
          </ac:spMkLst>
        </pc:spChg>
        <pc:spChg chg="add mod">
          <ac:chgData name="Rohit Arunachalam Gopinath (rarunach)" userId="e4da728f-9ac2-422c-b519-1e8e6610b7e6" providerId="ADAL" clId="{67E02F37-CF31-3D4F-8321-EF48F975FADA}" dt="2024-07-16T11:43:16.478" v="1887"/>
          <ac:spMkLst>
            <pc:docMk/>
            <pc:sldMk cId="449221314" sldId="315"/>
            <ac:spMk id="47" creationId="{CF65E19F-0DBE-9FBE-DAC2-27FF195C5316}"/>
          </ac:spMkLst>
        </pc:spChg>
        <pc:spChg chg="add mod">
          <ac:chgData name="Rohit Arunachalam Gopinath (rarunach)" userId="e4da728f-9ac2-422c-b519-1e8e6610b7e6" providerId="ADAL" clId="{67E02F37-CF31-3D4F-8321-EF48F975FADA}" dt="2024-07-16T11:43:16.478" v="1887"/>
          <ac:spMkLst>
            <pc:docMk/>
            <pc:sldMk cId="449221314" sldId="315"/>
            <ac:spMk id="48" creationId="{0578E215-0BB8-612E-A596-CEE003FFB3D6}"/>
          </ac:spMkLst>
        </pc:spChg>
        <pc:spChg chg="add mod">
          <ac:chgData name="Rohit Arunachalam Gopinath (rarunach)" userId="e4da728f-9ac2-422c-b519-1e8e6610b7e6" providerId="ADAL" clId="{67E02F37-CF31-3D4F-8321-EF48F975FADA}" dt="2024-07-16T11:43:26.314" v="1890" actId="1076"/>
          <ac:spMkLst>
            <pc:docMk/>
            <pc:sldMk cId="449221314" sldId="315"/>
            <ac:spMk id="50" creationId="{EFB1F8D5-5409-5947-7B61-8DA0F2687FB4}"/>
          </ac:spMkLst>
        </pc:spChg>
        <pc:spChg chg="add mod">
          <ac:chgData name="Rohit Arunachalam Gopinath (rarunach)" userId="e4da728f-9ac2-422c-b519-1e8e6610b7e6" providerId="ADAL" clId="{67E02F37-CF31-3D4F-8321-EF48F975FADA}" dt="2024-07-16T11:43:26.314" v="1890" actId="1076"/>
          <ac:spMkLst>
            <pc:docMk/>
            <pc:sldMk cId="449221314" sldId="315"/>
            <ac:spMk id="51" creationId="{B45152C0-A3F2-500A-A3DF-0CCA9AA059E8}"/>
          </ac:spMkLst>
        </pc:spChg>
        <pc:spChg chg="add mod">
          <ac:chgData name="Rohit Arunachalam Gopinath (rarunach)" userId="e4da728f-9ac2-422c-b519-1e8e6610b7e6" providerId="ADAL" clId="{67E02F37-CF31-3D4F-8321-EF48F975FADA}" dt="2024-07-16T11:43:26.314" v="1890" actId="1076"/>
          <ac:spMkLst>
            <pc:docMk/>
            <pc:sldMk cId="449221314" sldId="315"/>
            <ac:spMk id="58" creationId="{AB071884-6A1B-EE4C-77BC-090777E5E15C}"/>
          </ac:spMkLst>
        </pc:spChg>
        <pc:spChg chg="add mod">
          <ac:chgData name="Rohit Arunachalam Gopinath (rarunach)" userId="e4da728f-9ac2-422c-b519-1e8e6610b7e6" providerId="ADAL" clId="{67E02F37-CF31-3D4F-8321-EF48F975FADA}" dt="2024-07-16T11:43:26.314" v="1890" actId="1076"/>
          <ac:spMkLst>
            <pc:docMk/>
            <pc:sldMk cId="449221314" sldId="315"/>
            <ac:spMk id="59" creationId="{A492C4EB-5502-1302-F2FF-44E12C46B2CB}"/>
          </ac:spMkLst>
        </pc:spChg>
        <pc:spChg chg="add mod">
          <ac:chgData name="Rohit Arunachalam Gopinath (rarunach)" userId="e4da728f-9ac2-422c-b519-1e8e6610b7e6" providerId="ADAL" clId="{67E02F37-CF31-3D4F-8321-EF48F975FADA}" dt="2024-07-16T11:43:26.314" v="1890" actId="1076"/>
          <ac:spMkLst>
            <pc:docMk/>
            <pc:sldMk cId="449221314" sldId="315"/>
            <ac:spMk id="60" creationId="{FD72FEB6-D73D-3CDD-113E-A2B25821AF84}"/>
          </ac:spMkLst>
        </pc:spChg>
        <pc:spChg chg="add mod">
          <ac:chgData name="Rohit Arunachalam Gopinath (rarunach)" userId="e4da728f-9ac2-422c-b519-1e8e6610b7e6" providerId="ADAL" clId="{67E02F37-CF31-3D4F-8321-EF48F975FADA}" dt="2024-07-16T11:43:26.314" v="1890" actId="1076"/>
          <ac:spMkLst>
            <pc:docMk/>
            <pc:sldMk cId="449221314" sldId="315"/>
            <ac:spMk id="61" creationId="{55D1529B-D082-495C-A94B-B9D6FF12182B}"/>
          </ac:spMkLst>
        </pc:spChg>
        <pc:picChg chg="del mod">
          <ac:chgData name="Rohit Arunachalam Gopinath (rarunach)" userId="e4da728f-9ac2-422c-b519-1e8e6610b7e6" providerId="ADAL" clId="{67E02F37-CF31-3D4F-8321-EF48F975FADA}" dt="2024-07-16T11:20:42.647" v="1651" actId="21"/>
          <ac:picMkLst>
            <pc:docMk/>
            <pc:sldMk cId="449221314" sldId="315"/>
            <ac:picMk id="6" creationId="{6A130F6C-E92C-AC13-A28F-8EB218967C4B}"/>
          </ac:picMkLst>
        </pc:picChg>
        <pc:picChg chg="del">
          <ac:chgData name="Rohit Arunachalam Gopinath (rarunach)" userId="e4da728f-9ac2-422c-b519-1e8e6610b7e6" providerId="ADAL" clId="{67E02F37-CF31-3D4F-8321-EF48F975FADA}" dt="2024-07-16T11:12:28.569" v="1285" actId="478"/>
          <ac:picMkLst>
            <pc:docMk/>
            <pc:sldMk cId="449221314" sldId="315"/>
            <ac:picMk id="7" creationId="{F8D0D4B6-2C82-797D-4A6C-A027BC189122}"/>
          </ac:picMkLst>
        </pc:picChg>
        <pc:picChg chg="add del mod">
          <ac:chgData name="Rohit Arunachalam Gopinath (rarunach)" userId="e4da728f-9ac2-422c-b519-1e8e6610b7e6" providerId="ADAL" clId="{67E02F37-CF31-3D4F-8321-EF48F975FADA}" dt="2024-07-16T11:43:05.203" v="1882" actId="478"/>
          <ac:picMkLst>
            <pc:docMk/>
            <pc:sldMk cId="449221314" sldId="315"/>
            <ac:picMk id="11" creationId="{86A74806-6C56-5C8B-DA28-4F1606876A2C}"/>
          </ac:picMkLst>
        </pc:picChg>
        <pc:picChg chg="add del mod">
          <ac:chgData name="Rohit Arunachalam Gopinath (rarunach)" userId="e4da728f-9ac2-422c-b519-1e8e6610b7e6" providerId="ADAL" clId="{67E02F37-CF31-3D4F-8321-EF48F975FADA}" dt="2024-07-16T11:43:05.203" v="1882" actId="478"/>
          <ac:picMkLst>
            <pc:docMk/>
            <pc:sldMk cId="449221314" sldId="315"/>
            <ac:picMk id="16" creationId="{65B99A62-D9E1-75EC-69BE-A395C16FA120}"/>
          </ac:picMkLst>
        </pc:picChg>
        <pc:picChg chg="add mod">
          <ac:chgData name="Rohit Arunachalam Gopinath (rarunach)" userId="e4da728f-9ac2-422c-b519-1e8e6610b7e6" providerId="ADAL" clId="{67E02F37-CF31-3D4F-8321-EF48F975FADA}" dt="2024-07-16T11:43:14.193" v="1885" actId="1076"/>
          <ac:picMkLst>
            <pc:docMk/>
            <pc:sldMk cId="449221314" sldId="315"/>
            <ac:picMk id="25" creationId="{752E6498-CAE0-9804-EF1B-C7DBC7080BDC}"/>
          </ac:picMkLst>
        </pc:picChg>
        <pc:picChg chg="add mod">
          <ac:chgData name="Rohit Arunachalam Gopinath (rarunach)" userId="e4da728f-9ac2-422c-b519-1e8e6610b7e6" providerId="ADAL" clId="{67E02F37-CF31-3D4F-8321-EF48F975FADA}" dt="2024-07-16T11:43:14.193" v="1885" actId="1076"/>
          <ac:picMkLst>
            <pc:docMk/>
            <pc:sldMk cId="449221314" sldId="315"/>
            <ac:picMk id="30" creationId="{0BCDF5CD-30F4-155B-0F6F-ACBF61AA582A}"/>
          </ac:picMkLst>
        </pc:picChg>
        <pc:picChg chg="add mod">
          <ac:chgData name="Rohit Arunachalam Gopinath (rarunach)" userId="e4da728f-9ac2-422c-b519-1e8e6610b7e6" providerId="ADAL" clId="{67E02F37-CF31-3D4F-8321-EF48F975FADA}" dt="2024-07-16T11:43:16.478" v="1887"/>
          <ac:picMkLst>
            <pc:docMk/>
            <pc:sldMk cId="449221314" sldId="315"/>
            <ac:picMk id="39" creationId="{5F36A52E-7101-4153-9BB8-8247ACB13C95}"/>
          </ac:picMkLst>
        </pc:picChg>
        <pc:picChg chg="add mod">
          <ac:chgData name="Rohit Arunachalam Gopinath (rarunach)" userId="e4da728f-9ac2-422c-b519-1e8e6610b7e6" providerId="ADAL" clId="{67E02F37-CF31-3D4F-8321-EF48F975FADA}" dt="2024-07-16T11:43:16.478" v="1887"/>
          <ac:picMkLst>
            <pc:docMk/>
            <pc:sldMk cId="449221314" sldId="315"/>
            <ac:picMk id="44" creationId="{3C7D5A60-9AE4-4F99-53FB-BE07A687E4E2}"/>
          </ac:picMkLst>
        </pc:picChg>
        <pc:picChg chg="add mod">
          <ac:chgData name="Rohit Arunachalam Gopinath (rarunach)" userId="e4da728f-9ac2-422c-b519-1e8e6610b7e6" providerId="ADAL" clId="{67E02F37-CF31-3D4F-8321-EF48F975FADA}" dt="2024-07-16T11:43:26.314" v="1890" actId="1076"/>
          <ac:picMkLst>
            <pc:docMk/>
            <pc:sldMk cId="449221314" sldId="315"/>
            <ac:picMk id="52" creationId="{3D5BE146-4E72-8421-7529-70D46E874D00}"/>
          </ac:picMkLst>
        </pc:picChg>
        <pc:picChg chg="add mod">
          <ac:chgData name="Rohit Arunachalam Gopinath (rarunach)" userId="e4da728f-9ac2-422c-b519-1e8e6610b7e6" providerId="ADAL" clId="{67E02F37-CF31-3D4F-8321-EF48F975FADA}" dt="2024-07-16T11:43:26.314" v="1890" actId="1076"/>
          <ac:picMkLst>
            <pc:docMk/>
            <pc:sldMk cId="449221314" sldId="315"/>
            <ac:picMk id="57" creationId="{1398FC29-3830-0C88-9284-BD73E923E558}"/>
          </ac:picMkLst>
        </pc:picChg>
        <pc:cxnChg chg="del mod">
          <ac:chgData name="Rohit Arunachalam Gopinath (rarunach)" userId="e4da728f-9ac2-422c-b519-1e8e6610b7e6" providerId="ADAL" clId="{67E02F37-CF31-3D4F-8321-EF48F975FADA}" dt="2024-07-13T16:13:08.194" v="320" actId="478"/>
          <ac:cxnSpMkLst>
            <pc:docMk/>
            <pc:sldMk cId="449221314" sldId="315"/>
            <ac:cxnSpMk id="8" creationId="{B1DCC2E3-235C-B994-A587-03A1C32B643D}"/>
          </ac:cxnSpMkLst>
        </pc:cxnChg>
        <pc:cxnChg chg="del mod">
          <ac:chgData name="Rohit Arunachalam Gopinath (rarunach)" userId="e4da728f-9ac2-422c-b519-1e8e6610b7e6" providerId="ADAL" clId="{67E02F37-CF31-3D4F-8321-EF48F975FADA}" dt="2024-07-13T16:13:11.130" v="322" actId="478"/>
          <ac:cxnSpMkLst>
            <pc:docMk/>
            <pc:sldMk cId="449221314" sldId="315"/>
            <ac:cxnSpMk id="9" creationId="{A2A3665F-31B6-F2B5-4640-1EA33B389CE9}"/>
          </ac:cxnSpMkLst>
        </pc:cxnChg>
        <pc:cxnChg chg="add del mod">
          <ac:chgData name="Rohit Arunachalam Gopinath (rarunach)" userId="e4da728f-9ac2-422c-b519-1e8e6610b7e6" providerId="ADAL" clId="{67E02F37-CF31-3D4F-8321-EF48F975FADA}" dt="2024-07-16T11:43:05.203" v="1882" actId="478"/>
          <ac:cxnSpMkLst>
            <pc:docMk/>
            <pc:sldMk cId="449221314" sldId="315"/>
            <ac:cxnSpMk id="12" creationId="{58D54F08-0CDB-A410-A5AE-F6980CF1E22D}"/>
          </ac:cxnSpMkLst>
        </pc:cxnChg>
        <pc:cxnChg chg="add del mod">
          <ac:chgData name="Rohit Arunachalam Gopinath (rarunach)" userId="e4da728f-9ac2-422c-b519-1e8e6610b7e6" providerId="ADAL" clId="{67E02F37-CF31-3D4F-8321-EF48F975FADA}" dt="2024-07-16T11:43:05.203" v="1882" actId="478"/>
          <ac:cxnSpMkLst>
            <pc:docMk/>
            <pc:sldMk cId="449221314" sldId="315"/>
            <ac:cxnSpMk id="13" creationId="{5AA33A42-2C58-DF5C-F17C-848FB7124F27}"/>
          </ac:cxnSpMkLst>
        </pc:cxnChg>
        <pc:cxnChg chg="add del mod">
          <ac:chgData name="Rohit Arunachalam Gopinath (rarunach)" userId="e4da728f-9ac2-422c-b519-1e8e6610b7e6" providerId="ADAL" clId="{67E02F37-CF31-3D4F-8321-EF48F975FADA}" dt="2024-07-16T11:43:05.203" v="1882" actId="478"/>
          <ac:cxnSpMkLst>
            <pc:docMk/>
            <pc:sldMk cId="449221314" sldId="315"/>
            <ac:cxnSpMk id="14" creationId="{D5AE3451-54F3-B954-D0EE-0D9707C34143}"/>
          </ac:cxnSpMkLst>
        </pc:cxnChg>
        <pc:cxnChg chg="add del mod">
          <ac:chgData name="Rohit Arunachalam Gopinath (rarunach)" userId="e4da728f-9ac2-422c-b519-1e8e6610b7e6" providerId="ADAL" clId="{67E02F37-CF31-3D4F-8321-EF48F975FADA}" dt="2024-07-16T11:43:05.203" v="1882" actId="478"/>
          <ac:cxnSpMkLst>
            <pc:docMk/>
            <pc:sldMk cId="449221314" sldId="315"/>
            <ac:cxnSpMk id="15" creationId="{2B3E2625-F75E-36FB-1277-BA93B13EA7B4}"/>
          </ac:cxnSpMkLst>
        </pc:cxnChg>
        <pc:cxnChg chg="add del mod">
          <ac:chgData name="Rohit Arunachalam Gopinath (rarunach)" userId="e4da728f-9ac2-422c-b519-1e8e6610b7e6" providerId="ADAL" clId="{67E02F37-CF31-3D4F-8321-EF48F975FADA}" dt="2024-07-16T11:43:05.203" v="1882" actId="478"/>
          <ac:cxnSpMkLst>
            <pc:docMk/>
            <pc:sldMk cId="449221314" sldId="315"/>
            <ac:cxnSpMk id="21" creationId="{EEC52A16-A50C-F183-8BB3-A54CA7F037E2}"/>
          </ac:cxnSpMkLst>
        </pc:cxnChg>
        <pc:cxnChg chg="add mod">
          <ac:chgData name="Rohit Arunachalam Gopinath (rarunach)" userId="e4da728f-9ac2-422c-b519-1e8e6610b7e6" providerId="ADAL" clId="{67E02F37-CF31-3D4F-8321-EF48F975FADA}" dt="2024-07-16T11:43:14.193" v="1885" actId="1076"/>
          <ac:cxnSpMkLst>
            <pc:docMk/>
            <pc:sldMk cId="449221314" sldId="315"/>
            <ac:cxnSpMk id="26" creationId="{97D2878F-9024-A123-4416-6DD786C763F5}"/>
          </ac:cxnSpMkLst>
        </pc:cxnChg>
        <pc:cxnChg chg="add mod">
          <ac:chgData name="Rohit Arunachalam Gopinath (rarunach)" userId="e4da728f-9ac2-422c-b519-1e8e6610b7e6" providerId="ADAL" clId="{67E02F37-CF31-3D4F-8321-EF48F975FADA}" dt="2024-07-16T11:43:14.193" v="1885" actId="1076"/>
          <ac:cxnSpMkLst>
            <pc:docMk/>
            <pc:sldMk cId="449221314" sldId="315"/>
            <ac:cxnSpMk id="27" creationId="{FB7838B2-D883-4611-A65B-19F375DC5119}"/>
          </ac:cxnSpMkLst>
        </pc:cxnChg>
        <pc:cxnChg chg="add mod">
          <ac:chgData name="Rohit Arunachalam Gopinath (rarunach)" userId="e4da728f-9ac2-422c-b519-1e8e6610b7e6" providerId="ADAL" clId="{67E02F37-CF31-3D4F-8321-EF48F975FADA}" dt="2024-07-16T11:43:14.193" v="1885" actId="1076"/>
          <ac:cxnSpMkLst>
            <pc:docMk/>
            <pc:sldMk cId="449221314" sldId="315"/>
            <ac:cxnSpMk id="28" creationId="{1AF83648-0FB7-FB19-377A-A34C73340D88}"/>
          </ac:cxnSpMkLst>
        </pc:cxnChg>
        <pc:cxnChg chg="add mod">
          <ac:chgData name="Rohit Arunachalam Gopinath (rarunach)" userId="e4da728f-9ac2-422c-b519-1e8e6610b7e6" providerId="ADAL" clId="{67E02F37-CF31-3D4F-8321-EF48F975FADA}" dt="2024-07-16T11:43:14.193" v="1885" actId="1076"/>
          <ac:cxnSpMkLst>
            <pc:docMk/>
            <pc:sldMk cId="449221314" sldId="315"/>
            <ac:cxnSpMk id="29" creationId="{6ECDB3CB-A428-465B-C8A7-26A4D28D61C1}"/>
          </ac:cxnSpMkLst>
        </pc:cxnChg>
        <pc:cxnChg chg="add mod">
          <ac:chgData name="Rohit Arunachalam Gopinath (rarunach)" userId="e4da728f-9ac2-422c-b519-1e8e6610b7e6" providerId="ADAL" clId="{67E02F37-CF31-3D4F-8321-EF48F975FADA}" dt="2024-07-16T11:43:14.193" v="1885" actId="1076"/>
          <ac:cxnSpMkLst>
            <pc:docMk/>
            <pc:sldMk cId="449221314" sldId="315"/>
            <ac:cxnSpMk id="35" creationId="{0621A53D-705C-1E5E-7E07-DA1D5D95785A}"/>
          </ac:cxnSpMkLst>
        </pc:cxnChg>
        <pc:cxnChg chg="add mod">
          <ac:chgData name="Rohit Arunachalam Gopinath (rarunach)" userId="e4da728f-9ac2-422c-b519-1e8e6610b7e6" providerId="ADAL" clId="{67E02F37-CF31-3D4F-8321-EF48F975FADA}" dt="2024-07-16T11:43:16.478" v="1887"/>
          <ac:cxnSpMkLst>
            <pc:docMk/>
            <pc:sldMk cId="449221314" sldId="315"/>
            <ac:cxnSpMk id="40" creationId="{4989666B-FCB0-106A-C126-7EBB07DFDC88}"/>
          </ac:cxnSpMkLst>
        </pc:cxnChg>
        <pc:cxnChg chg="add mod">
          <ac:chgData name="Rohit Arunachalam Gopinath (rarunach)" userId="e4da728f-9ac2-422c-b519-1e8e6610b7e6" providerId="ADAL" clId="{67E02F37-CF31-3D4F-8321-EF48F975FADA}" dt="2024-07-16T11:43:16.478" v="1887"/>
          <ac:cxnSpMkLst>
            <pc:docMk/>
            <pc:sldMk cId="449221314" sldId="315"/>
            <ac:cxnSpMk id="41" creationId="{175EC4AE-50D9-3241-8421-B786AE279CA4}"/>
          </ac:cxnSpMkLst>
        </pc:cxnChg>
        <pc:cxnChg chg="add mod">
          <ac:chgData name="Rohit Arunachalam Gopinath (rarunach)" userId="e4da728f-9ac2-422c-b519-1e8e6610b7e6" providerId="ADAL" clId="{67E02F37-CF31-3D4F-8321-EF48F975FADA}" dt="2024-07-16T11:43:16.478" v="1887"/>
          <ac:cxnSpMkLst>
            <pc:docMk/>
            <pc:sldMk cId="449221314" sldId="315"/>
            <ac:cxnSpMk id="42" creationId="{5477A243-44E3-C414-3B14-29A0AD65BD65}"/>
          </ac:cxnSpMkLst>
        </pc:cxnChg>
        <pc:cxnChg chg="add mod">
          <ac:chgData name="Rohit Arunachalam Gopinath (rarunach)" userId="e4da728f-9ac2-422c-b519-1e8e6610b7e6" providerId="ADAL" clId="{67E02F37-CF31-3D4F-8321-EF48F975FADA}" dt="2024-07-16T11:43:16.478" v="1887"/>
          <ac:cxnSpMkLst>
            <pc:docMk/>
            <pc:sldMk cId="449221314" sldId="315"/>
            <ac:cxnSpMk id="43" creationId="{3824D37F-0420-5E00-A368-D1E72E50E177}"/>
          </ac:cxnSpMkLst>
        </pc:cxnChg>
        <pc:cxnChg chg="add mod">
          <ac:chgData name="Rohit Arunachalam Gopinath (rarunach)" userId="e4da728f-9ac2-422c-b519-1e8e6610b7e6" providerId="ADAL" clId="{67E02F37-CF31-3D4F-8321-EF48F975FADA}" dt="2024-07-16T11:43:16.478" v="1887"/>
          <ac:cxnSpMkLst>
            <pc:docMk/>
            <pc:sldMk cId="449221314" sldId="315"/>
            <ac:cxnSpMk id="49" creationId="{170390A6-97A1-4891-F616-FA9275B0823B}"/>
          </ac:cxnSpMkLst>
        </pc:cxnChg>
        <pc:cxnChg chg="add mod">
          <ac:chgData name="Rohit Arunachalam Gopinath (rarunach)" userId="e4da728f-9ac2-422c-b519-1e8e6610b7e6" providerId="ADAL" clId="{67E02F37-CF31-3D4F-8321-EF48F975FADA}" dt="2024-07-16T11:43:26.314" v="1890" actId="1076"/>
          <ac:cxnSpMkLst>
            <pc:docMk/>
            <pc:sldMk cId="449221314" sldId="315"/>
            <ac:cxnSpMk id="53" creationId="{C951EA9E-7A63-1EB0-2999-DDF7DCF41C49}"/>
          </ac:cxnSpMkLst>
        </pc:cxnChg>
        <pc:cxnChg chg="add mod">
          <ac:chgData name="Rohit Arunachalam Gopinath (rarunach)" userId="e4da728f-9ac2-422c-b519-1e8e6610b7e6" providerId="ADAL" clId="{67E02F37-CF31-3D4F-8321-EF48F975FADA}" dt="2024-07-16T11:43:26.314" v="1890" actId="1076"/>
          <ac:cxnSpMkLst>
            <pc:docMk/>
            <pc:sldMk cId="449221314" sldId="315"/>
            <ac:cxnSpMk id="54" creationId="{5A52AE5E-0397-9882-380B-78D697F3A476}"/>
          </ac:cxnSpMkLst>
        </pc:cxnChg>
        <pc:cxnChg chg="add mod">
          <ac:chgData name="Rohit Arunachalam Gopinath (rarunach)" userId="e4da728f-9ac2-422c-b519-1e8e6610b7e6" providerId="ADAL" clId="{67E02F37-CF31-3D4F-8321-EF48F975FADA}" dt="2024-07-16T11:43:26.314" v="1890" actId="1076"/>
          <ac:cxnSpMkLst>
            <pc:docMk/>
            <pc:sldMk cId="449221314" sldId="315"/>
            <ac:cxnSpMk id="55" creationId="{B954503A-A43C-C044-FA58-00AD65D6D852}"/>
          </ac:cxnSpMkLst>
        </pc:cxnChg>
        <pc:cxnChg chg="add mod">
          <ac:chgData name="Rohit Arunachalam Gopinath (rarunach)" userId="e4da728f-9ac2-422c-b519-1e8e6610b7e6" providerId="ADAL" clId="{67E02F37-CF31-3D4F-8321-EF48F975FADA}" dt="2024-07-16T11:43:26.314" v="1890" actId="1076"/>
          <ac:cxnSpMkLst>
            <pc:docMk/>
            <pc:sldMk cId="449221314" sldId="315"/>
            <ac:cxnSpMk id="56" creationId="{76E89C6E-F059-C031-50A5-B38D5B863B9F}"/>
          </ac:cxnSpMkLst>
        </pc:cxnChg>
        <pc:cxnChg chg="add mod">
          <ac:chgData name="Rohit Arunachalam Gopinath (rarunach)" userId="e4da728f-9ac2-422c-b519-1e8e6610b7e6" providerId="ADAL" clId="{67E02F37-CF31-3D4F-8321-EF48F975FADA}" dt="2024-07-16T11:43:26.314" v="1890" actId="1076"/>
          <ac:cxnSpMkLst>
            <pc:docMk/>
            <pc:sldMk cId="449221314" sldId="315"/>
            <ac:cxnSpMk id="62" creationId="{7CFCF218-BFE7-D582-DBD5-9C0ACE68CECE}"/>
          </ac:cxnSpMkLst>
        </pc:cxnChg>
      </pc:sldChg>
      <pc:sldChg chg="addSp delSp modSp mod modNotesTx">
        <pc:chgData name="Rohit Arunachalam Gopinath (rarunach)" userId="e4da728f-9ac2-422c-b519-1e8e6610b7e6" providerId="ADAL" clId="{67E02F37-CF31-3D4F-8321-EF48F975FADA}" dt="2024-07-17T08:20:59.652" v="4128" actId="20577"/>
        <pc:sldMkLst>
          <pc:docMk/>
          <pc:sldMk cId="1065699302" sldId="316"/>
        </pc:sldMkLst>
        <pc:spChg chg="add del">
          <ac:chgData name="Rohit Arunachalam Gopinath (rarunach)" userId="e4da728f-9ac2-422c-b519-1e8e6610b7e6" providerId="ADAL" clId="{67E02F37-CF31-3D4F-8321-EF48F975FADA}" dt="2024-07-13T15:58:49.477" v="124"/>
          <ac:spMkLst>
            <pc:docMk/>
            <pc:sldMk cId="1065699302" sldId="316"/>
            <ac:spMk id="3" creationId="{00000000-0000-0000-0000-000000000000}"/>
          </ac:spMkLst>
        </pc:spChg>
        <pc:spChg chg="del">
          <ac:chgData name="Rohit Arunachalam Gopinath (rarunach)" userId="e4da728f-9ac2-422c-b519-1e8e6610b7e6" providerId="ADAL" clId="{67E02F37-CF31-3D4F-8321-EF48F975FADA}" dt="2024-07-14T13:24:40.576" v="597" actId="478"/>
          <ac:spMkLst>
            <pc:docMk/>
            <pc:sldMk cId="1065699302" sldId="316"/>
            <ac:spMk id="4" creationId="{00000000-0000-0000-0000-000000000000}"/>
          </ac:spMkLst>
        </pc:spChg>
        <pc:spChg chg="del">
          <ac:chgData name="Rohit Arunachalam Gopinath (rarunach)" userId="e4da728f-9ac2-422c-b519-1e8e6610b7e6" providerId="ADAL" clId="{67E02F37-CF31-3D4F-8321-EF48F975FADA}" dt="2024-07-16T11:12:24.839" v="1284" actId="478"/>
          <ac:spMkLst>
            <pc:docMk/>
            <pc:sldMk cId="1065699302" sldId="316"/>
            <ac:spMk id="8" creationId="{DD6046D5-7225-030B-F2C4-7FC625A6D482}"/>
          </ac:spMkLst>
        </pc:spChg>
        <pc:spChg chg="add del mod">
          <ac:chgData name="Rohit Arunachalam Gopinath (rarunach)" userId="e4da728f-9ac2-422c-b519-1e8e6610b7e6" providerId="ADAL" clId="{67E02F37-CF31-3D4F-8321-EF48F975FADA}" dt="2024-07-14T13:24:46.123" v="600" actId="478"/>
          <ac:spMkLst>
            <pc:docMk/>
            <pc:sldMk cId="1065699302" sldId="316"/>
            <ac:spMk id="9" creationId="{40260323-D03B-5D07-3B33-CFCB80D140F4}"/>
          </ac:spMkLst>
        </pc:spChg>
        <pc:spChg chg="add mod">
          <ac:chgData name="Rohit Arunachalam Gopinath (rarunach)" userId="e4da728f-9ac2-422c-b519-1e8e6610b7e6" providerId="ADAL" clId="{67E02F37-CF31-3D4F-8321-EF48F975FADA}" dt="2024-07-14T13:24:44.728" v="599"/>
          <ac:spMkLst>
            <pc:docMk/>
            <pc:sldMk cId="1065699302" sldId="316"/>
            <ac:spMk id="10" creationId="{306F490A-7258-70D5-D3A6-C026C01FDCEA}"/>
          </ac:spMkLst>
        </pc:spChg>
        <pc:spChg chg="add mod">
          <ac:chgData name="Rohit Arunachalam Gopinath (rarunach)" userId="e4da728f-9ac2-422c-b519-1e8e6610b7e6" providerId="ADAL" clId="{67E02F37-CF31-3D4F-8321-EF48F975FADA}" dt="2024-07-16T13:34:43.284" v="2001"/>
          <ac:spMkLst>
            <pc:docMk/>
            <pc:sldMk cId="1065699302" sldId="316"/>
            <ac:spMk id="11" creationId="{97F34635-5F58-5BB0-9534-2952018537A1}"/>
          </ac:spMkLst>
        </pc:spChg>
        <pc:picChg chg="add del mod">
          <ac:chgData name="Rohit Arunachalam Gopinath (rarunach)" userId="e4da728f-9ac2-422c-b519-1e8e6610b7e6" providerId="ADAL" clId="{67E02F37-CF31-3D4F-8321-EF48F975FADA}" dt="2024-07-16T18:10:00.159" v="2203" actId="478"/>
          <ac:picMkLst>
            <pc:docMk/>
            <pc:sldMk cId="1065699302" sldId="316"/>
            <ac:picMk id="4" creationId="{A76D7777-D951-4941-D49A-F2588E806559}"/>
          </ac:picMkLst>
        </pc:picChg>
        <pc:picChg chg="mod">
          <ac:chgData name="Rohit Arunachalam Gopinath (rarunach)" userId="e4da728f-9ac2-422c-b519-1e8e6610b7e6" providerId="ADAL" clId="{67E02F37-CF31-3D4F-8321-EF48F975FADA}" dt="2024-07-16T11:12:22.265" v="1283" actId="1076"/>
          <ac:picMkLst>
            <pc:docMk/>
            <pc:sldMk cId="1065699302" sldId="316"/>
            <ac:picMk id="5" creationId="{BEC221CC-8E60-683E-8198-8FB8F3CF5F1D}"/>
          </ac:picMkLst>
        </pc:picChg>
        <pc:picChg chg="add del mod">
          <ac:chgData name="Rohit Arunachalam Gopinath (rarunach)" userId="e4da728f-9ac2-422c-b519-1e8e6610b7e6" providerId="ADAL" clId="{67E02F37-CF31-3D4F-8321-EF48F975FADA}" dt="2024-07-16T11:12:19.716" v="1282" actId="478"/>
          <ac:picMkLst>
            <pc:docMk/>
            <pc:sldMk cId="1065699302" sldId="316"/>
            <ac:picMk id="7" creationId="{A603593B-2726-37EA-E318-527DF092122B}"/>
          </ac:picMkLst>
        </pc:picChg>
      </pc:sldChg>
      <pc:sldChg chg="addSp delSp">
        <pc:chgData name="Rohit Arunachalam Gopinath (rarunach)" userId="e4da728f-9ac2-422c-b519-1e8e6610b7e6" providerId="ADAL" clId="{67E02F37-CF31-3D4F-8321-EF48F975FADA}" dt="2024-07-13T15:58:49.477" v="124"/>
        <pc:sldMkLst>
          <pc:docMk/>
          <pc:sldMk cId="160536929" sldId="317"/>
        </pc:sldMkLst>
        <pc:spChg chg="add del">
          <ac:chgData name="Rohit Arunachalam Gopinath (rarunach)" userId="e4da728f-9ac2-422c-b519-1e8e6610b7e6" providerId="ADAL" clId="{67E02F37-CF31-3D4F-8321-EF48F975FADA}" dt="2024-07-13T15:58:49.477" v="124"/>
          <ac:spMkLst>
            <pc:docMk/>
            <pc:sldMk cId="160536929" sldId="317"/>
            <ac:spMk id="3" creationId="{00000000-0000-0000-0000-000000000000}"/>
          </ac:spMkLst>
        </pc:spChg>
      </pc:sldChg>
      <pc:sldChg chg="addSp delSp">
        <pc:chgData name="Rohit Arunachalam Gopinath (rarunach)" userId="e4da728f-9ac2-422c-b519-1e8e6610b7e6" providerId="ADAL" clId="{67E02F37-CF31-3D4F-8321-EF48F975FADA}" dt="2024-07-13T15:58:49.477" v="124"/>
        <pc:sldMkLst>
          <pc:docMk/>
          <pc:sldMk cId="2667984534" sldId="318"/>
        </pc:sldMkLst>
        <pc:spChg chg="add del">
          <ac:chgData name="Rohit Arunachalam Gopinath (rarunach)" userId="e4da728f-9ac2-422c-b519-1e8e6610b7e6" providerId="ADAL" clId="{67E02F37-CF31-3D4F-8321-EF48F975FADA}" dt="2024-07-13T15:58:49.477" v="124"/>
          <ac:spMkLst>
            <pc:docMk/>
            <pc:sldMk cId="2667984534" sldId="318"/>
            <ac:spMk id="3" creationId="{00000000-0000-0000-0000-000000000000}"/>
          </ac:spMkLst>
        </pc:spChg>
      </pc:sldChg>
      <pc:sldChg chg="addSp delSp">
        <pc:chgData name="Rohit Arunachalam Gopinath (rarunach)" userId="e4da728f-9ac2-422c-b519-1e8e6610b7e6" providerId="ADAL" clId="{67E02F37-CF31-3D4F-8321-EF48F975FADA}" dt="2024-07-13T15:58:49.477" v="124"/>
        <pc:sldMkLst>
          <pc:docMk/>
          <pc:sldMk cId="353915355" sldId="319"/>
        </pc:sldMkLst>
        <pc:spChg chg="add del">
          <ac:chgData name="Rohit Arunachalam Gopinath (rarunach)" userId="e4da728f-9ac2-422c-b519-1e8e6610b7e6" providerId="ADAL" clId="{67E02F37-CF31-3D4F-8321-EF48F975FADA}" dt="2024-07-13T15:58:49.477" v="124"/>
          <ac:spMkLst>
            <pc:docMk/>
            <pc:sldMk cId="353915355" sldId="319"/>
            <ac:spMk id="3" creationId="{00000000-0000-0000-0000-000000000000}"/>
          </ac:spMkLst>
        </pc:spChg>
      </pc:sldChg>
      <pc:sldChg chg="addSp delSp modSp mod">
        <pc:chgData name="Rohit Arunachalam Gopinath (rarunach)" userId="e4da728f-9ac2-422c-b519-1e8e6610b7e6" providerId="ADAL" clId="{67E02F37-CF31-3D4F-8321-EF48F975FADA}" dt="2024-07-16T18:34:28.437" v="2570" actId="1076"/>
        <pc:sldMkLst>
          <pc:docMk/>
          <pc:sldMk cId="2153781137" sldId="321"/>
        </pc:sldMkLst>
        <pc:spChg chg="del">
          <ac:chgData name="Rohit Arunachalam Gopinath (rarunach)" userId="e4da728f-9ac2-422c-b519-1e8e6610b7e6" providerId="ADAL" clId="{67E02F37-CF31-3D4F-8321-EF48F975FADA}" dt="2024-07-16T18:32:27.973" v="2539" actId="478"/>
          <ac:spMkLst>
            <pc:docMk/>
            <pc:sldMk cId="2153781137" sldId="321"/>
            <ac:spMk id="2" creationId="{00000000-0000-0000-0000-000000000000}"/>
          </ac:spMkLst>
        </pc:spChg>
        <pc:spChg chg="add del">
          <ac:chgData name="Rohit Arunachalam Gopinath (rarunach)" userId="e4da728f-9ac2-422c-b519-1e8e6610b7e6" providerId="ADAL" clId="{67E02F37-CF31-3D4F-8321-EF48F975FADA}" dt="2024-07-13T15:58:49.477" v="124"/>
          <ac:spMkLst>
            <pc:docMk/>
            <pc:sldMk cId="2153781137" sldId="321"/>
            <ac:spMk id="3" creationId="{00000000-0000-0000-0000-000000000000}"/>
          </ac:spMkLst>
        </pc:spChg>
        <pc:spChg chg="del mod">
          <ac:chgData name="Rohit Arunachalam Gopinath (rarunach)" userId="e4da728f-9ac2-422c-b519-1e8e6610b7e6" providerId="ADAL" clId="{67E02F37-CF31-3D4F-8321-EF48F975FADA}" dt="2024-07-14T13:25:49.432" v="605" actId="478"/>
          <ac:spMkLst>
            <pc:docMk/>
            <pc:sldMk cId="2153781137" sldId="321"/>
            <ac:spMk id="4" creationId="{00000000-0000-0000-0000-000000000000}"/>
          </ac:spMkLst>
        </pc:spChg>
        <pc:spChg chg="add del mod">
          <ac:chgData name="Rohit Arunachalam Gopinath (rarunach)" userId="e4da728f-9ac2-422c-b519-1e8e6610b7e6" providerId="ADAL" clId="{67E02F37-CF31-3D4F-8321-EF48F975FADA}" dt="2024-07-16T18:32:47.963" v="2541" actId="2085"/>
          <ac:spMkLst>
            <pc:docMk/>
            <pc:sldMk cId="2153781137" sldId="321"/>
            <ac:spMk id="4" creationId="{A8D75107-5DC1-F785-0721-60F2A843E340}"/>
          </ac:spMkLst>
        </pc:spChg>
        <pc:spChg chg="add del mod">
          <ac:chgData name="Rohit Arunachalam Gopinath (rarunach)" userId="e4da728f-9ac2-422c-b519-1e8e6610b7e6" providerId="ADAL" clId="{67E02F37-CF31-3D4F-8321-EF48F975FADA}" dt="2024-07-14T13:25:52.021" v="607" actId="478"/>
          <ac:spMkLst>
            <pc:docMk/>
            <pc:sldMk cId="2153781137" sldId="321"/>
            <ac:spMk id="6" creationId="{BDC77F5E-2435-F89A-748E-F87A4AF4F1CA}"/>
          </ac:spMkLst>
        </pc:spChg>
        <pc:spChg chg="add mod">
          <ac:chgData name="Rohit Arunachalam Gopinath (rarunach)" userId="e4da728f-9ac2-422c-b519-1e8e6610b7e6" providerId="ADAL" clId="{67E02F37-CF31-3D4F-8321-EF48F975FADA}" dt="2024-07-16T18:34:22.396" v="2567" actId="14100"/>
          <ac:spMkLst>
            <pc:docMk/>
            <pc:sldMk cId="2153781137" sldId="321"/>
            <ac:spMk id="7" creationId="{6F232BCD-54F8-382E-2572-6B829BAE54EC}"/>
          </ac:spMkLst>
        </pc:spChg>
        <pc:spChg chg="add del mod">
          <ac:chgData name="Rohit Arunachalam Gopinath (rarunach)" userId="e4da728f-9ac2-422c-b519-1e8e6610b7e6" providerId="ADAL" clId="{67E02F37-CF31-3D4F-8321-EF48F975FADA}" dt="2024-07-16T18:32:29.583" v="2540" actId="478"/>
          <ac:spMkLst>
            <pc:docMk/>
            <pc:sldMk cId="2153781137" sldId="321"/>
            <ac:spMk id="8" creationId="{39E0C74E-8384-59CB-9E18-0B90A3361F8F}"/>
          </ac:spMkLst>
        </pc:spChg>
        <pc:picChg chg="del">
          <ac:chgData name="Rohit Arunachalam Gopinath (rarunach)" userId="e4da728f-9ac2-422c-b519-1e8e6610b7e6" providerId="ADAL" clId="{67E02F37-CF31-3D4F-8321-EF48F975FADA}" dt="2024-07-16T18:27:07.114" v="2282" actId="478"/>
          <ac:picMkLst>
            <pc:docMk/>
            <pc:sldMk cId="2153781137" sldId="321"/>
            <ac:picMk id="6" creationId="{425AAA30-F252-9AF2-CA83-306D79570792}"/>
          </ac:picMkLst>
        </pc:picChg>
        <pc:picChg chg="add mod">
          <ac:chgData name="Rohit Arunachalam Gopinath (rarunach)" userId="e4da728f-9ac2-422c-b519-1e8e6610b7e6" providerId="ADAL" clId="{67E02F37-CF31-3D4F-8321-EF48F975FADA}" dt="2024-07-16T18:34:12.261" v="2563" actId="14100"/>
          <ac:picMkLst>
            <pc:docMk/>
            <pc:sldMk cId="2153781137" sldId="321"/>
            <ac:picMk id="10" creationId="{3C4D9FA3-AA85-434D-97FB-48CD4ACBE577}"/>
          </ac:picMkLst>
        </pc:picChg>
        <pc:picChg chg="add mod">
          <ac:chgData name="Rohit Arunachalam Gopinath (rarunach)" userId="e4da728f-9ac2-422c-b519-1e8e6610b7e6" providerId="ADAL" clId="{67E02F37-CF31-3D4F-8321-EF48F975FADA}" dt="2024-07-16T18:34:28.437" v="2570" actId="1076"/>
          <ac:picMkLst>
            <pc:docMk/>
            <pc:sldMk cId="2153781137" sldId="321"/>
            <ac:picMk id="12" creationId="{9AA2D1BB-08BE-E3FF-6011-51ED8E2C2528}"/>
          </ac:picMkLst>
        </pc:picChg>
      </pc:sldChg>
      <pc:sldChg chg="addSp delSp modSp mod">
        <pc:chgData name="Rohit Arunachalam Gopinath (rarunach)" userId="e4da728f-9ac2-422c-b519-1e8e6610b7e6" providerId="ADAL" clId="{67E02F37-CF31-3D4F-8321-EF48F975FADA}" dt="2024-07-13T16:11:07.361" v="293" actId="255"/>
        <pc:sldMkLst>
          <pc:docMk/>
          <pc:sldMk cId="3704544433" sldId="322"/>
        </pc:sldMkLst>
        <pc:spChg chg="add del">
          <ac:chgData name="Rohit Arunachalam Gopinath (rarunach)" userId="e4da728f-9ac2-422c-b519-1e8e6610b7e6" providerId="ADAL" clId="{67E02F37-CF31-3D4F-8321-EF48F975FADA}" dt="2024-07-13T15:58:49.477" v="124"/>
          <ac:spMkLst>
            <pc:docMk/>
            <pc:sldMk cId="3704544433" sldId="322"/>
            <ac:spMk id="3" creationId="{00000000-0000-0000-0000-000000000000}"/>
          </ac:spMkLst>
        </pc:spChg>
        <pc:spChg chg="del">
          <ac:chgData name="Rohit Arunachalam Gopinath (rarunach)" userId="e4da728f-9ac2-422c-b519-1e8e6610b7e6" providerId="ADAL" clId="{67E02F37-CF31-3D4F-8321-EF48F975FADA}" dt="2024-07-13T16:09:20.668" v="237" actId="478"/>
          <ac:spMkLst>
            <pc:docMk/>
            <pc:sldMk cId="3704544433" sldId="322"/>
            <ac:spMk id="4" creationId="{00000000-0000-0000-0000-000000000000}"/>
          </ac:spMkLst>
        </pc:spChg>
        <pc:spChg chg="add del mod">
          <ac:chgData name="Rohit Arunachalam Gopinath (rarunach)" userId="e4da728f-9ac2-422c-b519-1e8e6610b7e6" providerId="ADAL" clId="{67E02F37-CF31-3D4F-8321-EF48F975FADA}" dt="2024-07-13T16:00:41.424" v="131"/>
          <ac:spMkLst>
            <pc:docMk/>
            <pc:sldMk cId="3704544433" sldId="322"/>
            <ac:spMk id="6" creationId="{94683922-BAF2-320B-9D9B-3D72609BF4C0}"/>
          </ac:spMkLst>
        </pc:spChg>
        <pc:spChg chg="add mod">
          <ac:chgData name="Rohit Arunachalam Gopinath (rarunach)" userId="e4da728f-9ac2-422c-b519-1e8e6610b7e6" providerId="ADAL" clId="{67E02F37-CF31-3D4F-8321-EF48F975FADA}" dt="2024-07-13T16:11:07.361" v="293" actId="255"/>
          <ac:spMkLst>
            <pc:docMk/>
            <pc:sldMk cId="3704544433" sldId="322"/>
            <ac:spMk id="9" creationId="{FAB5FFD3-2085-2CDA-9DB6-F8383D27874B}"/>
          </ac:spMkLst>
        </pc:spChg>
      </pc:sldChg>
      <pc:sldChg chg="addSp delSp modSp mod modTransition modAnim">
        <pc:chgData name="Rohit Arunachalam Gopinath (rarunach)" userId="e4da728f-9ac2-422c-b519-1e8e6610b7e6" providerId="ADAL" clId="{67E02F37-CF31-3D4F-8321-EF48F975FADA}" dt="2024-07-16T14:12:19.606" v="2056" actId="688"/>
        <pc:sldMkLst>
          <pc:docMk/>
          <pc:sldMk cId="637171369" sldId="323"/>
        </pc:sldMkLst>
        <pc:spChg chg="del">
          <ac:chgData name="Rohit Arunachalam Gopinath (rarunach)" userId="e4da728f-9ac2-422c-b519-1e8e6610b7e6" providerId="ADAL" clId="{67E02F37-CF31-3D4F-8321-EF48F975FADA}" dt="2024-07-16T11:26:29.858" v="1736" actId="478"/>
          <ac:spMkLst>
            <pc:docMk/>
            <pc:sldMk cId="637171369" sldId="323"/>
            <ac:spMk id="2" creationId="{00000000-0000-0000-0000-000000000000}"/>
          </ac:spMkLst>
        </pc:spChg>
        <pc:spChg chg="add mod">
          <ac:chgData name="Rohit Arunachalam Gopinath (rarunach)" userId="e4da728f-9ac2-422c-b519-1e8e6610b7e6" providerId="ADAL" clId="{67E02F37-CF31-3D4F-8321-EF48F975FADA}" dt="2024-07-16T13:33:13.688" v="1939" actId="1076"/>
          <ac:spMkLst>
            <pc:docMk/>
            <pc:sldMk cId="637171369" sldId="323"/>
            <ac:spMk id="2" creationId="{8C4346F3-79A5-01F2-EE14-F2CAB0B1229A}"/>
          </ac:spMkLst>
        </pc:spChg>
        <pc:spChg chg="add del">
          <ac:chgData name="Rohit Arunachalam Gopinath (rarunach)" userId="e4da728f-9ac2-422c-b519-1e8e6610b7e6" providerId="ADAL" clId="{67E02F37-CF31-3D4F-8321-EF48F975FADA}" dt="2024-07-13T15:58:49.477" v="124"/>
          <ac:spMkLst>
            <pc:docMk/>
            <pc:sldMk cId="637171369" sldId="323"/>
            <ac:spMk id="3" creationId="{00000000-0000-0000-0000-000000000000}"/>
          </ac:spMkLst>
        </pc:spChg>
        <pc:spChg chg="del">
          <ac:chgData name="Rohit Arunachalam Gopinath (rarunach)" userId="e4da728f-9ac2-422c-b519-1e8e6610b7e6" providerId="ADAL" clId="{67E02F37-CF31-3D4F-8321-EF48F975FADA}" dt="2024-07-14T13:24:32.663" v="594" actId="478"/>
          <ac:spMkLst>
            <pc:docMk/>
            <pc:sldMk cId="637171369" sldId="323"/>
            <ac:spMk id="4" creationId="{00000000-0000-0000-0000-000000000000}"/>
          </ac:spMkLst>
        </pc:spChg>
        <pc:spChg chg="add mod">
          <ac:chgData name="Rohit Arunachalam Gopinath (rarunach)" userId="e4da728f-9ac2-422c-b519-1e8e6610b7e6" providerId="ADAL" clId="{67E02F37-CF31-3D4F-8321-EF48F975FADA}" dt="2024-07-16T13:33:43.580" v="1953" actId="108"/>
          <ac:spMkLst>
            <pc:docMk/>
            <pc:sldMk cId="637171369" sldId="323"/>
            <ac:spMk id="4" creationId="{CC22A547-30B8-A565-CEA2-70AB8555664A}"/>
          </ac:spMkLst>
        </pc:spChg>
        <pc:spChg chg="del">
          <ac:chgData name="Rohit Arunachalam Gopinath (rarunach)" userId="e4da728f-9ac2-422c-b519-1e8e6610b7e6" providerId="ADAL" clId="{67E02F37-CF31-3D4F-8321-EF48F975FADA}" dt="2024-07-16T11:25:08.544" v="1717" actId="478"/>
          <ac:spMkLst>
            <pc:docMk/>
            <pc:sldMk cId="637171369" sldId="323"/>
            <ac:spMk id="5" creationId="{68531201-1A99-6B85-43F7-FC85DE535C29}"/>
          </ac:spMkLst>
        </pc:spChg>
        <pc:spChg chg="add mod">
          <ac:chgData name="Rohit Arunachalam Gopinath (rarunach)" userId="e4da728f-9ac2-422c-b519-1e8e6610b7e6" providerId="ADAL" clId="{67E02F37-CF31-3D4F-8321-EF48F975FADA}" dt="2024-07-16T11:31:22.164" v="1803" actId="1076"/>
          <ac:spMkLst>
            <pc:docMk/>
            <pc:sldMk cId="637171369" sldId="323"/>
            <ac:spMk id="6" creationId="{720B1DF0-D41F-AE74-B5D4-043FD2BFA0C2}"/>
          </ac:spMkLst>
        </pc:spChg>
        <pc:spChg chg="add del mod">
          <ac:chgData name="Rohit Arunachalam Gopinath (rarunach)" userId="e4da728f-9ac2-422c-b519-1e8e6610b7e6" providerId="ADAL" clId="{67E02F37-CF31-3D4F-8321-EF48F975FADA}" dt="2024-07-14T13:24:35.451" v="596" actId="478"/>
          <ac:spMkLst>
            <pc:docMk/>
            <pc:sldMk cId="637171369" sldId="323"/>
            <ac:spMk id="7" creationId="{2FA2503C-0A97-F3A2-C14C-286FDFFB320A}"/>
          </ac:spMkLst>
        </pc:spChg>
        <pc:spChg chg="add mod">
          <ac:chgData name="Rohit Arunachalam Gopinath (rarunach)" userId="e4da728f-9ac2-422c-b519-1e8e6610b7e6" providerId="ADAL" clId="{67E02F37-CF31-3D4F-8321-EF48F975FADA}" dt="2024-07-16T13:34:47.622" v="2002"/>
          <ac:spMkLst>
            <pc:docMk/>
            <pc:sldMk cId="637171369" sldId="323"/>
            <ac:spMk id="8" creationId="{2152792E-0512-5C1D-61BF-5AA1AB9E0C54}"/>
          </ac:spMkLst>
        </pc:spChg>
        <pc:spChg chg="add del mod">
          <ac:chgData name="Rohit Arunachalam Gopinath (rarunach)" userId="e4da728f-9ac2-422c-b519-1e8e6610b7e6" providerId="ADAL" clId="{67E02F37-CF31-3D4F-8321-EF48F975FADA}" dt="2024-07-16T11:26:31.623" v="1737" actId="478"/>
          <ac:spMkLst>
            <pc:docMk/>
            <pc:sldMk cId="637171369" sldId="323"/>
            <ac:spMk id="9" creationId="{B849B88C-7C06-E579-F51F-F20853682757}"/>
          </ac:spMkLst>
        </pc:spChg>
        <pc:spChg chg="add mod">
          <ac:chgData name="Rohit Arunachalam Gopinath (rarunach)" userId="e4da728f-9ac2-422c-b519-1e8e6610b7e6" providerId="ADAL" clId="{67E02F37-CF31-3D4F-8321-EF48F975FADA}" dt="2024-07-16T11:31:22.164" v="1803" actId="1076"/>
          <ac:spMkLst>
            <pc:docMk/>
            <pc:sldMk cId="637171369" sldId="323"/>
            <ac:spMk id="10" creationId="{E79FA6BB-1441-5074-5A02-87C3E5E53BE9}"/>
          </ac:spMkLst>
        </pc:spChg>
        <pc:spChg chg="add mod">
          <ac:chgData name="Rohit Arunachalam Gopinath (rarunach)" userId="e4da728f-9ac2-422c-b519-1e8e6610b7e6" providerId="ADAL" clId="{67E02F37-CF31-3D4F-8321-EF48F975FADA}" dt="2024-07-16T14:10:59.951" v="2018" actId="1076"/>
          <ac:spMkLst>
            <pc:docMk/>
            <pc:sldMk cId="637171369" sldId="323"/>
            <ac:spMk id="25" creationId="{F986E99C-7FF2-17F6-62AA-7145696934CE}"/>
          </ac:spMkLst>
        </pc:spChg>
        <pc:spChg chg="add mod">
          <ac:chgData name="Rohit Arunachalam Gopinath (rarunach)" userId="e4da728f-9ac2-422c-b519-1e8e6610b7e6" providerId="ADAL" clId="{67E02F37-CF31-3D4F-8321-EF48F975FADA}" dt="2024-07-16T14:11:41.009" v="2052" actId="1076"/>
          <ac:spMkLst>
            <pc:docMk/>
            <pc:sldMk cId="637171369" sldId="323"/>
            <ac:spMk id="26" creationId="{69917871-5E0F-612D-E321-46B62362AA0F}"/>
          </ac:spMkLst>
        </pc:spChg>
        <pc:spChg chg="add mod">
          <ac:chgData name="Rohit Arunachalam Gopinath (rarunach)" userId="e4da728f-9ac2-422c-b519-1e8e6610b7e6" providerId="ADAL" clId="{67E02F37-CF31-3D4F-8321-EF48F975FADA}" dt="2024-07-16T14:12:10.385" v="2055" actId="688"/>
          <ac:spMkLst>
            <pc:docMk/>
            <pc:sldMk cId="637171369" sldId="323"/>
            <ac:spMk id="27" creationId="{44E77A57-BDC0-4399-AB84-4016641A70CC}"/>
          </ac:spMkLst>
        </pc:spChg>
        <pc:spChg chg="add mod">
          <ac:chgData name="Rohit Arunachalam Gopinath (rarunach)" userId="e4da728f-9ac2-422c-b519-1e8e6610b7e6" providerId="ADAL" clId="{67E02F37-CF31-3D4F-8321-EF48F975FADA}" dt="2024-07-16T14:11:07.713" v="2027" actId="1076"/>
          <ac:spMkLst>
            <pc:docMk/>
            <pc:sldMk cId="637171369" sldId="323"/>
            <ac:spMk id="28" creationId="{2148981C-801C-6F38-0BE1-BAE62B6C7B4E}"/>
          </ac:spMkLst>
        </pc:spChg>
        <pc:spChg chg="add del mod">
          <ac:chgData name="Rohit Arunachalam Gopinath (rarunach)" userId="e4da728f-9ac2-422c-b519-1e8e6610b7e6" providerId="ADAL" clId="{67E02F37-CF31-3D4F-8321-EF48F975FADA}" dt="2024-07-16T11:34:18.224" v="1832" actId="21"/>
          <ac:spMkLst>
            <pc:docMk/>
            <pc:sldMk cId="637171369" sldId="323"/>
            <ac:spMk id="31" creationId="{3CE5444E-4DCD-C26B-7EB6-C0B59D8EC112}"/>
          </ac:spMkLst>
        </pc:spChg>
        <pc:spChg chg="add del mod">
          <ac:chgData name="Rohit Arunachalam Gopinath (rarunach)" userId="e4da728f-9ac2-422c-b519-1e8e6610b7e6" providerId="ADAL" clId="{67E02F37-CF31-3D4F-8321-EF48F975FADA}" dt="2024-07-16T11:34:18.224" v="1832" actId="21"/>
          <ac:spMkLst>
            <pc:docMk/>
            <pc:sldMk cId="637171369" sldId="323"/>
            <ac:spMk id="32" creationId="{D36CD62B-6B07-9726-DC85-8343443D45C4}"/>
          </ac:spMkLst>
        </pc:spChg>
        <pc:spChg chg="add del mod">
          <ac:chgData name="Rohit Arunachalam Gopinath (rarunach)" userId="e4da728f-9ac2-422c-b519-1e8e6610b7e6" providerId="ADAL" clId="{67E02F37-CF31-3D4F-8321-EF48F975FADA}" dt="2024-07-16T11:34:18.224" v="1832" actId="21"/>
          <ac:spMkLst>
            <pc:docMk/>
            <pc:sldMk cId="637171369" sldId="323"/>
            <ac:spMk id="39" creationId="{27526491-0DA2-DC20-3264-3B338DFA600E}"/>
          </ac:spMkLst>
        </pc:spChg>
        <pc:spChg chg="add del mod">
          <ac:chgData name="Rohit Arunachalam Gopinath (rarunach)" userId="e4da728f-9ac2-422c-b519-1e8e6610b7e6" providerId="ADAL" clId="{67E02F37-CF31-3D4F-8321-EF48F975FADA}" dt="2024-07-16T11:34:18.224" v="1832" actId="21"/>
          <ac:spMkLst>
            <pc:docMk/>
            <pc:sldMk cId="637171369" sldId="323"/>
            <ac:spMk id="40" creationId="{B14308AC-CDCA-D037-E74E-25F48186564C}"/>
          </ac:spMkLst>
        </pc:spChg>
        <pc:spChg chg="add del mod">
          <ac:chgData name="Rohit Arunachalam Gopinath (rarunach)" userId="e4da728f-9ac2-422c-b519-1e8e6610b7e6" providerId="ADAL" clId="{67E02F37-CF31-3D4F-8321-EF48F975FADA}" dt="2024-07-16T11:34:18.224" v="1832" actId="21"/>
          <ac:spMkLst>
            <pc:docMk/>
            <pc:sldMk cId="637171369" sldId="323"/>
            <ac:spMk id="41" creationId="{DC3FE06D-AB3C-A267-5171-3BD654D47A80}"/>
          </ac:spMkLst>
        </pc:spChg>
        <pc:spChg chg="add del mod">
          <ac:chgData name="Rohit Arunachalam Gopinath (rarunach)" userId="e4da728f-9ac2-422c-b519-1e8e6610b7e6" providerId="ADAL" clId="{67E02F37-CF31-3D4F-8321-EF48F975FADA}" dt="2024-07-16T11:34:18.224" v="1832" actId="21"/>
          <ac:spMkLst>
            <pc:docMk/>
            <pc:sldMk cId="637171369" sldId="323"/>
            <ac:spMk id="42" creationId="{CFD8B552-30BC-0C85-7947-DBF326C014D7}"/>
          </ac:spMkLst>
        </pc:spChg>
        <pc:spChg chg="add mod">
          <ac:chgData name="Rohit Arunachalam Gopinath (rarunach)" userId="e4da728f-9ac2-422c-b519-1e8e6610b7e6" providerId="ADAL" clId="{67E02F37-CF31-3D4F-8321-EF48F975FADA}" dt="2024-07-16T11:45:05.336" v="1909" actId="1076"/>
          <ac:spMkLst>
            <pc:docMk/>
            <pc:sldMk cId="637171369" sldId="323"/>
            <ac:spMk id="44" creationId="{E88106BD-7F85-89E3-5995-90F36F9EA101}"/>
          </ac:spMkLst>
        </pc:spChg>
        <pc:spChg chg="add mod">
          <ac:chgData name="Rohit Arunachalam Gopinath (rarunach)" userId="e4da728f-9ac2-422c-b519-1e8e6610b7e6" providerId="ADAL" clId="{67E02F37-CF31-3D4F-8321-EF48F975FADA}" dt="2024-07-16T13:33:27.590" v="1945" actId="1076"/>
          <ac:spMkLst>
            <pc:docMk/>
            <pc:sldMk cId="637171369" sldId="323"/>
            <ac:spMk id="45" creationId="{EB114E99-1CDF-E022-1D27-B31D278712E8}"/>
          </ac:spMkLst>
        </pc:spChg>
        <pc:picChg chg="add del mod">
          <ac:chgData name="Rohit Arunachalam Gopinath (rarunach)" userId="e4da728f-9ac2-422c-b519-1e8e6610b7e6" providerId="ADAL" clId="{67E02F37-CF31-3D4F-8321-EF48F975FADA}" dt="2024-07-16T11:31:32.668" v="1807" actId="478"/>
          <ac:picMkLst>
            <pc:docMk/>
            <pc:sldMk cId="637171369" sldId="323"/>
            <ac:picMk id="4" creationId="{C4FA5994-D5F5-2F6F-D828-5594B85965E8}"/>
          </ac:picMkLst>
        </pc:picChg>
        <pc:picChg chg="add mod">
          <ac:chgData name="Rohit Arunachalam Gopinath (rarunach)" userId="e4da728f-9ac2-422c-b519-1e8e6610b7e6" providerId="ADAL" clId="{67E02F37-CF31-3D4F-8321-EF48F975FADA}" dt="2024-07-16T11:31:22.164" v="1803" actId="1076"/>
          <ac:picMkLst>
            <pc:docMk/>
            <pc:sldMk cId="637171369" sldId="323"/>
            <ac:picMk id="12" creationId="{35E40859-0C02-BEED-4B7D-4CE8362BEC58}"/>
          </ac:picMkLst>
        </pc:picChg>
        <pc:picChg chg="add mod">
          <ac:chgData name="Rohit Arunachalam Gopinath (rarunach)" userId="e4da728f-9ac2-422c-b519-1e8e6610b7e6" providerId="ADAL" clId="{67E02F37-CF31-3D4F-8321-EF48F975FADA}" dt="2024-07-16T11:31:27" v="1804" actId="1076"/>
          <ac:picMkLst>
            <pc:docMk/>
            <pc:sldMk cId="637171369" sldId="323"/>
            <ac:picMk id="24" creationId="{B8093259-EFD9-2362-22AA-56EA196B2C9B}"/>
          </ac:picMkLst>
        </pc:picChg>
        <pc:picChg chg="add del mod">
          <ac:chgData name="Rohit Arunachalam Gopinath (rarunach)" userId="e4da728f-9ac2-422c-b519-1e8e6610b7e6" providerId="ADAL" clId="{67E02F37-CF31-3D4F-8321-EF48F975FADA}" dt="2024-07-16T11:34:18.224" v="1832" actId="21"/>
          <ac:picMkLst>
            <pc:docMk/>
            <pc:sldMk cId="637171369" sldId="323"/>
            <ac:picMk id="33" creationId="{70E92B99-C89D-1AF9-27E3-7BFF21346554}"/>
          </ac:picMkLst>
        </pc:picChg>
        <pc:picChg chg="add del mod">
          <ac:chgData name="Rohit Arunachalam Gopinath (rarunach)" userId="e4da728f-9ac2-422c-b519-1e8e6610b7e6" providerId="ADAL" clId="{67E02F37-CF31-3D4F-8321-EF48F975FADA}" dt="2024-07-16T11:34:18.224" v="1832" actId="21"/>
          <ac:picMkLst>
            <pc:docMk/>
            <pc:sldMk cId="637171369" sldId="323"/>
            <ac:picMk id="38" creationId="{21220B0F-2006-DAB8-9FCF-2BFB45B28FDE}"/>
          </ac:picMkLst>
        </pc:picChg>
        <pc:cxnChg chg="add del mod">
          <ac:chgData name="Rohit Arunachalam Gopinath (rarunach)" userId="e4da728f-9ac2-422c-b519-1e8e6610b7e6" providerId="ADAL" clId="{67E02F37-CF31-3D4F-8321-EF48F975FADA}" dt="2024-07-16T11:28:34.563" v="1773" actId="478"/>
          <ac:cxnSpMkLst>
            <pc:docMk/>
            <pc:sldMk cId="637171369" sldId="323"/>
            <ac:cxnSpMk id="14" creationId="{AB44881F-48E2-5795-D243-2528F7D1F03B}"/>
          </ac:cxnSpMkLst>
        </pc:cxnChg>
        <pc:cxnChg chg="add mod">
          <ac:chgData name="Rohit Arunachalam Gopinath (rarunach)" userId="e4da728f-9ac2-422c-b519-1e8e6610b7e6" providerId="ADAL" clId="{67E02F37-CF31-3D4F-8321-EF48F975FADA}" dt="2024-07-16T14:12:03.886" v="2053" actId="688"/>
          <ac:cxnSpMkLst>
            <pc:docMk/>
            <pc:sldMk cId="637171369" sldId="323"/>
            <ac:cxnSpMk id="16" creationId="{75B51285-CC00-6E38-6240-BF44D76B7A2F}"/>
          </ac:cxnSpMkLst>
        </pc:cxnChg>
        <pc:cxnChg chg="add del mod">
          <ac:chgData name="Rohit Arunachalam Gopinath (rarunach)" userId="e4da728f-9ac2-422c-b519-1e8e6610b7e6" providerId="ADAL" clId="{67E02F37-CF31-3D4F-8321-EF48F975FADA}" dt="2024-07-16T11:29:04.014" v="1777" actId="478"/>
          <ac:cxnSpMkLst>
            <pc:docMk/>
            <pc:sldMk cId="637171369" sldId="323"/>
            <ac:cxnSpMk id="17" creationId="{0F126CB3-6CC2-552A-FAAD-4A2E297E620F}"/>
          </ac:cxnSpMkLst>
        </pc:cxnChg>
        <pc:cxnChg chg="add mod">
          <ac:chgData name="Rohit Arunachalam Gopinath (rarunach)" userId="e4da728f-9ac2-422c-b519-1e8e6610b7e6" providerId="ADAL" clId="{67E02F37-CF31-3D4F-8321-EF48F975FADA}" dt="2024-07-16T11:31:22.164" v="1803" actId="1076"/>
          <ac:cxnSpMkLst>
            <pc:docMk/>
            <pc:sldMk cId="637171369" sldId="323"/>
            <ac:cxnSpMk id="18" creationId="{270528E6-3A5B-889C-977B-1F18B01FE512}"/>
          </ac:cxnSpMkLst>
        </pc:cxnChg>
        <pc:cxnChg chg="add mod">
          <ac:chgData name="Rohit Arunachalam Gopinath (rarunach)" userId="e4da728f-9ac2-422c-b519-1e8e6610b7e6" providerId="ADAL" clId="{67E02F37-CF31-3D4F-8321-EF48F975FADA}" dt="2024-07-16T14:12:19.606" v="2056" actId="688"/>
          <ac:cxnSpMkLst>
            <pc:docMk/>
            <pc:sldMk cId="637171369" sldId="323"/>
            <ac:cxnSpMk id="21" creationId="{34F98E82-5F90-BCA1-5A32-623802554732}"/>
          </ac:cxnSpMkLst>
        </pc:cxnChg>
        <pc:cxnChg chg="add mod">
          <ac:chgData name="Rohit Arunachalam Gopinath (rarunach)" userId="e4da728f-9ac2-422c-b519-1e8e6610b7e6" providerId="ADAL" clId="{67E02F37-CF31-3D4F-8321-EF48F975FADA}" dt="2024-07-16T11:31:22.164" v="1803" actId="1076"/>
          <ac:cxnSpMkLst>
            <pc:docMk/>
            <pc:sldMk cId="637171369" sldId="323"/>
            <ac:cxnSpMk id="22" creationId="{4DF93EB5-48AD-2442-83A7-1DFB86025A69}"/>
          </ac:cxnSpMkLst>
        </pc:cxnChg>
        <pc:cxnChg chg="add mod">
          <ac:chgData name="Rohit Arunachalam Gopinath (rarunach)" userId="e4da728f-9ac2-422c-b519-1e8e6610b7e6" providerId="ADAL" clId="{67E02F37-CF31-3D4F-8321-EF48F975FADA}" dt="2024-07-16T11:33:11.716" v="1828" actId="208"/>
          <ac:cxnSpMkLst>
            <pc:docMk/>
            <pc:sldMk cId="637171369" sldId="323"/>
            <ac:cxnSpMk id="30" creationId="{76AC43B4-1284-49B4-B531-CFD23552D3E9}"/>
          </ac:cxnSpMkLst>
        </pc:cxnChg>
        <pc:cxnChg chg="add del mod">
          <ac:chgData name="Rohit Arunachalam Gopinath (rarunach)" userId="e4da728f-9ac2-422c-b519-1e8e6610b7e6" providerId="ADAL" clId="{67E02F37-CF31-3D4F-8321-EF48F975FADA}" dt="2024-07-16T11:34:18.224" v="1832" actId="21"/>
          <ac:cxnSpMkLst>
            <pc:docMk/>
            <pc:sldMk cId="637171369" sldId="323"/>
            <ac:cxnSpMk id="34" creationId="{F0A428CD-0110-13D6-ED18-EC52A0A48BCD}"/>
          </ac:cxnSpMkLst>
        </pc:cxnChg>
        <pc:cxnChg chg="add del mod">
          <ac:chgData name="Rohit Arunachalam Gopinath (rarunach)" userId="e4da728f-9ac2-422c-b519-1e8e6610b7e6" providerId="ADAL" clId="{67E02F37-CF31-3D4F-8321-EF48F975FADA}" dt="2024-07-16T11:34:18.224" v="1832" actId="21"/>
          <ac:cxnSpMkLst>
            <pc:docMk/>
            <pc:sldMk cId="637171369" sldId="323"/>
            <ac:cxnSpMk id="35" creationId="{6F7AB4D4-1D38-6287-3E11-82DA23DD4D5C}"/>
          </ac:cxnSpMkLst>
        </pc:cxnChg>
        <pc:cxnChg chg="add del mod">
          <ac:chgData name="Rohit Arunachalam Gopinath (rarunach)" userId="e4da728f-9ac2-422c-b519-1e8e6610b7e6" providerId="ADAL" clId="{67E02F37-CF31-3D4F-8321-EF48F975FADA}" dt="2024-07-16T11:34:18.224" v="1832" actId="21"/>
          <ac:cxnSpMkLst>
            <pc:docMk/>
            <pc:sldMk cId="637171369" sldId="323"/>
            <ac:cxnSpMk id="36" creationId="{04D89E16-2994-CD60-7A2C-E5B5EA3A213C}"/>
          </ac:cxnSpMkLst>
        </pc:cxnChg>
        <pc:cxnChg chg="add del mod">
          <ac:chgData name="Rohit Arunachalam Gopinath (rarunach)" userId="e4da728f-9ac2-422c-b519-1e8e6610b7e6" providerId="ADAL" clId="{67E02F37-CF31-3D4F-8321-EF48F975FADA}" dt="2024-07-16T11:34:18.224" v="1832" actId="21"/>
          <ac:cxnSpMkLst>
            <pc:docMk/>
            <pc:sldMk cId="637171369" sldId="323"/>
            <ac:cxnSpMk id="37" creationId="{62D25E53-CD88-DEE1-F4BC-182FA5253208}"/>
          </ac:cxnSpMkLst>
        </pc:cxnChg>
        <pc:cxnChg chg="add del mod">
          <ac:chgData name="Rohit Arunachalam Gopinath (rarunach)" userId="e4da728f-9ac2-422c-b519-1e8e6610b7e6" providerId="ADAL" clId="{67E02F37-CF31-3D4F-8321-EF48F975FADA}" dt="2024-07-16T11:34:18.224" v="1832" actId="21"/>
          <ac:cxnSpMkLst>
            <pc:docMk/>
            <pc:sldMk cId="637171369" sldId="323"/>
            <ac:cxnSpMk id="43" creationId="{71F26BDA-0E8C-9777-25BD-D5E419A897E0}"/>
          </ac:cxnSpMkLst>
        </pc:cxnChg>
      </pc:sldChg>
      <pc:sldChg chg="addSp delSp">
        <pc:chgData name="Rohit Arunachalam Gopinath (rarunach)" userId="e4da728f-9ac2-422c-b519-1e8e6610b7e6" providerId="ADAL" clId="{67E02F37-CF31-3D4F-8321-EF48F975FADA}" dt="2024-07-13T15:58:49.477" v="124"/>
        <pc:sldMkLst>
          <pc:docMk/>
          <pc:sldMk cId="3209770246" sldId="324"/>
        </pc:sldMkLst>
        <pc:spChg chg="add del">
          <ac:chgData name="Rohit Arunachalam Gopinath (rarunach)" userId="e4da728f-9ac2-422c-b519-1e8e6610b7e6" providerId="ADAL" clId="{67E02F37-CF31-3D4F-8321-EF48F975FADA}" dt="2024-07-13T15:58:49.477" v="124"/>
          <ac:spMkLst>
            <pc:docMk/>
            <pc:sldMk cId="3209770246" sldId="324"/>
            <ac:spMk id="3" creationId="{00000000-0000-0000-0000-000000000000}"/>
          </ac:spMkLst>
        </pc:spChg>
      </pc:sldChg>
      <pc:sldChg chg="addSp delSp">
        <pc:chgData name="Rohit Arunachalam Gopinath (rarunach)" userId="e4da728f-9ac2-422c-b519-1e8e6610b7e6" providerId="ADAL" clId="{67E02F37-CF31-3D4F-8321-EF48F975FADA}" dt="2024-07-13T15:58:49.477" v="124"/>
        <pc:sldMkLst>
          <pc:docMk/>
          <pc:sldMk cId="1611194160" sldId="325"/>
        </pc:sldMkLst>
        <pc:spChg chg="add del">
          <ac:chgData name="Rohit Arunachalam Gopinath (rarunach)" userId="e4da728f-9ac2-422c-b519-1e8e6610b7e6" providerId="ADAL" clId="{67E02F37-CF31-3D4F-8321-EF48F975FADA}" dt="2024-07-13T15:58:49.477" v="124"/>
          <ac:spMkLst>
            <pc:docMk/>
            <pc:sldMk cId="1611194160" sldId="325"/>
            <ac:spMk id="3" creationId="{00000000-0000-0000-0000-000000000000}"/>
          </ac:spMkLst>
        </pc:spChg>
      </pc:sldChg>
      <pc:sldChg chg="addSp delSp">
        <pc:chgData name="Rohit Arunachalam Gopinath (rarunach)" userId="e4da728f-9ac2-422c-b519-1e8e6610b7e6" providerId="ADAL" clId="{67E02F37-CF31-3D4F-8321-EF48F975FADA}" dt="2024-07-13T15:58:49.477" v="124"/>
        <pc:sldMkLst>
          <pc:docMk/>
          <pc:sldMk cId="4193602280" sldId="326"/>
        </pc:sldMkLst>
        <pc:spChg chg="add del">
          <ac:chgData name="Rohit Arunachalam Gopinath (rarunach)" userId="e4da728f-9ac2-422c-b519-1e8e6610b7e6" providerId="ADAL" clId="{67E02F37-CF31-3D4F-8321-EF48F975FADA}" dt="2024-07-13T15:58:49.477" v="124"/>
          <ac:spMkLst>
            <pc:docMk/>
            <pc:sldMk cId="4193602280" sldId="326"/>
            <ac:spMk id="3" creationId="{00000000-0000-0000-0000-000000000000}"/>
          </ac:spMkLst>
        </pc:spChg>
      </pc:sldChg>
      <pc:sldChg chg="addSp delSp">
        <pc:chgData name="Rohit Arunachalam Gopinath (rarunach)" userId="e4da728f-9ac2-422c-b519-1e8e6610b7e6" providerId="ADAL" clId="{67E02F37-CF31-3D4F-8321-EF48F975FADA}" dt="2024-07-13T15:58:49.477" v="124"/>
        <pc:sldMkLst>
          <pc:docMk/>
          <pc:sldMk cId="772092394" sldId="327"/>
        </pc:sldMkLst>
        <pc:spChg chg="add del">
          <ac:chgData name="Rohit Arunachalam Gopinath (rarunach)" userId="e4da728f-9ac2-422c-b519-1e8e6610b7e6" providerId="ADAL" clId="{67E02F37-CF31-3D4F-8321-EF48F975FADA}" dt="2024-07-13T15:58:49.477" v="124"/>
          <ac:spMkLst>
            <pc:docMk/>
            <pc:sldMk cId="772092394" sldId="327"/>
            <ac:spMk id="3" creationId="{00000000-0000-0000-0000-000000000000}"/>
          </ac:spMkLst>
        </pc:spChg>
      </pc:sldChg>
      <pc:sldChg chg="modSp mod modAnim">
        <pc:chgData name="Rohit Arunachalam Gopinath (rarunach)" userId="e4da728f-9ac2-422c-b519-1e8e6610b7e6" providerId="ADAL" clId="{67E02F37-CF31-3D4F-8321-EF48F975FADA}" dt="2024-07-17T07:39:03.424" v="2620"/>
        <pc:sldMkLst>
          <pc:docMk/>
          <pc:sldMk cId="1778763821" sldId="328"/>
        </pc:sldMkLst>
        <pc:spChg chg="mod">
          <ac:chgData name="Rohit Arunachalam Gopinath (rarunach)" userId="e4da728f-9ac2-422c-b519-1e8e6610b7e6" providerId="ADAL" clId="{67E02F37-CF31-3D4F-8321-EF48F975FADA}" dt="2024-07-14T12:59:11.986" v="356" actId="2711"/>
          <ac:spMkLst>
            <pc:docMk/>
            <pc:sldMk cId="1778763821" sldId="328"/>
            <ac:spMk id="5" creationId="{872C8F72-4501-56C9-C970-EF18B181E2BB}"/>
          </ac:spMkLst>
        </pc:spChg>
        <pc:spChg chg="mod">
          <ac:chgData name="Rohit Arunachalam Gopinath (rarunach)" userId="e4da728f-9ac2-422c-b519-1e8e6610b7e6" providerId="ADAL" clId="{67E02F37-CF31-3D4F-8321-EF48F975FADA}" dt="2024-07-14T12:59:11.986" v="356" actId="2711"/>
          <ac:spMkLst>
            <pc:docMk/>
            <pc:sldMk cId="1778763821" sldId="328"/>
            <ac:spMk id="6" creationId="{B149C55B-0950-E287-B5A0-308C4CB658AC}"/>
          </ac:spMkLst>
        </pc:spChg>
        <pc:spChg chg="mod">
          <ac:chgData name="Rohit Arunachalam Gopinath (rarunach)" userId="e4da728f-9ac2-422c-b519-1e8e6610b7e6" providerId="ADAL" clId="{67E02F37-CF31-3D4F-8321-EF48F975FADA}" dt="2024-07-14T12:59:11.986" v="356" actId="2711"/>
          <ac:spMkLst>
            <pc:docMk/>
            <pc:sldMk cId="1778763821" sldId="328"/>
            <ac:spMk id="7" creationId="{0D3BCD0A-1C52-AB74-9000-70FBC07624BF}"/>
          </ac:spMkLst>
        </pc:spChg>
        <pc:spChg chg="mod">
          <ac:chgData name="Rohit Arunachalam Gopinath (rarunach)" userId="e4da728f-9ac2-422c-b519-1e8e6610b7e6" providerId="ADAL" clId="{67E02F37-CF31-3D4F-8321-EF48F975FADA}" dt="2024-07-14T12:59:11.986" v="356" actId="2711"/>
          <ac:spMkLst>
            <pc:docMk/>
            <pc:sldMk cId="1778763821" sldId="328"/>
            <ac:spMk id="9" creationId="{1B4B970A-5A93-0DB7-AB0D-C134A31766D9}"/>
          </ac:spMkLst>
        </pc:spChg>
        <pc:spChg chg="mod">
          <ac:chgData name="Rohit Arunachalam Gopinath (rarunach)" userId="e4da728f-9ac2-422c-b519-1e8e6610b7e6" providerId="ADAL" clId="{67E02F37-CF31-3D4F-8321-EF48F975FADA}" dt="2024-07-17T07:36:23.575" v="2586" actId="20577"/>
          <ac:spMkLst>
            <pc:docMk/>
            <pc:sldMk cId="1778763821" sldId="328"/>
            <ac:spMk id="10" creationId="{2F8EDD06-C029-F1CC-B0A7-1C92645B657D}"/>
          </ac:spMkLst>
        </pc:spChg>
      </pc:sldChg>
      <pc:sldChg chg="modAnim">
        <pc:chgData name="Rohit Arunachalam Gopinath (rarunach)" userId="e4da728f-9ac2-422c-b519-1e8e6610b7e6" providerId="ADAL" clId="{67E02F37-CF31-3D4F-8321-EF48F975FADA}" dt="2024-07-14T13:10:18.016" v="386"/>
        <pc:sldMkLst>
          <pc:docMk/>
          <pc:sldMk cId="2775690479" sldId="330"/>
        </pc:sldMkLst>
      </pc:sldChg>
      <pc:sldChg chg="addSp delSp modSp mod delAnim modAnim">
        <pc:chgData name="Rohit Arunachalam Gopinath (rarunach)" userId="e4da728f-9ac2-422c-b519-1e8e6610b7e6" providerId="ADAL" clId="{67E02F37-CF31-3D4F-8321-EF48F975FADA}" dt="2024-07-17T07:41:40.778" v="2660" actId="207"/>
        <pc:sldMkLst>
          <pc:docMk/>
          <pc:sldMk cId="2775214610" sldId="331"/>
        </pc:sldMkLst>
        <pc:spChg chg="add mod">
          <ac:chgData name="Rohit Arunachalam Gopinath (rarunach)" userId="e4da728f-9ac2-422c-b519-1e8e6610b7e6" providerId="ADAL" clId="{67E02F37-CF31-3D4F-8321-EF48F975FADA}" dt="2024-07-17T07:41:40.778" v="2660" actId="207"/>
          <ac:spMkLst>
            <pc:docMk/>
            <pc:sldMk cId="2775214610" sldId="331"/>
            <ac:spMk id="4" creationId="{C1726BC0-5A15-8935-5E2B-C9541C2759EF}"/>
          </ac:spMkLst>
        </pc:spChg>
        <pc:spChg chg="mod">
          <ac:chgData name="Rohit Arunachalam Gopinath (rarunach)" userId="e4da728f-9ac2-422c-b519-1e8e6610b7e6" providerId="ADAL" clId="{67E02F37-CF31-3D4F-8321-EF48F975FADA}" dt="2024-07-17T07:39:45" v="2625" actId="20577"/>
          <ac:spMkLst>
            <pc:docMk/>
            <pc:sldMk cId="2775214610" sldId="331"/>
            <ac:spMk id="5" creationId="{44DB5325-F461-A543-1FDC-38F1B3866F14}"/>
          </ac:spMkLst>
        </pc:spChg>
        <pc:spChg chg="mod">
          <ac:chgData name="Rohit Arunachalam Gopinath (rarunach)" userId="e4da728f-9ac2-422c-b519-1e8e6610b7e6" providerId="ADAL" clId="{67E02F37-CF31-3D4F-8321-EF48F975FADA}" dt="2024-07-17T07:37:08.165" v="2591" actId="12"/>
          <ac:spMkLst>
            <pc:docMk/>
            <pc:sldMk cId="2775214610" sldId="331"/>
            <ac:spMk id="16" creationId="{267C2E83-9493-0C44-4A15-165A0F363543}"/>
          </ac:spMkLst>
        </pc:spChg>
        <pc:spChg chg="del">
          <ac:chgData name="Rohit Arunachalam Gopinath (rarunach)" userId="e4da728f-9ac2-422c-b519-1e8e6610b7e6" providerId="ADAL" clId="{67E02F37-CF31-3D4F-8321-EF48F975FADA}" dt="2024-07-17T07:41:01.974" v="2654" actId="478"/>
          <ac:spMkLst>
            <pc:docMk/>
            <pc:sldMk cId="2775214610" sldId="331"/>
            <ac:spMk id="17" creationId="{6B220192-5C7E-68FE-6310-529DDDC2048B}"/>
          </ac:spMkLst>
        </pc:spChg>
      </pc:sldChg>
      <pc:sldChg chg="addSp delSp modSp mod modAnim">
        <pc:chgData name="Rohit Arunachalam Gopinath (rarunach)" userId="e4da728f-9ac2-422c-b519-1e8e6610b7e6" providerId="ADAL" clId="{67E02F37-CF31-3D4F-8321-EF48F975FADA}" dt="2024-07-17T07:43:38.983" v="2684" actId="1036"/>
        <pc:sldMkLst>
          <pc:docMk/>
          <pc:sldMk cId="190168900" sldId="332"/>
        </pc:sldMkLst>
        <pc:spChg chg="add mod">
          <ac:chgData name="Rohit Arunachalam Gopinath (rarunach)" userId="e4da728f-9ac2-422c-b519-1e8e6610b7e6" providerId="ADAL" clId="{67E02F37-CF31-3D4F-8321-EF48F975FADA}" dt="2024-07-17T07:43:31.346" v="2682" actId="1036"/>
          <ac:spMkLst>
            <pc:docMk/>
            <pc:sldMk cId="190168900" sldId="332"/>
            <ac:spMk id="5" creationId="{859E001D-A897-8C5D-D1A5-9D3DE734375D}"/>
          </ac:spMkLst>
        </pc:spChg>
        <pc:spChg chg="add del">
          <ac:chgData name="Rohit Arunachalam Gopinath (rarunach)" userId="e4da728f-9ac2-422c-b519-1e8e6610b7e6" providerId="ADAL" clId="{67E02F37-CF31-3D4F-8321-EF48F975FADA}" dt="2024-07-14T13:14:15.466" v="410" actId="22"/>
          <ac:spMkLst>
            <pc:docMk/>
            <pc:sldMk cId="190168900" sldId="332"/>
            <ac:spMk id="6" creationId="{673CC99E-4D78-7416-CAB4-F4C62EA5B859}"/>
          </ac:spMkLst>
        </pc:spChg>
        <pc:spChg chg="del mod">
          <ac:chgData name="Rohit Arunachalam Gopinath (rarunach)" userId="e4da728f-9ac2-422c-b519-1e8e6610b7e6" providerId="ADAL" clId="{67E02F37-CF31-3D4F-8321-EF48F975FADA}" dt="2024-07-14T13:14:25.004" v="413" actId="478"/>
          <ac:spMkLst>
            <pc:docMk/>
            <pc:sldMk cId="190168900" sldId="332"/>
            <ac:spMk id="7" creationId="{39C43FBD-4BB1-20AE-8F85-3B0D5FE73688}"/>
          </ac:spMkLst>
        </pc:spChg>
        <pc:spChg chg="mod topLvl">
          <ac:chgData name="Rohit Arunachalam Gopinath (rarunach)" userId="e4da728f-9ac2-422c-b519-1e8e6610b7e6" providerId="ADAL" clId="{67E02F37-CF31-3D4F-8321-EF48F975FADA}" dt="2024-07-17T07:42:31.924" v="2667" actId="165"/>
          <ac:spMkLst>
            <pc:docMk/>
            <pc:sldMk cId="190168900" sldId="332"/>
            <ac:spMk id="7" creationId="{E51510AC-8803-B58F-5FC5-4E78D7174137}"/>
          </ac:spMkLst>
        </pc:spChg>
        <pc:spChg chg="add mod">
          <ac:chgData name="Rohit Arunachalam Gopinath (rarunach)" userId="e4da728f-9ac2-422c-b519-1e8e6610b7e6" providerId="ADAL" clId="{67E02F37-CF31-3D4F-8321-EF48F975FADA}" dt="2024-07-17T07:43:38.983" v="2684" actId="1036"/>
          <ac:spMkLst>
            <pc:docMk/>
            <pc:sldMk cId="190168900" sldId="332"/>
            <ac:spMk id="8" creationId="{19CC7CF3-0FA2-4C50-2258-C0DC47B11311}"/>
          </ac:spMkLst>
        </pc:spChg>
        <pc:spChg chg="add mod">
          <ac:chgData name="Rohit Arunachalam Gopinath (rarunach)" userId="e4da728f-9ac2-422c-b519-1e8e6610b7e6" providerId="ADAL" clId="{67E02F37-CF31-3D4F-8321-EF48F975FADA}" dt="2024-07-14T13:14:49.996" v="419" actId="20577"/>
          <ac:spMkLst>
            <pc:docMk/>
            <pc:sldMk cId="190168900" sldId="332"/>
            <ac:spMk id="9" creationId="{C9AB36FC-A535-E512-D471-CEB43E59D162}"/>
          </ac:spMkLst>
        </pc:spChg>
        <pc:spChg chg="add mod">
          <ac:chgData name="Rohit Arunachalam Gopinath (rarunach)" userId="e4da728f-9ac2-422c-b519-1e8e6610b7e6" providerId="ADAL" clId="{67E02F37-CF31-3D4F-8321-EF48F975FADA}" dt="2024-07-16T17:24:33.411" v="2174" actId="1076"/>
          <ac:spMkLst>
            <pc:docMk/>
            <pc:sldMk cId="190168900" sldId="332"/>
            <ac:spMk id="10" creationId="{B8B6BE16-F097-3AF7-FD8F-A5BE40AD52D4}"/>
          </ac:spMkLst>
        </pc:spChg>
        <pc:spChg chg="add mod">
          <ac:chgData name="Rohit Arunachalam Gopinath (rarunach)" userId="e4da728f-9ac2-422c-b519-1e8e6610b7e6" providerId="ADAL" clId="{67E02F37-CF31-3D4F-8321-EF48F975FADA}" dt="2024-07-16T17:24:42.792" v="2175" actId="1076"/>
          <ac:spMkLst>
            <pc:docMk/>
            <pc:sldMk cId="190168900" sldId="332"/>
            <ac:spMk id="11" creationId="{ACFDF81F-568D-EE69-BEC8-E4D1059776D5}"/>
          </ac:spMkLst>
        </pc:spChg>
        <pc:grpChg chg="del mod">
          <ac:chgData name="Rohit Arunachalam Gopinath (rarunach)" userId="e4da728f-9ac2-422c-b519-1e8e6610b7e6" providerId="ADAL" clId="{67E02F37-CF31-3D4F-8321-EF48F975FADA}" dt="2024-07-17T07:42:31.924" v="2667" actId="165"/>
          <ac:grpSpMkLst>
            <pc:docMk/>
            <pc:sldMk cId="190168900" sldId="332"/>
            <ac:grpSpMk id="4" creationId="{B1E535D9-1643-881C-1589-B81F8D14B051}"/>
          </ac:grpSpMkLst>
        </pc:grpChg>
        <pc:picChg chg="mod topLvl">
          <ac:chgData name="Rohit Arunachalam Gopinath (rarunach)" userId="e4da728f-9ac2-422c-b519-1e8e6610b7e6" providerId="ADAL" clId="{67E02F37-CF31-3D4F-8321-EF48F975FADA}" dt="2024-07-17T07:42:31.924" v="2667" actId="165"/>
          <ac:picMkLst>
            <pc:docMk/>
            <pc:sldMk cId="190168900" sldId="332"/>
            <ac:picMk id="6" creationId="{00CE495C-229D-BF6A-464D-19F12B6D20A9}"/>
          </ac:picMkLst>
        </pc:picChg>
      </pc:sldChg>
      <pc:sldChg chg="addSp delSp modSp mod">
        <pc:chgData name="Rohit Arunachalam Gopinath (rarunach)" userId="e4da728f-9ac2-422c-b519-1e8e6610b7e6" providerId="ADAL" clId="{67E02F37-CF31-3D4F-8321-EF48F975FADA}" dt="2024-07-14T13:19:00.894" v="560"/>
        <pc:sldMkLst>
          <pc:docMk/>
          <pc:sldMk cId="3877613435" sldId="333"/>
        </pc:sldMkLst>
        <pc:spChg chg="del">
          <ac:chgData name="Rohit Arunachalam Gopinath (rarunach)" userId="e4da728f-9ac2-422c-b519-1e8e6610b7e6" providerId="ADAL" clId="{67E02F37-CF31-3D4F-8321-EF48F975FADA}" dt="2024-07-14T13:18:00.612" v="531" actId="478"/>
          <ac:spMkLst>
            <pc:docMk/>
            <pc:sldMk cId="3877613435" sldId="333"/>
            <ac:spMk id="2" creationId="{EC89600F-D40C-8ED4-0636-CE2D8E528F19}"/>
          </ac:spMkLst>
        </pc:spChg>
        <pc:spChg chg="add mod">
          <ac:chgData name="Rohit Arunachalam Gopinath (rarunach)" userId="e4da728f-9ac2-422c-b519-1e8e6610b7e6" providerId="ADAL" clId="{67E02F37-CF31-3D4F-8321-EF48F975FADA}" dt="2024-07-14T13:19:00.894" v="560"/>
          <ac:spMkLst>
            <pc:docMk/>
            <pc:sldMk cId="3877613435" sldId="333"/>
            <ac:spMk id="4" creationId="{B11B9059-EB0C-7227-2EEF-1152B4322334}"/>
          </ac:spMkLst>
        </pc:spChg>
        <pc:spChg chg="del">
          <ac:chgData name="Rohit Arunachalam Gopinath (rarunach)" userId="e4da728f-9ac2-422c-b519-1e8e6610b7e6" providerId="ADAL" clId="{67E02F37-CF31-3D4F-8321-EF48F975FADA}" dt="2024-07-14T13:18:00.612" v="531" actId="478"/>
          <ac:spMkLst>
            <pc:docMk/>
            <pc:sldMk cId="3877613435" sldId="333"/>
            <ac:spMk id="17" creationId="{FAFFBD1C-126A-A0AE-8BC6-B1605E3EF661}"/>
          </ac:spMkLst>
        </pc:spChg>
      </pc:sldChg>
      <pc:sldChg chg="addSp delSp modSp mod">
        <pc:chgData name="Rohit Arunachalam Gopinath (rarunach)" userId="e4da728f-9ac2-422c-b519-1e8e6610b7e6" providerId="ADAL" clId="{67E02F37-CF31-3D4F-8321-EF48F975FADA}" dt="2024-07-14T13:33:42.128" v="636" actId="207"/>
        <pc:sldMkLst>
          <pc:docMk/>
          <pc:sldMk cId="19883023" sldId="334"/>
        </pc:sldMkLst>
        <pc:spChg chg="add del mod">
          <ac:chgData name="Rohit Arunachalam Gopinath (rarunach)" userId="e4da728f-9ac2-422c-b519-1e8e6610b7e6" providerId="ADAL" clId="{67E02F37-CF31-3D4F-8321-EF48F975FADA}" dt="2024-07-14T13:19:30.206" v="563" actId="478"/>
          <ac:spMkLst>
            <pc:docMk/>
            <pc:sldMk cId="19883023" sldId="334"/>
            <ac:spMk id="2" creationId="{D0AC68AE-B344-116D-30CC-BAA3071D981B}"/>
          </ac:spMkLst>
        </pc:spChg>
        <pc:spChg chg="add mod">
          <ac:chgData name="Rohit Arunachalam Gopinath (rarunach)" userId="e4da728f-9ac2-422c-b519-1e8e6610b7e6" providerId="ADAL" clId="{67E02F37-CF31-3D4F-8321-EF48F975FADA}" dt="2024-07-14T13:19:57.510" v="575" actId="20577"/>
          <ac:spMkLst>
            <pc:docMk/>
            <pc:sldMk cId="19883023" sldId="334"/>
            <ac:spMk id="22" creationId="{7A41B7E8-A55D-9381-3A02-1A6BD0ADEFFC}"/>
          </ac:spMkLst>
        </pc:spChg>
        <pc:spChg chg="mod">
          <ac:chgData name="Rohit Arunachalam Gopinath (rarunach)" userId="e4da728f-9ac2-422c-b519-1e8e6610b7e6" providerId="ADAL" clId="{67E02F37-CF31-3D4F-8321-EF48F975FADA}" dt="2024-07-14T13:33:42.128" v="636" actId="207"/>
          <ac:spMkLst>
            <pc:docMk/>
            <pc:sldMk cId="19883023" sldId="334"/>
            <ac:spMk id="23" creationId="{59D85788-3A21-5819-7E9F-7F52232356EE}"/>
          </ac:spMkLst>
        </pc:spChg>
        <pc:grpChg chg="mod">
          <ac:chgData name="Rohit Arunachalam Gopinath (rarunach)" userId="e4da728f-9ac2-422c-b519-1e8e6610b7e6" providerId="ADAL" clId="{67E02F37-CF31-3D4F-8321-EF48F975FADA}" dt="2024-07-14T13:02:49.956" v="363" actId="1076"/>
          <ac:grpSpMkLst>
            <pc:docMk/>
            <pc:sldMk cId="19883023" sldId="334"/>
            <ac:grpSpMk id="27" creationId="{E3CB4145-45F7-4788-F3DE-863EA7000071}"/>
          </ac:grpSpMkLst>
        </pc:grpChg>
        <pc:picChg chg="add del mod">
          <ac:chgData name="Rohit Arunachalam Gopinath (rarunach)" userId="e4da728f-9ac2-422c-b519-1e8e6610b7e6" providerId="ADAL" clId="{67E02F37-CF31-3D4F-8321-EF48F975FADA}" dt="2024-07-14T13:04:09.107" v="367" actId="478"/>
          <ac:picMkLst>
            <pc:docMk/>
            <pc:sldMk cId="19883023" sldId="334"/>
            <ac:picMk id="4" creationId="{2C109124-5DF4-8D28-AF2C-B48E71612A8C}"/>
          </ac:picMkLst>
        </pc:picChg>
      </pc:sldChg>
      <pc:sldChg chg="modSp mod">
        <pc:chgData name="Rohit Arunachalam Gopinath (rarunach)" userId="e4da728f-9ac2-422c-b519-1e8e6610b7e6" providerId="ADAL" clId="{67E02F37-CF31-3D4F-8321-EF48F975FADA}" dt="2024-07-14T13:33:43.936" v="637" actId="208"/>
        <pc:sldMkLst>
          <pc:docMk/>
          <pc:sldMk cId="385724813" sldId="335"/>
        </pc:sldMkLst>
        <pc:spChg chg="mod">
          <ac:chgData name="Rohit Arunachalam Gopinath (rarunach)" userId="e4da728f-9ac2-422c-b519-1e8e6610b7e6" providerId="ADAL" clId="{67E02F37-CF31-3D4F-8321-EF48F975FADA}" dt="2024-07-14T13:31:14.869" v="631" actId="207"/>
          <ac:spMkLst>
            <pc:docMk/>
            <pc:sldMk cId="385724813" sldId="335"/>
            <ac:spMk id="6" creationId="{872A5408-A136-21AA-7D9F-3FF2BA1F5DB2}"/>
          </ac:spMkLst>
        </pc:spChg>
        <pc:cxnChg chg="mod">
          <ac:chgData name="Rohit Arunachalam Gopinath (rarunach)" userId="e4da728f-9ac2-422c-b519-1e8e6610b7e6" providerId="ADAL" clId="{67E02F37-CF31-3D4F-8321-EF48F975FADA}" dt="2024-07-14T13:33:43.936" v="637" actId="208"/>
          <ac:cxnSpMkLst>
            <pc:docMk/>
            <pc:sldMk cId="385724813" sldId="335"/>
            <ac:cxnSpMk id="9" creationId="{A865043F-3228-5D2E-794D-6140E65BA6E6}"/>
          </ac:cxnSpMkLst>
        </pc:cxnChg>
      </pc:sldChg>
      <pc:sldChg chg="modSp mod">
        <pc:chgData name="Rohit Arunachalam Gopinath (rarunach)" userId="e4da728f-9ac2-422c-b519-1e8e6610b7e6" providerId="ADAL" clId="{67E02F37-CF31-3D4F-8321-EF48F975FADA}" dt="2024-07-14T13:25:30.585" v="602" actId="207"/>
        <pc:sldMkLst>
          <pc:docMk/>
          <pc:sldMk cId="3884465933" sldId="340"/>
        </pc:sldMkLst>
        <pc:spChg chg="mod">
          <ac:chgData name="Rohit Arunachalam Gopinath (rarunach)" userId="e4da728f-9ac2-422c-b519-1e8e6610b7e6" providerId="ADAL" clId="{67E02F37-CF31-3D4F-8321-EF48F975FADA}" dt="2024-07-14T13:25:30.585" v="602" actId="207"/>
          <ac:spMkLst>
            <pc:docMk/>
            <pc:sldMk cId="3884465933" sldId="340"/>
            <ac:spMk id="14" creationId="{C21F45EA-8483-2370-9F2C-27EC6AE219C7}"/>
          </ac:spMkLst>
        </pc:spChg>
      </pc:sldChg>
      <pc:sldChg chg="addSp delSp modSp mod">
        <pc:chgData name="Rohit Arunachalam Gopinath (rarunach)" userId="e4da728f-9ac2-422c-b519-1e8e6610b7e6" providerId="ADAL" clId="{67E02F37-CF31-3D4F-8321-EF48F975FADA}" dt="2024-07-14T15:44:01.379" v="704" actId="21"/>
        <pc:sldMkLst>
          <pc:docMk/>
          <pc:sldMk cId="1187051573" sldId="346"/>
        </pc:sldMkLst>
        <pc:spChg chg="add mod">
          <ac:chgData name="Rohit Arunachalam Gopinath (rarunach)" userId="e4da728f-9ac2-422c-b519-1e8e6610b7e6" providerId="ADAL" clId="{67E02F37-CF31-3D4F-8321-EF48F975FADA}" dt="2024-07-14T13:19:10.019" v="562" actId="20577"/>
          <ac:spMkLst>
            <pc:docMk/>
            <pc:sldMk cId="1187051573" sldId="346"/>
            <ac:spMk id="2" creationId="{525DE9F0-2A52-D587-3EF5-CE6389155CEE}"/>
          </ac:spMkLst>
        </pc:spChg>
        <pc:spChg chg="add del mod">
          <ac:chgData name="Rohit Arunachalam Gopinath (rarunach)" userId="e4da728f-9ac2-422c-b519-1e8e6610b7e6" providerId="ADAL" clId="{67E02F37-CF31-3D4F-8321-EF48F975FADA}" dt="2024-07-14T15:44:01.379" v="704" actId="21"/>
          <ac:spMkLst>
            <pc:docMk/>
            <pc:sldMk cId="1187051573" sldId="346"/>
            <ac:spMk id="4" creationId="{086E6DE8-59D4-91C3-4BEB-16A0C9E14F5D}"/>
          </ac:spMkLst>
        </pc:spChg>
        <pc:spChg chg="del">
          <ac:chgData name="Rohit Arunachalam Gopinath (rarunach)" userId="e4da728f-9ac2-422c-b519-1e8e6610b7e6" providerId="ADAL" clId="{67E02F37-CF31-3D4F-8321-EF48F975FADA}" dt="2024-07-14T13:16:39.406" v="456" actId="478"/>
          <ac:spMkLst>
            <pc:docMk/>
            <pc:sldMk cId="1187051573" sldId="346"/>
            <ac:spMk id="4" creationId="{FAFFBD1C-126A-A0AE-8BC6-B1605E3EF661}"/>
          </ac:spMkLst>
        </pc:spChg>
      </pc:sldChg>
      <pc:sldChg chg="addSp delSp modSp mod">
        <pc:chgData name="Rohit Arunachalam Gopinath (rarunach)" userId="e4da728f-9ac2-422c-b519-1e8e6610b7e6" providerId="ADAL" clId="{67E02F37-CF31-3D4F-8321-EF48F975FADA}" dt="2024-07-14T13:18:16.402" v="535" actId="478"/>
        <pc:sldMkLst>
          <pc:docMk/>
          <pc:sldMk cId="1521432357" sldId="347"/>
        </pc:sldMkLst>
        <pc:spChg chg="del">
          <ac:chgData name="Rohit Arunachalam Gopinath (rarunach)" userId="e4da728f-9ac2-422c-b519-1e8e6610b7e6" providerId="ADAL" clId="{67E02F37-CF31-3D4F-8321-EF48F975FADA}" dt="2024-07-14T13:18:14.209" v="534" actId="478"/>
          <ac:spMkLst>
            <pc:docMk/>
            <pc:sldMk cId="1521432357" sldId="347"/>
            <ac:spMk id="2" creationId="{EC89600F-D40C-8ED4-0636-CE2D8E528F19}"/>
          </ac:spMkLst>
        </pc:spChg>
        <pc:spChg chg="add mod">
          <ac:chgData name="Rohit Arunachalam Gopinath (rarunach)" userId="e4da728f-9ac2-422c-b519-1e8e6610b7e6" providerId="ADAL" clId="{67E02F37-CF31-3D4F-8321-EF48F975FADA}" dt="2024-07-14T13:18:11.614" v="533"/>
          <ac:spMkLst>
            <pc:docMk/>
            <pc:sldMk cId="1521432357" sldId="347"/>
            <ac:spMk id="4" creationId="{5ACFE92D-0191-E2FA-3FED-5A8EBC0F3DD7}"/>
          </ac:spMkLst>
        </pc:spChg>
        <pc:spChg chg="del">
          <ac:chgData name="Rohit Arunachalam Gopinath (rarunach)" userId="e4da728f-9ac2-422c-b519-1e8e6610b7e6" providerId="ADAL" clId="{67E02F37-CF31-3D4F-8321-EF48F975FADA}" dt="2024-07-14T13:18:16.402" v="535" actId="478"/>
          <ac:spMkLst>
            <pc:docMk/>
            <pc:sldMk cId="1521432357" sldId="347"/>
            <ac:spMk id="17" creationId="{FAFFBD1C-126A-A0AE-8BC6-B1605E3EF661}"/>
          </ac:spMkLst>
        </pc:spChg>
      </pc:sldChg>
      <pc:sldChg chg="addSp delSp modSp mod">
        <pc:chgData name="Rohit Arunachalam Gopinath (rarunach)" userId="e4da728f-9ac2-422c-b519-1e8e6610b7e6" providerId="ADAL" clId="{67E02F37-CF31-3D4F-8321-EF48F975FADA}" dt="2024-07-14T13:18:26.414" v="540"/>
        <pc:sldMkLst>
          <pc:docMk/>
          <pc:sldMk cId="1992582864" sldId="348"/>
        </pc:sldMkLst>
        <pc:spChg chg="del">
          <ac:chgData name="Rohit Arunachalam Gopinath (rarunach)" userId="e4da728f-9ac2-422c-b519-1e8e6610b7e6" providerId="ADAL" clId="{67E02F37-CF31-3D4F-8321-EF48F975FADA}" dt="2024-07-14T13:18:21.148" v="536" actId="478"/>
          <ac:spMkLst>
            <pc:docMk/>
            <pc:sldMk cId="1992582864" sldId="348"/>
            <ac:spMk id="2" creationId="{EC89600F-D40C-8ED4-0636-CE2D8E528F19}"/>
          </ac:spMkLst>
        </pc:spChg>
        <pc:spChg chg="add del mod">
          <ac:chgData name="Rohit Arunachalam Gopinath (rarunach)" userId="e4da728f-9ac2-422c-b519-1e8e6610b7e6" providerId="ADAL" clId="{67E02F37-CF31-3D4F-8321-EF48F975FADA}" dt="2024-07-14T13:18:24.209" v="538" actId="478"/>
          <ac:spMkLst>
            <pc:docMk/>
            <pc:sldMk cId="1992582864" sldId="348"/>
            <ac:spMk id="4" creationId="{E40C7D91-30E2-FF1A-E814-57E3F21AD1E3}"/>
          </ac:spMkLst>
        </pc:spChg>
        <pc:spChg chg="add mod">
          <ac:chgData name="Rohit Arunachalam Gopinath (rarunach)" userId="e4da728f-9ac2-422c-b519-1e8e6610b7e6" providerId="ADAL" clId="{67E02F37-CF31-3D4F-8321-EF48F975FADA}" dt="2024-07-14T13:18:26.414" v="540"/>
          <ac:spMkLst>
            <pc:docMk/>
            <pc:sldMk cId="1992582864" sldId="348"/>
            <ac:spMk id="6" creationId="{1490406F-EC41-F4F0-02B2-0B3CCADF7850}"/>
          </ac:spMkLst>
        </pc:spChg>
        <pc:spChg chg="del">
          <ac:chgData name="Rohit Arunachalam Gopinath (rarunach)" userId="e4da728f-9ac2-422c-b519-1e8e6610b7e6" providerId="ADAL" clId="{67E02F37-CF31-3D4F-8321-EF48F975FADA}" dt="2024-07-14T13:18:25.874" v="539" actId="478"/>
          <ac:spMkLst>
            <pc:docMk/>
            <pc:sldMk cId="1992582864" sldId="348"/>
            <ac:spMk id="17" creationId="{FAFFBD1C-126A-A0AE-8BC6-B1605E3EF661}"/>
          </ac:spMkLst>
        </pc:spChg>
      </pc:sldChg>
      <pc:sldChg chg="addSp delSp modSp mod">
        <pc:chgData name="Rohit Arunachalam Gopinath (rarunach)" userId="e4da728f-9ac2-422c-b519-1e8e6610b7e6" providerId="ADAL" clId="{67E02F37-CF31-3D4F-8321-EF48F975FADA}" dt="2024-07-14T13:18:54.926" v="559"/>
        <pc:sldMkLst>
          <pc:docMk/>
          <pc:sldMk cId="2537353151" sldId="349"/>
        </pc:sldMkLst>
        <pc:spChg chg="del mod">
          <ac:chgData name="Rohit Arunachalam Gopinath (rarunach)" userId="e4da728f-9ac2-422c-b519-1e8e6610b7e6" providerId="ADAL" clId="{67E02F37-CF31-3D4F-8321-EF48F975FADA}" dt="2024-07-14T13:17:37.626" v="504" actId="478"/>
          <ac:spMkLst>
            <pc:docMk/>
            <pc:sldMk cId="2537353151" sldId="349"/>
            <ac:spMk id="2" creationId="{EC89600F-D40C-8ED4-0636-CE2D8E528F19}"/>
          </ac:spMkLst>
        </pc:spChg>
        <pc:spChg chg="add mod">
          <ac:chgData name="Rohit Arunachalam Gopinath (rarunach)" userId="e4da728f-9ac2-422c-b519-1e8e6610b7e6" providerId="ADAL" clId="{67E02F37-CF31-3D4F-8321-EF48F975FADA}" dt="2024-07-14T13:18:54.926" v="559"/>
          <ac:spMkLst>
            <pc:docMk/>
            <pc:sldMk cId="2537353151" sldId="349"/>
            <ac:spMk id="4" creationId="{3C22ED1B-6C6C-FFAD-50E0-A6C8C9AF2D19}"/>
          </ac:spMkLst>
        </pc:spChg>
        <pc:spChg chg="del mod">
          <ac:chgData name="Rohit Arunachalam Gopinath (rarunach)" userId="e4da728f-9ac2-422c-b519-1e8e6610b7e6" providerId="ADAL" clId="{67E02F37-CF31-3D4F-8321-EF48F975FADA}" dt="2024-07-14T13:17:40.799" v="506" actId="478"/>
          <ac:spMkLst>
            <pc:docMk/>
            <pc:sldMk cId="2537353151" sldId="349"/>
            <ac:spMk id="17" creationId="{FAFFBD1C-126A-A0AE-8BC6-B1605E3EF661}"/>
          </ac:spMkLst>
        </pc:spChg>
      </pc:sldChg>
      <pc:sldChg chg="addSp delSp modSp mod">
        <pc:chgData name="Rohit Arunachalam Gopinath (rarunach)" userId="e4da728f-9ac2-422c-b519-1e8e6610b7e6" providerId="ADAL" clId="{67E02F37-CF31-3D4F-8321-EF48F975FADA}" dt="2024-07-14T13:18:50.181" v="558"/>
        <pc:sldMkLst>
          <pc:docMk/>
          <pc:sldMk cId="3225495204" sldId="350"/>
        </pc:sldMkLst>
        <pc:spChg chg="del">
          <ac:chgData name="Rohit Arunachalam Gopinath (rarunach)" userId="e4da728f-9ac2-422c-b519-1e8e6610b7e6" providerId="ADAL" clId="{67E02F37-CF31-3D4F-8321-EF48F975FADA}" dt="2024-07-14T13:17:16.585" v="483" actId="478"/>
          <ac:spMkLst>
            <pc:docMk/>
            <pc:sldMk cId="3225495204" sldId="350"/>
            <ac:spMk id="2" creationId="{EC89600F-D40C-8ED4-0636-CE2D8E528F19}"/>
          </ac:spMkLst>
        </pc:spChg>
        <pc:spChg chg="add mod">
          <ac:chgData name="Rohit Arunachalam Gopinath (rarunach)" userId="e4da728f-9ac2-422c-b519-1e8e6610b7e6" providerId="ADAL" clId="{67E02F37-CF31-3D4F-8321-EF48F975FADA}" dt="2024-07-14T13:18:50.181" v="558"/>
          <ac:spMkLst>
            <pc:docMk/>
            <pc:sldMk cId="3225495204" sldId="350"/>
            <ac:spMk id="4" creationId="{9DF4AD69-9FCF-D185-4B52-F7856EF410FE}"/>
          </ac:spMkLst>
        </pc:spChg>
        <pc:spChg chg="del">
          <ac:chgData name="Rohit Arunachalam Gopinath (rarunach)" userId="e4da728f-9ac2-422c-b519-1e8e6610b7e6" providerId="ADAL" clId="{67E02F37-CF31-3D4F-8321-EF48F975FADA}" dt="2024-07-14T13:17:18.056" v="484" actId="478"/>
          <ac:spMkLst>
            <pc:docMk/>
            <pc:sldMk cId="3225495204" sldId="350"/>
            <ac:spMk id="17" creationId="{FAFFBD1C-126A-A0AE-8BC6-B1605E3EF661}"/>
          </ac:spMkLst>
        </pc:spChg>
      </pc:sldChg>
      <pc:sldChg chg="modSp mod">
        <pc:chgData name="Rohit Arunachalam Gopinath (rarunach)" userId="e4da728f-9ac2-422c-b519-1e8e6610b7e6" providerId="ADAL" clId="{67E02F37-CF31-3D4F-8321-EF48F975FADA}" dt="2024-07-16T18:35:35.985" v="2575" actId="1076"/>
        <pc:sldMkLst>
          <pc:docMk/>
          <pc:sldMk cId="3805364034" sldId="351"/>
        </pc:sldMkLst>
        <pc:picChg chg="mod">
          <ac:chgData name="Rohit Arunachalam Gopinath (rarunach)" userId="e4da728f-9ac2-422c-b519-1e8e6610b7e6" providerId="ADAL" clId="{67E02F37-CF31-3D4F-8321-EF48F975FADA}" dt="2024-07-16T18:35:35.985" v="2575" actId="1076"/>
          <ac:picMkLst>
            <pc:docMk/>
            <pc:sldMk cId="3805364034" sldId="351"/>
            <ac:picMk id="10" creationId="{5DBDEFAC-C400-90FF-164E-86A65AA28456}"/>
          </ac:picMkLst>
        </pc:picChg>
      </pc:sldChg>
      <pc:sldChg chg="addSp delSp modSp mod">
        <pc:chgData name="Rohit Arunachalam Gopinath (rarunach)" userId="e4da728f-9ac2-422c-b519-1e8e6610b7e6" providerId="ADAL" clId="{67E02F37-CF31-3D4F-8321-EF48F975FADA}" dt="2024-07-14T15:53:23.436" v="1033" actId="207"/>
        <pc:sldMkLst>
          <pc:docMk/>
          <pc:sldMk cId="1426417451" sldId="352"/>
        </pc:sldMkLst>
        <pc:spChg chg="add mod">
          <ac:chgData name="Rohit Arunachalam Gopinath (rarunach)" userId="e4da728f-9ac2-422c-b519-1e8e6610b7e6" providerId="ADAL" clId="{67E02F37-CF31-3D4F-8321-EF48F975FADA}" dt="2024-07-14T13:16:31.413" v="455" actId="20577"/>
          <ac:spMkLst>
            <pc:docMk/>
            <pc:sldMk cId="1426417451" sldId="352"/>
            <ac:spMk id="2" creationId="{ECF59875-DCD9-52B2-0C9E-2A3ED771F691}"/>
          </ac:spMkLst>
        </pc:spChg>
        <pc:spChg chg="del">
          <ac:chgData name="Rohit Arunachalam Gopinath (rarunach)" userId="e4da728f-9ac2-422c-b519-1e8e6610b7e6" providerId="ADAL" clId="{67E02F37-CF31-3D4F-8321-EF48F975FADA}" dt="2024-07-14T13:16:07.872" v="439" actId="478"/>
          <ac:spMkLst>
            <pc:docMk/>
            <pc:sldMk cId="1426417451" sldId="352"/>
            <ac:spMk id="8" creationId="{FAFFBD1C-126A-A0AE-8BC6-B1605E3EF661}"/>
          </ac:spMkLst>
        </pc:spChg>
        <pc:spChg chg="add del mod">
          <ac:chgData name="Rohit Arunachalam Gopinath (rarunach)" userId="e4da728f-9ac2-422c-b519-1e8e6610b7e6" providerId="ADAL" clId="{67E02F37-CF31-3D4F-8321-EF48F975FADA}" dt="2024-07-14T13:16:24.305" v="443" actId="478"/>
          <ac:spMkLst>
            <pc:docMk/>
            <pc:sldMk cId="1426417451" sldId="352"/>
            <ac:spMk id="18" creationId="{3148D40E-949C-63A9-79AB-013F1F1000BE}"/>
          </ac:spMkLst>
        </pc:spChg>
        <pc:graphicFrameChg chg="modGraphic">
          <ac:chgData name="Rohit Arunachalam Gopinath (rarunach)" userId="e4da728f-9ac2-422c-b519-1e8e6610b7e6" providerId="ADAL" clId="{67E02F37-CF31-3D4F-8321-EF48F975FADA}" dt="2024-07-14T15:53:23.436" v="1033" actId="207"/>
          <ac:graphicFrameMkLst>
            <pc:docMk/>
            <pc:sldMk cId="1426417451" sldId="352"/>
            <ac:graphicFrameMk id="5" creationId="{FDE18C4F-F027-599B-D68E-156C9123921A}"/>
          </ac:graphicFrameMkLst>
        </pc:graphicFrameChg>
      </pc:sldChg>
      <pc:sldChg chg="modSp add mod modAnim">
        <pc:chgData name="Rohit Arunachalam Gopinath (rarunach)" userId="e4da728f-9ac2-422c-b519-1e8e6610b7e6" providerId="ADAL" clId="{67E02F37-CF31-3D4F-8321-EF48F975FADA}" dt="2024-07-14T15:04:09.946" v="691"/>
        <pc:sldMkLst>
          <pc:docMk/>
          <pc:sldMk cId="50088884" sldId="353"/>
        </pc:sldMkLst>
        <pc:spChg chg="mod">
          <ac:chgData name="Rohit Arunachalam Gopinath (rarunach)" userId="e4da728f-9ac2-422c-b519-1e8e6610b7e6" providerId="ADAL" clId="{67E02F37-CF31-3D4F-8321-EF48F975FADA}" dt="2024-07-14T15:03:38.251" v="689" actId="1076"/>
          <ac:spMkLst>
            <pc:docMk/>
            <pc:sldMk cId="50088884" sldId="353"/>
            <ac:spMk id="14" creationId="{C21F45EA-8483-2370-9F2C-27EC6AE219C7}"/>
          </ac:spMkLst>
        </pc:spChg>
      </pc:sldChg>
      <pc:sldChg chg="modSp add mod">
        <pc:chgData name="Rohit Arunachalam Gopinath (rarunach)" userId="e4da728f-9ac2-422c-b519-1e8e6610b7e6" providerId="ADAL" clId="{67E02F37-CF31-3D4F-8321-EF48F975FADA}" dt="2024-07-16T11:16:41.188" v="1423" actId="20577"/>
        <pc:sldMkLst>
          <pc:docMk/>
          <pc:sldMk cId="2350239193" sldId="354"/>
        </pc:sldMkLst>
        <pc:spChg chg="mod">
          <ac:chgData name="Rohit Arunachalam Gopinath (rarunach)" userId="e4da728f-9ac2-422c-b519-1e8e6610b7e6" providerId="ADAL" clId="{67E02F37-CF31-3D4F-8321-EF48F975FADA}" dt="2024-07-16T11:16:41.188" v="1423" actId="20577"/>
          <ac:spMkLst>
            <pc:docMk/>
            <pc:sldMk cId="2350239193" sldId="354"/>
            <ac:spMk id="14" creationId="{C21F45EA-8483-2370-9F2C-27EC6AE219C7}"/>
          </ac:spMkLst>
        </pc:spChg>
      </pc:sldChg>
      <pc:sldChg chg="addSp delSp modSp add mod modAnim modNotesTx">
        <pc:chgData name="Rohit Arunachalam Gopinath (rarunach)" userId="e4da728f-9ac2-422c-b519-1e8e6610b7e6" providerId="ADAL" clId="{67E02F37-CF31-3D4F-8321-EF48F975FADA}" dt="2024-07-17T08:13:31.004" v="3676" actId="20577"/>
        <pc:sldMkLst>
          <pc:docMk/>
          <pc:sldMk cId="1624460514" sldId="355"/>
        </pc:sldMkLst>
        <pc:spChg chg="add del">
          <ac:chgData name="Rohit Arunachalam Gopinath (rarunach)" userId="e4da728f-9ac2-422c-b519-1e8e6610b7e6" providerId="ADAL" clId="{67E02F37-CF31-3D4F-8321-EF48F975FADA}" dt="2024-07-14T17:26:22.818" v="1162" actId="478"/>
          <ac:spMkLst>
            <pc:docMk/>
            <pc:sldMk cId="1624460514" sldId="355"/>
            <ac:spMk id="2" creationId="{00000000-0000-0000-0000-000000000000}"/>
          </ac:spMkLst>
        </pc:spChg>
        <pc:spChg chg="add del mod">
          <ac:chgData name="Rohit Arunachalam Gopinath (rarunach)" userId="e4da728f-9ac2-422c-b519-1e8e6610b7e6" providerId="ADAL" clId="{67E02F37-CF31-3D4F-8321-EF48F975FADA}" dt="2024-07-14T17:26:22.818" v="1162" actId="478"/>
          <ac:spMkLst>
            <pc:docMk/>
            <pc:sldMk cId="1624460514" sldId="355"/>
            <ac:spMk id="13" creationId="{122F50F1-28C0-FD0C-85EB-1E53276C397E}"/>
          </ac:spMkLst>
        </pc:spChg>
        <pc:picChg chg="del mod">
          <ac:chgData name="Rohit Arunachalam Gopinath (rarunach)" userId="e4da728f-9ac2-422c-b519-1e8e6610b7e6" providerId="ADAL" clId="{67E02F37-CF31-3D4F-8321-EF48F975FADA}" dt="2024-07-14T17:24:25.134" v="1146" actId="478"/>
          <ac:picMkLst>
            <pc:docMk/>
            <pc:sldMk cId="1624460514" sldId="355"/>
            <ac:picMk id="5" creationId="{FD65A89C-1ECE-052D-DB70-715DA149F70E}"/>
          </ac:picMkLst>
        </pc:picChg>
        <pc:picChg chg="add del mod">
          <ac:chgData name="Rohit Arunachalam Gopinath (rarunach)" userId="e4da728f-9ac2-422c-b519-1e8e6610b7e6" providerId="ADAL" clId="{67E02F37-CF31-3D4F-8321-EF48F975FADA}" dt="2024-07-14T17:24:25.548" v="1147" actId="478"/>
          <ac:picMkLst>
            <pc:docMk/>
            <pc:sldMk cId="1624460514" sldId="355"/>
            <ac:picMk id="6" creationId="{6371FDC7-7FCA-3C53-640E-3EED814A3C9A}"/>
          </ac:picMkLst>
        </pc:picChg>
        <pc:picChg chg="add del mod">
          <ac:chgData name="Rohit Arunachalam Gopinath (rarunach)" userId="e4da728f-9ac2-422c-b519-1e8e6610b7e6" providerId="ADAL" clId="{67E02F37-CF31-3D4F-8321-EF48F975FADA}" dt="2024-07-14T17:24:35.561" v="1151" actId="478"/>
          <ac:picMkLst>
            <pc:docMk/>
            <pc:sldMk cId="1624460514" sldId="355"/>
            <ac:picMk id="7" creationId="{2DFCE7CC-0B2D-3184-4AF5-FB6D2FDB5168}"/>
          </ac:picMkLst>
        </pc:picChg>
        <pc:picChg chg="add mod">
          <ac:chgData name="Rohit Arunachalam Gopinath (rarunach)" userId="e4da728f-9ac2-422c-b519-1e8e6610b7e6" providerId="ADAL" clId="{67E02F37-CF31-3D4F-8321-EF48F975FADA}" dt="2024-07-14T17:30:44.698" v="1170" actId="14826"/>
          <ac:picMkLst>
            <pc:docMk/>
            <pc:sldMk cId="1624460514" sldId="355"/>
            <ac:picMk id="8" creationId="{5C996823-2A1A-F55A-479F-D1161DB36242}"/>
          </ac:picMkLst>
        </pc:picChg>
        <pc:picChg chg="add mod">
          <ac:chgData name="Rohit Arunachalam Gopinath (rarunach)" userId="e4da728f-9ac2-422c-b519-1e8e6610b7e6" providerId="ADAL" clId="{67E02F37-CF31-3D4F-8321-EF48F975FADA}" dt="2024-07-14T17:30:53.566" v="1173" actId="14826"/>
          <ac:picMkLst>
            <pc:docMk/>
            <pc:sldMk cId="1624460514" sldId="355"/>
            <ac:picMk id="9" creationId="{8196C156-1C8E-1F5C-B183-BCA2C1EEA2C0}"/>
          </ac:picMkLst>
        </pc:picChg>
        <pc:picChg chg="add mod">
          <ac:chgData name="Rohit Arunachalam Gopinath (rarunach)" userId="e4da728f-9ac2-422c-b519-1e8e6610b7e6" providerId="ADAL" clId="{67E02F37-CF31-3D4F-8321-EF48F975FADA}" dt="2024-07-15T17:30:55.572" v="1276" actId="1036"/>
          <ac:picMkLst>
            <pc:docMk/>
            <pc:sldMk cId="1624460514" sldId="355"/>
            <ac:picMk id="10" creationId="{86620A1C-28C5-356E-1053-5EA0CCC223CC}"/>
          </ac:picMkLst>
        </pc:picChg>
        <pc:picChg chg="add mod">
          <ac:chgData name="Rohit Arunachalam Gopinath (rarunach)" userId="e4da728f-9ac2-422c-b519-1e8e6610b7e6" providerId="ADAL" clId="{67E02F37-CF31-3D4F-8321-EF48F975FADA}" dt="2024-07-14T17:33:17.347" v="1187" actId="962"/>
          <ac:picMkLst>
            <pc:docMk/>
            <pc:sldMk cId="1624460514" sldId="355"/>
            <ac:picMk id="11" creationId="{067F311F-3548-7483-86B1-27ACA6447D3F}"/>
          </ac:picMkLst>
        </pc:picChg>
        <pc:picChg chg="add mod">
          <ac:chgData name="Rohit Arunachalam Gopinath (rarunach)" userId="e4da728f-9ac2-422c-b519-1e8e6610b7e6" providerId="ADAL" clId="{67E02F37-CF31-3D4F-8321-EF48F975FADA}" dt="2024-07-14T17:26:26.459" v="1164" actId="571"/>
          <ac:picMkLst>
            <pc:docMk/>
            <pc:sldMk cId="1624460514" sldId="355"/>
            <ac:picMk id="14" creationId="{FA7B05A1-3515-60B2-9F2C-44AB4F352396}"/>
          </ac:picMkLst>
        </pc:picChg>
        <pc:picChg chg="add mod">
          <ac:chgData name="Rohit Arunachalam Gopinath (rarunach)" userId="e4da728f-9ac2-422c-b519-1e8e6610b7e6" providerId="ADAL" clId="{67E02F37-CF31-3D4F-8321-EF48F975FADA}" dt="2024-07-14T17:30:46.885" v="1172" actId="571"/>
          <ac:picMkLst>
            <pc:docMk/>
            <pc:sldMk cId="1624460514" sldId="355"/>
            <ac:picMk id="15" creationId="{A8F517E8-33BB-0C0D-6DC6-D8B2D01A8D91}"/>
          </ac:picMkLst>
        </pc:picChg>
      </pc:sldChg>
      <pc:sldChg chg="delSp modSp mod ord modNotesTx">
        <pc:chgData name="Rohit Arunachalam Gopinath (rarunach)" userId="e4da728f-9ac2-422c-b519-1e8e6610b7e6" providerId="ADAL" clId="{67E02F37-CF31-3D4F-8321-EF48F975FADA}" dt="2024-07-17T08:16:57.054" v="4039" actId="20577"/>
        <pc:sldMkLst>
          <pc:docMk/>
          <pc:sldMk cId="391849273" sldId="356"/>
        </pc:sldMkLst>
        <pc:graphicFrameChg chg="mod modGraphic">
          <ac:chgData name="Rohit Arunachalam Gopinath (rarunach)" userId="e4da728f-9ac2-422c-b519-1e8e6610b7e6" providerId="ADAL" clId="{67E02F37-CF31-3D4F-8321-EF48F975FADA}" dt="2024-07-16T17:46:06.648" v="2183" actId="1076"/>
          <ac:graphicFrameMkLst>
            <pc:docMk/>
            <pc:sldMk cId="391849273" sldId="356"/>
            <ac:graphicFrameMk id="5" creationId="{81F59D18-7724-B198-F52D-32140289A75C}"/>
          </ac:graphicFrameMkLst>
        </pc:graphicFrameChg>
        <pc:picChg chg="del">
          <ac:chgData name="Rohit Arunachalam Gopinath (rarunach)" userId="e4da728f-9ac2-422c-b519-1e8e6610b7e6" providerId="ADAL" clId="{67E02F37-CF31-3D4F-8321-EF48F975FADA}" dt="2024-07-14T17:23:50.124" v="1136" actId="478"/>
          <ac:picMkLst>
            <pc:docMk/>
            <pc:sldMk cId="391849273" sldId="356"/>
            <ac:picMk id="5" creationId="{FD65A89C-1ECE-052D-DB70-715DA149F70E}"/>
          </ac:picMkLst>
        </pc:picChg>
      </pc:sldChg>
      <pc:sldChg chg="addSp delSp add mod">
        <pc:chgData name="Rohit Arunachalam Gopinath (rarunach)" userId="e4da728f-9ac2-422c-b519-1e8e6610b7e6" providerId="ADAL" clId="{67E02F37-CF31-3D4F-8321-EF48F975FADA}" dt="2024-07-14T17:05:49.109" v="1127" actId="478"/>
        <pc:sldMkLst>
          <pc:docMk/>
          <pc:sldMk cId="1741670742" sldId="356"/>
        </pc:sldMkLst>
        <pc:picChg chg="add del">
          <ac:chgData name="Rohit Arunachalam Gopinath (rarunach)" userId="e4da728f-9ac2-422c-b519-1e8e6610b7e6" providerId="ADAL" clId="{67E02F37-CF31-3D4F-8321-EF48F975FADA}" dt="2024-07-14T17:05:49.109" v="1127" actId="478"/>
          <ac:picMkLst>
            <pc:docMk/>
            <pc:sldMk cId="1741670742" sldId="356"/>
            <ac:picMk id="5" creationId="{FD65A89C-1ECE-052D-DB70-715DA149F70E}"/>
          </ac:picMkLst>
        </pc:picChg>
      </pc:sldChg>
      <pc:sldChg chg="delSp modSp add mod modTransition delAnim modAnim modNotesTx">
        <pc:chgData name="Rohit Arunachalam Gopinath (rarunach)" userId="e4da728f-9ac2-422c-b519-1e8e6610b7e6" providerId="ADAL" clId="{67E02F37-CF31-3D4F-8321-EF48F975FADA}" dt="2024-07-17T08:15:58.797" v="3931" actId="313"/>
        <pc:sldMkLst>
          <pc:docMk/>
          <pc:sldMk cId="2443171258" sldId="357"/>
        </pc:sldMkLst>
        <pc:picChg chg="mod">
          <ac:chgData name="Rohit Arunachalam Gopinath (rarunach)" userId="e4da728f-9ac2-422c-b519-1e8e6610b7e6" providerId="ADAL" clId="{67E02F37-CF31-3D4F-8321-EF48F975FADA}" dt="2024-07-14T17:33:27.927" v="1189" actId="1076"/>
          <ac:picMkLst>
            <pc:docMk/>
            <pc:sldMk cId="2443171258" sldId="357"/>
            <ac:picMk id="8" creationId="{5C996823-2A1A-F55A-479F-D1161DB36242}"/>
          </ac:picMkLst>
        </pc:picChg>
        <pc:picChg chg="del">
          <ac:chgData name="Rohit Arunachalam Gopinath (rarunach)" userId="e4da728f-9ac2-422c-b519-1e8e6610b7e6" providerId="ADAL" clId="{67E02F37-CF31-3D4F-8321-EF48F975FADA}" dt="2024-07-14T17:32:09.916" v="1184" actId="478"/>
          <ac:picMkLst>
            <pc:docMk/>
            <pc:sldMk cId="2443171258" sldId="357"/>
            <ac:picMk id="9" creationId="{8196C156-1C8E-1F5C-B183-BCA2C1EEA2C0}"/>
          </ac:picMkLst>
        </pc:picChg>
        <pc:picChg chg="del">
          <ac:chgData name="Rohit Arunachalam Gopinath (rarunach)" userId="e4da728f-9ac2-422c-b519-1e8e6610b7e6" providerId="ADAL" clId="{67E02F37-CF31-3D4F-8321-EF48F975FADA}" dt="2024-07-14T17:32:09.236" v="1183" actId="478"/>
          <ac:picMkLst>
            <pc:docMk/>
            <pc:sldMk cId="2443171258" sldId="357"/>
            <ac:picMk id="10" creationId="{86620A1C-28C5-356E-1053-5EA0CCC223CC}"/>
          </ac:picMkLst>
        </pc:picChg>
        <pc:picChg chg="del">
          <ac:chgData name="Rohit Arunachalam Gopinath (rarunach)" userId="e4da728f-9ac2-422c-b519-1e8e6610b7e6" providerId="ADAL" clId="{67E02F37-CF31-3D4F-8321-EF48F975FADA}" dt="2024-07-14T17:32:08.948" v="1182" actId="478"/>
          <ac:picMkLst>
            <pc:docMk/>
            <pc:sldMk cId="2443171258" sldId="357"/>
            <ac:picMk id="11" creationId="{067F311F-3548-7483-86B1-27ACA6447D3F}"/>
          </ac:picMkLst>
        </pc:picChg>
      </pc:sldChg>
      <pc:sldChg chg="addSp delSp del mod">
        <pc:chgData name="Rohit Arunachalam Gopinath (rarunach)" userId="e4da728f-9ac2-422c-b519-1e8e6610b7e6" providerId="ADAL" clId="{67E02F37-CF31-3D4F-8321-EF48F975FADA}" dt="2024-07-16T18:27:27.486" v="2283" actId="2696"/>
        <pc:sldMkLst>
          <pc:docMk/>
          <pc:sldMk cId="3943973910" sldId="359"/>
        </pc:sldMkLst>
        <pc:picChg chg="add del">
          <ac:chgData name="Rohit Arunachalam Gopinath (rarunach)" userId="e4da728f-9ac2-422c-b519-1e8e6610b7e6" providerId="ADAL" clId="{67E02F37-CF31-3D4F-8321-EF48F975FADA}" dt="2024-07-16T18:23:10.535" v="2208" actId="21"/>
          <ac:picMkLst>
            <pc:docMk/>
            <pc:sldMk cId="3943973910" sldId="359"/>
            <ac:picMk id="5" creationId="{892BE821-4437-F78E-5DC2-313166CD1DE0}"/>
          </ac:picMkLst>
        </pc:picChg>
        <pc:picChg chg="add del">
          <ac:chgData name="Rohit Arunachalam Gopinath (rarunach)" userId="e4da728f-9ac2-422c-b519-1e8e6610b7e6" providerId="ADAL" clId="{67E02F37-CF31-3D4F-8321-EF48F975FADA}" dt="2024-07-16T18:23:10.535" v="2208" actId="21"/>
          <ac:picMkLst>
            <pc:docMk/>
            <pc:sldMk cId="3943973910" sldId="359"/>
            <ac:picMk id="9" creationId="{41353FE0-238C-8C61-DB1A-000956C2C9B5}"/>
          </ac:picMkLst>
        </pc:picChg>
      </pc:sldChg>
      <pc:sldChg chg="addSp delSp modSp mod">
        <pc:chgData name="Rohit Arunachalam Gopinath (rarunach)" userId="e4da728f-9ac2-422c-b519-1e8e6610b7e6" providerId="ADAL" clId="{67E02F37-CF31-3D4F-8321-EF48F975FADA}" dt="2024-07-16T18:26:33.773" v="2281" actId="115"/>
        <pc:sldMkLst>
          <pc:docMk/>
          <pc:sldMk cId="2296715272" sldId="360"/>
        </pc:sldMkLst>
        <pc:spChg chg="mod">
          <ac:chgData name="Rohit Arunachalam Gopinath (rarunach)" userId="e4da728f-9ac2-422c-b519-1e8e6610b7e6" providerId="ADAL" clId="{67E02F37-CF31-3D4F-8321-EF48F975FADA}" dt="2024-07-16T18:23:21.523" v="2213" actId="1076"/>
          <ac:spMkLst>
            <pc:docMk/>
            <pc:sldMk cId="2296715272" sldId="360"/>
            <ac:spMk id="4" creationId="{B11B9059-EB0C-7227-2EEF-1152B4322334}"/>
          </ac:spMkLst>
        </pc:spChg>
        <pc:spChg chg="add mod">
          <ac:chgData name="Rohit Arunachalam Gopinath (rarunach)" userId="e4da728f-9ac2-422c-b519-1e8e6610b7e6" providerId="ADAL" clId="{67E02F37-CF31-3D4F-8321-EF48F975FADA}" dt="2024-07-16T18:26:33.773" v="2281" actId="115"/>
          <ac:spMkLst>
            <pc:docMk/>
            <pc:sldMk cId="2296715272" sldId="360"/>
            <ac:spMk id="8" creationId="{E2D6B446-4A2E-4DF4-B75F-9A218871DDA7}"/>
          </ac:spMkLst>
        </pc:spChg>
        <pc:spChg chg="add mod">
          <ac:chgData name="Rohit Arunachalam Gopinath (rarunach)" userId="e4da728f-9ac2-422c-b519-1e8e6610b7e6" providerId="ADAL" clId="{67E02F37-CF31-3D4F-8321-EF48F975FADA}" dt="2024-07-16T18:26:31.528" v="2280" actId="115"/>
          <ac:spMkLst>
            <pc:docMk/>
            <pc:sldMk cId="2296715272" sldId="360"/>
            <ac:spMk id="9" creationId="{1559BC77-6623-0D56-6EB2-4005FE0AC925}"/>
          </ac:spMkLst>
        </pc:spChg>
        <pc:grpChg chg="add del mod">
          <ac:chgData name="Rohit Arunachalam Gopinath (rarunach)" userId="e4da728f-9ac2-422c-b519-1e8e6610b7e6" providerId="ADAL" clId="{67E02F37-CF31-3D4F-8321-EF48F975FADA}" dt="2024-07-16T18:23:21.309" v="2212" actId="165"/>
          <ac:grpSpMkLst>
            <pc:docMk/>
            <pc:sldMk cId="2296715272" sldId="360"/>
            <ac:grpSpMk id="5" creationId="{0AC6C3A5-B307-8D3E-34F4-987D3FDDC9A3}"/>
          </ac:grpSpMkLst>
        </pc:grpChg>
        <pc:picChg chg="mod topLvl">
          <ac:chgData name="Rohit Arunachalam Gopinath (rarunach)" userId="e4da728f-9ac2-422c-b519-1e8e6610b7e6" providerId="ADAL" clId="{67E02F37-CF31-3D4F-8321-EF48F975FADA}" dt="2024-07-16T18:25:21.128" v="2247" actId="1076"/>
          <ac:picMkLst>
            <pc:docMk/>
            <pc:sldMk cId="2296715272" sldId="360"/>
            <ac:picMk id="2" creationId="{0232EBA5-7648-3BF2-83AA-A91AED63EC87}"/>
          </ac:picMkLst>
        </pc:picChg>
        <pc:picChg chg="mod topLvl modCrop">
          <ac:chgData name="Rohit Arunachalam Gopinath (rarunach)" userId="e4da728f-9ac2-422c-b519-1e8e6610b7e6" providerId="ADAL" clId="{67E02F37-CF31-3D4F-8321-EF48F975FADA}" dt="2024-07-16T18:25:51.739" v="2266" actId="1076"/>
          <ac:picMkLst>
            <pc:docMk/>
            <pc:sldMk cId="2296715272" sldId="360"/>
            <ac:picMk id="6" creationId="{8ED3C847-81ED-836E-E4C7-0001DFA723F3}"/>
          </ac:picMkLst>
        </pc:picChg>
        <pc:picChg chg="add mod modCrop">
          <ac:chgData name="Rohit Arunachalam Gopinath (rarunach)" userId="e4da728f-9ac2-422c-b519-1e8e6610b7e6" providerId="ADAL" clId="{67E02F37-CF31-3D4F-8321-EF48F975FADA}" dt="2024-07-16T18:25:18.268" v="2246" actId="1076"/>
          <ac:picMkLst>
            <pc:docMk/>
            <pc:sldMk cId="2296715272" sldId="360"/>
            <ac:picMk id="7" creationId="{E75F91D4-83D9-0BC9-E8D0-8CAED79C3D43}"/>
          </ac:picMkLst>
        </pc:picChg>
      </pc:sldChg>
      <pc:sldChg chg="addSp delSp modSp new del mod">
        <pc:chgData name="Rohit Arunachalam Gopinath (rarunach)" userId="e4da728f-9ac2-422c-b519-1e8e6610b7e6" providerId="ADAL" clId="{67E02F37-CF31-3D4F-8321-EF48F975FADA}" dt="2024-07-16T18:09:56.010" v="2201" actId="2696"/>
        <pc:sldMkLst>
          <pc:docMk/>
          <pc:sldMk cId="4152345848" sldId="367"/>
        </pc:sldMkLst>
        <pc:spChg chg="del">
          <ac:chgData name="Rohit Arunachalam Gopinath (rarunach)" userId="e4da728f-9ac2-422c-b519-1e8e6610b7e6" providerId="ADAL" clId="{67E02F37-CF31-3D4F-8321-EF48F975FADA}" dt="2024-07-16T14:23:28.571" v="2111" actId="478"/>
          <ac:spMkLst>
            <pc:docMk/>
            <pc:sldMk cId="4152345848" sldId="367"/>
            <ac:spMk id="2" creationId="{0A4B3642-799E-39B8-2EF7-805201A6377C}"/>
          </ac:spMkLst>
        </pc:spChg>
        <pc:spChg chg="del">
          <ac:chgData name="Rohit Arunachalam Gopinath (rarunach)" userId="e4da728f-9ac2-422c-b519-1e8e6610b7e6" providerId="ADAL" clId="{67E02F37-CF31-3D4F-8321-EF48F975FADA}" dt="2024-07-16T14:22:55.942" v="2062" actId="478"/>
          <ac:spMkLst>
            <pc:docMk/>
            <pc:sldMk cId="4152345848" sldId="367"/>
            <ac:spMk id="4" creationId="{43F56367-1776-D494-A6F7-E19BDDFF9177}"/>
          </ac:spMkLst>
        </pc:spChg>
        <pc:spChg chg="add del mod">
          <ac:chgData name="Rohit Arunachalam Gopinath (rarunach)" userId="e4da728f-9ac2-422c-b519-1e8e6610b7e6" providerId="ADAL" clId="{67E02F37-CF31-3D4F-8321-EF48F975FADA}" dt="2024-07-16T14:23:26.157" v="2110" actId="20577"/>
          <ac:spMkLst>
            <pc:docMk/>
            <pc:sldMk cId="4152345848" sldId="367"/>
            <ac:spMk id="5" creationId="{4499D2EC-55D2-4EB5-C859-538A8D39B65A}"/>
          </ac:spMkLst>
        </pc:spChg>
        <pc:picChg chg="add del mod">
          <ac:chgData name="Rohit Arunachalam Gopinath (rarunach)" userId="e4da728f-9ac2-422c-b519-1e8e6610b7e6" providerId="ADAL" clId="{67E02F37-CF31-3D4F-8321-EF48F975FADA}" dt="2024-07-16T18:09:54.641" v="2200" actId="21"/>
          <ac:picMkLst>
            <pc:docMk/>
            <pc:sldMk cId="4152345848" sldId="367"/>
            <ac:picMk id="4" creationId="{2F02651B-C31D-6584-C83A-F0E0F0FC49AA}"/>
          </ac:picMkLst>
        </pc:picChg>
        <pc:picChg chg="add del mod">
          <ac:chgData name="Rohit Arunachalam Gopinath (rarunach)" userId="e4da728f-9ac2-422c-b519-1e8e6610b7e6" providerId="ADAL" clId="{67E02F37-CF31-3D4F-8321-EF48F975FADA}" dt="2024-07-16T18:09:49.058" v="2197" actId="478"/>
          <ac:picMkLst>
            <pc:docMk/>
            <pc:sldMk cId="4152345848" sldId="367"/>
            <ac:picMk id="7" creationId="{931252FD-957B-534A-57A7-660BC0CE9C02}"/>
          </ac:picMkLst>
        </pc:picChg>
      </pc:sldChg>
      <pc:sldMasterChg chg="modSp modSldLayout">
        <pc:chgData name="Rohit Arunachalam Gopinath (rarunach)" userId="e4da728f-9ac2-422c-b519-1e8e6610b7e6" providerId="ADAL" clId="{67E02F37-CF31-3D4F-8321-EF48F975FADA}" dt="2024-07-14T09:20:23.809" v="354" actId="478"/>
        <pc:sldMasterMkLst>
          <pc:docMk/>
          <pc:sldMasterMk cId="0" sldId="2147483648"/>
        </pc:sldMasterMkLst>
        <pc:spChg chg="mod">
          <ac:chgData name="Rohit Arunachalam Gopinath (rarunach)" userId="e4da728f-9ac2-422c-b519-1e8e6610b7e6" providerId="ADAL" clId="{67E02F37-CF31-3D4F-8321-EF48F975FADA}" dt="2024-07-13T15:55:33.548" v="103" actId="207"/>
          <ac:spMkLst>
            <pc:docMk/>
            <pc:sldMasterMk cId="0" sldId="2147483648"/>
            <ac:spMk id="15" creationId="{00000000-0000-0000-0000-000000000000}"/>
          </ac:spMkLst>
        </pc:spChg>
        <pc:sldLayoutChg chg="delSp modSp mod">
          <pc:chgData name="Rohit Arunachalam Gopinath (rarunach)" userId="e4da728f-9ac2-422c-b519-1e8e6610b7e6" providerId="ADAL" clId="{67E02F37-CF31-3D4F-8321-EF48F975FADA}" dt="2024-07-14T09:20:23.809" v="354" actId="478"/>
          <pc:sldLayoutMkLst>
            <pc:docMk/>
            <pc:sldMasterMk cId="0" sldId="2147483648"/>
            <pc:sldLayoutMk cId="0" sldId="2147483649"/>
          </pc:sldLayoutMkLst>
          <pc:spChg chg="mod">
            <ac:chgData name="Rohit Arunachalam Gopinath (rarunach)" userId="e4da728f-9ac2-422c-b519-1e8e6610b7e6" providerId="ADAL" clId="{67E02F37-CF31-3D4F-8321-EF48F975FADA}" dt="2024-07-13T15:54:44.214" v="100" actId="1076"/>
            <ac:spMkLst>
              <pc:docMk/>
              <pc:sldMasterMk cId="0" sldId="2147483648"/>
              <pc:sldLayoutMk cId="0" sldId="2147483649"/>
              <ac:spMk id="19" creationId="{00000000-0000-0000-0000-000000000000}"/>
            </ac:spMkLst>
          </pc:spChg>
          <pc:spChg chg="mod">
            <ac:chgData name="Rohit Arunachalam Gopinath (rarunach)" userId="e4da728f-9ac2-422c-b519-1e8e6610b7e6" providerId="ADAL" clId="{67E02F37-CF31-3D4F-8321-EF48F975FADA}" dt="2024-07-13T15:55:02.628" v="102" actId="207"/>
            <ac:spMkLst>
              <pc:docMk/>
              <pc:sldMasterMk cId="0" sldId="2147483648"/>
              <pc:sldLayoutMk cId="0" sldId="2147483649"/>
              <ac:spMk id="20" creationId="{00000000-0000-0000-0000-000000000000}"/>
            </ac:spMkLst>
          </pc:spChg>
          <pc:spChg chg="del mod">
            <ac:chgData name="Rohit Arunachalam Gopinath (rarunach)" userId="e4da728f-9ac2-422c-b519-1e8e6610b7e6" providerId="ADAL" clId="{67E02F37-CF31-3D4F-8321-EF48F975FADA}" dt="2024-07-14T09:20:23.809" v="354" actId="478"/>
            <ac:spMkLst>
              <pc:docMk/>
              <pc:sldMasterMk cId="0" sldId="2147483648"/>
              <pc:sldLayoutMk cId="0" sldId="2147483649"/>
              <ac:spMk id="21" creationId="{00000000-0000-0000-0000-000000000000}"/>
            </ac:spMkLst>
          </pc:spChg>
        </pc:sldLayoutChg>
      </pc:sldMasterChg>
    </pc:docChg>
  </pc:docChgLst>
  <pc:docChgLst>
    <pc:chgData name="Eduardo Guandulain Juárez (eguandul)" userId="dda771ce-af01-41e8-93e5-8032592dd821" providerId="ADAL" clId="{48D7D99B-AD21-4274-99CC-84BBDDCF0094}"/>
    <pc:docChg chg="undo custSel addSld modSld sldOrd modSection">
      <pc:chgData name="Eduardo Guandulain Juárez (eguandul)" userId="dda771ce-af01-41e8-93e5-8032592dd821" providerId="ADAL" clId="{48D7D99B-AD21-4274-99CC-84BBDDCF0094}" dt="2024-07-17T11:47:33.277" v="605" actId="20577"/>
      <pc:docMkLst>
        <pc:docMk/>
      </pc:docMkLst>
      <pc:sldChg chg="modSp mod">
        <pc:chgData name="Eduardo Guandulain Juárez (eguandul)" userId="dda771ce-af01-41e8-93e5-8032592dd821" providerId="ADAL" clId="{48D7D99B-AD21-4274-99CC-84BBDDCF0094}" dt="2024-07-15T19:52:52.148" v="1" actId="1076"/>
        <pc:sldMkLst>
          <pc:docMk/>
          <pc:sldMk cId="3659177134" sldId="304"/>
        </pc:sldMkLst>
        <pc:spChg chg="mod">
          <ac:chgData name="Eduardo Guandulain Juárez (eguandul)" userId="dda771ce-af01-41e8-93e5-8032592dd821" providerId="ADAL" clId="{48D7D99B-AD21-4274-99CC-84BBDDCF0094}" dt="2024-07-15T19:52:52.148" v="1" actId="1076"/>
          <ac:spMkLst>
            <pc:docMk/>
            <pc:sldMk cId="3659177134" sldId="304"/>
            <ac:spMk id="14" creationId="{BD8F1113-640B-8EF9-B65F-21BFCB8FEE43}"/>
          </ac:spMkLst>
        </pc:spChg>
      </pc:sldChg>
      <pc:sldChg chg="modSp">
        <pc:chgData name="Eduardo Guandulain Juárez (eguandul)" userId="dda771ce-af01-41e8-93e5-8032592dd821" providerId="ADAL" clId="{48D7D99B-AD21-4274-99CC-84BBDDCF0094}" dt="2024-07-17T11:47:33.277" v="605" actId="20577"/>
        <pc:sldMkLst>
          <pc:docMk/>
          <pc:sldMk cId="3056312877" sldId="308"/>
        </pc:sldMkLst>
        <pc:spChg chg="mod">
          <ac:chgData name="Eduardo Guandulain Juárez (eguandul)" userId="dda771ce-af01-41e8-93e5-8032592dd821" providerId="ADAL" clId="{48D7D99B-AD21-4274-99CC-84BBDDCF0094}" dt="2024-07-17T11:47:33.277" v="605" actId="20577"/>
          <ac:spMkLst>
            <pc:docMk/>
            <pc:sldMk cId="3056312877" sldId="308"/>
            <ac:spMk id="6" creationId="{ADCDED0C-8881-0B2F-ABBD-E206651184F5}"/>
          </ac:spMkLst>
        </pc:spChg>
      </pc:sldChg>
      <pc:sldChg chg="addSp modSp mod modAnim">
        <pc:chgData name="Eduardo Guandulain Juárez (eguandul)" userId="dda771ce-af01-41e8-93e5-8032592dd821" providerId="ADAL" clId="{48D7D99B-AD21-4274-99CC-84BBDDCF0094}" dt="2024-07-17T11:45:40.876" v="596"/>
        <pc:sldMkLst>
          <pc:docMk/>
          <pc:sldMk cId="2153781137" sldId="321"/>
        </pc:sldMkLst>
        <pc:spChg chg="add mod ord">
          <ac:chgData name="Eduardo Guandulain Juárez (eguandul)" userId="dda771ce-af01-41e8-93e5-8032592dd821" providerId="ADAL" clId="{48D7D99B-AD21-4274-99CC-84BBDDCF0094}" dt="2024-07-16T12:40:29.795" v="525" actId="1037"/>
          <ac:spMkLst>
            <pc:docMk/>
            <pc:sldMk cId="2153781137" sldId="321"/>
            <ac:spMk id="4" creationId="{A8D75107-5DC1-F785-0721-60F2A843E340}"/>
          </ac:spMkLst>
        </pc:spChg>
        <pc:spChg chg="mod">
          <ac:chgData name="Eduardo Guandulain Juárez (eguandul)" userId="dda771ce-af01-41e8-93e5-8032592dd821" providerId="ADAL" clId="{48D7D99B-AD21-4274-99CC-84BBDDCF0094}" dt="2024-07-16T12:40:53.069" v="529" actId="1076"/>
          <ac:spMkLst>
            <pc:docMk/>
            <pc:sldMk cId="2153781137" sldId="321"/>
            <ac:spMk id="7" creationId="{6F232BCD-54F8-382E-2572-6B829BAE54EC}"/>
          </ac:spMkLst>
        </pc:spChg>
      </pc:sldChg>
      <pc:sldChg chg="modSp mod">
        <pc:chgData name="Eduardo Guandulain Juárez (eguandul)" userId="dda771ce-af01-41e8-93e5-8032592dd821" providerId="ADAL" clId="{48D7D99B-AD21-4274-99CC-84BBDDCF0094}" dt="2024-07-16T13:58:58.980" v="559" actId="20577"/>
        <pc:sldMkLst>
          <pc:docMk/>
          <pc:sldMk cId="637171369" sldId="323"/>
        </pc:sldMkLst>
        <pc:spChg chg="mod">
          <ac:chgData name="Eduardo Guandulain Juárez (eguandul)" userId="dda771ce-af01-41e8-93e5-8032592dd821" providerId="ADAL" clId="{48D7D99B-AD21-4274-99CC-84BBDDCF0094}" dt="2024-07-16T13:58:58.980" v="559" actId="20577"/>
          <ac:spMkLst>
            <pc:docMk/>
            <pc:sldMk cId="637171369" sldId="323"/>
            <ac:spMk id="27" creationId="{44E77A57-BDC0-4399-AB84-4016641A70CC}"/>
          </ac:spMkLst>
        </pc:spChg>
        <pc:cxnChg chg="mod">
          <ac:chgData name="Eduardo Guandulain Juárez (eguandul)" userId="dda771ce-af01-41e8-93e5-8032592dd821" providerId="ADAL" clId="{48D7D99B-AD21-4274-99CC-84BBDDCF0094}" dt="2024-07-16T13:58:45.003" v="554" actId="14100"/>
          <ac:cxnSpMkLst>
            <pc:docMk/>
            <pc:sldMk cId="637171369" sldId="323"/>
            <ac:cxnSpMk id="16" creationId="{75B51285-CC00-6E38-6240-BF44D76B7A2F}"/>
          </ac:cxnSpMkLst>
        </pc:cxnChg>
        <pc:cxnChg chg="mod">
          <ac:chgData name="Eduardo Guandulain Juárez (eguandul)" userId="dda771ce-af01-41e8-93e5-8032592dd821" providerId="ADAL" clId="{48D7D99B-AD21-4274-99CC-84BBDDCF0094}" dt="2024-07-16T13:58:57.064" v="557" actId="14100"/>
          <ac:cxnSpMkLst>
            <pc:docMk/>
            <pc:sldMk cId="637171369" sldId="323"/>
            <ac:cxnSpMk id="21" creationId="{34F98E82-5F90-BCA1-5A32-623802554732}"/>
          </ac:cxnSpMkLst>
        </pc:cxnChg>
      </pc:sldChg>
      <pc:sldChg chg="modSp">
        <pc:chgData name="Eduardo Guandulain Juárez (eguandul)" userId="dda771ce-af01-41e8-93e5-8032592dd821" providerId="ADAL" clId="{48D7D99B-AD21-4274-99CC-84BBDDCF0094}" dt="2024-07-16T12:41:07.069" v="531" actId="113"/>
        <pc:sldMkLst>
          <pc:docMk/>
          <pc:sldMk cId="1778763821" sldId="328"/>
        </pc:sldMkLst>
        <pc:spChg chg="mod">
          <ac:chgData name="Eduardo Guandulain Juárez (eguandul)" userId="dda771ce-af01-41e8-93e5-8032592dd821" providerId="ADAL" clId="{48D7D99B-AD21-4274-99CC-84BBDDCF0094}" dt="2024-07-16T12:41:07.069" v="531" actId="113"/>
          <ac:spMkLst>
            <pc:docMk/>
            <pc:sldMk cId="1778763821" sldId="328"/>
            <ac:spMk id="6" creationId="{B149C55B-0950-E287-B5A0-308C4CB658AC}"/>
          </ac:spMkLst>
        </pc:spChg>
      </pc:sldChg>
      <pc:sldChg chg="modSp mod">
        <pc:chgData name="Eduardo Guandulain Juárez (eguandul)" userId="dda771ce-af01-41e8-93e5-8032592dd821" providerId="ADAL" clId="{48D7D99B-AD21-4274-99CC-84BBDDCF0094}" dt="2024-07-16T12:09:32.655" v="323" actId="1036"/>
        <pc:sldMkLst>
          <pc:docMk/>
          <pc:sldMk cId="2775690479" sldId="330"/>
        </pc:sldMkLst>
        <pc:spChg chg="mod">
          <ac:chgData name="Eduardo Guandulain Juárez (eguandul)" userId="dda771ce-af01-41e8-93e5-8032592dd821" providerId="ADAL" clId="{48D7D99B-AD21-4274-99CC-84BBDDCF0094}" dt="2024-07-16T12:09:32.655" v="323" actId="1036"/>
          <ac:spMkLst>
            <pc:docMk/>
            <pc:sldMk cId="2775690479" sldId="330"/>
            <ac:spMk id="19" creationId="{64FEDDF0-0F05-F5E9-8B0B-A9C6313D58C5}"/>
          </ac:spMkLst>
        </pc:spChg>
      </pc:sldChg>
      <pc:sldChg chg="modSp mod">
        <pc:chgData name="Eduardo Guandulain Juárez (eguandul)" userId="dda771ce-af01-41e8-93e5-8032592dd821" providerId="ADAL" clId="{48D7D99B-AD21-4274-99CC-84BBDDCF0094}" dt="2024-07-16T12:10:24.763" v="412" actId="1035"/>
        <pc:sldMkLst>
          <pc:docMk/>
          <pc:sldMk cId="2775214610" sldId="331"/>
        </pc:sldMkLst>
        <pc:spChg chg="mod">
          <ac:chgData name="Eduardo Guandulain Juárez (eguandul)" userId="dda771ce-af01-41e8-93e5-8032592dd821" providerId="ADAL" clId="{48D7D99B-AD21-4274-99CC-84BBDDCF0094}" dt="2024-07-16T12:10:17.189" v="373" actId="1035"/>
          <ac:spMkLst>
            <pc:docMk/>
            <pc:sldMk cId="2775214610" sldId="331"/>
            <ac:spMk id="13" creationId="{2A0A2FF1-5E12-98B4-6A18-05EBD17F73B4}"/>
          </ac:spMkLst>
        </pc:spChg>
        <pc:spChg chg="mod">
          <ac:chgData name="Eduardo Guandulain Juárez (eguandul)" userId="dda771ce-af01-41e8-93e5-8032592dd821" providerId="ADAL" clId="{48D7D99B-AD21-4274-99CC-84BBDDCF0094}" dt="2024-07-16T12:10:24.763" v="412" actId="1035"/>
          <ac:spMkLst>
            <pc:docMk/>
            <pc:sldMk cId="2775214610" sldId="331"/>
            <ac:spMk id="15" creationId="{20C090D5-2720-2F73-87B0-11C98A8C5B29}"/>
          </ac:spMkLst>
        </pc:spChg>
        <pc:spChg chg="mod">
          <ac:chgData name="Eduardo Guandulain Juárez (eguandul)" userId="dda771ce-af01-41e8-93e5-8032592dd821" providerId="ADAL" clId="{48D7D99B-AD21-4274-99CC-84BBDDCF0094}" dt="2024-07-16T12:10:17.189" v="373" actId="1035"/>
          <ac:spMkLst>
            <pc:docMk/>
            <pc:sldMk cId="2775214610" sldId="331"/>
            <ac:spMk id="16" creationId="{267C2E83-9493-0C44-4A15-165A0F363543}"/>
          </ac:spMkLst>
        </pc:spChg>
        <pc:spChg chg="mod">
          <ac:chgData name="Eduardo Guandulain Juárez (eguandul)" userId="dda771ce-af01-41e8-93e5-8032592dd821" providerId="ADAL" clId="{48D7D99B-AD21-4274-99CC-84BBDDCF0094}" dt="2024-07-16T12:10:24.763" v="412" actId="1035"/>
          <ac:spMkLst>
            <pc:docMk/>
            <pc:sldMk cId="2775214610" sldId="331"/>
            <ac:spMk id="17" creationId="{6B220192-5C7E-68FE-6310-529DDDC2048B}"/>
          </ac:spMkLst>
        </pc:spChg>
      </pc:sldChg>
      <pc:sldChg chg="addSp delSp modSp mod">
        <pc:chgData name="Eduardo Guandulain Juárez (eguandul)" userId="dda771ce-af01-41e8-93e5-8032592dd821" providerId="ADAL" clId="{48D7D99B-AD21-4274-99CC-84BBDDCF0094}" dt="2024-07-16T11:36:36.516" v="15" actId="14100"/>
        <pc:sldMkLst>
          <pc:docMk/>
          <pc:sldMk cId="190168900" sldId="332"/>
        </pc:sldMkLst>
        <pc:spChg chg="add mod">
          <ac:chgData name="Eduardo Guandulain Juárez (eguandul)" userId="dda771ce-af01-41e8-93e5-8032592dd821" providerId="ADAL" clId="{48D7D99B-AD21-4274-99CC-84BBDDCF0094}" dt="2024-07-16T11:36:25.309" v="11"/>
          <ac:spMkLst>
            <pc:docMk/>
            <pc:sldMk cId="190168900" sldId="332"/>
            <ac:spMk id="7" creationId="{E51510AC-8803-B58F-5FC5-4E78D7174137}"/>
          </ac:spMkLst>
        </pc:spChg>
        <pc:spChg chg="del mod">
          <ac:chgData name="Eduardo Guandulain Juárez (eguandul)" userId="dda771ce-af01-41e8-93e5-8032592dd821" providerId="ADAL" clId="{48D7D99B-AD21-4274-99CC-84BBDDCF0094}" dt="2024-07-16T11:36:23.427" v="9" actId="478"/>
          <ac:spMkLst>
            <pc:docMk/>
            <pc:sldMk cId="190168900" sldId="332"/>
            <ac:spMk id="12" creationId="{C7917B18-6511-307E-3930-2781D17549D7}"/>
          </ac:spMkLst>
        </pc:spChg>
        <pc:grpChg chg="add mod">
          <ac:chgData name="Eduardo Guandulain Juárez (eguandul)" userId="dda771ce-af01-41e8-93e5-8032592dd821" providerId="ADAL" clId="{48D7D99B-AD21-4274-99CC-84BBDDCF0094}" dt="2024-07-16T11:36:36.516" v="15" actId="14100"/>
          <ac:grpSpMkLst>
            <pc:docMk/>
            <pc:sldMk cId="190168900" sldId="332"/>
            <ac:grpSpMk id="4" creationId="{B1E535D9-1643-881C-1589-B81F8D14B051}"/>
          </ac:grpSpMkLst>
        </pc:grpChg>
        <pc:picChg chg="del">
          <ac:chgData name="Eduardo Guandulain Juárez (eguandul)" userId="dda771ce-af01-41e8-93e5-8032592dd821" providerId="ADAL" clId="{48D7D99B-AD21-4274-99CC-84BBDDCF0094}" dt="2024-07-16T11:36:18.504" v="6" actId="478"/>
          <ac:picMkLst>
            <pc:docMk/>
            <pc:sldMk cId="190168900" sldId="332"/>
            <ac:picMk id="5" creationId="{CDEF187E-3A0D-963C-DA1B-1A8679E3DD5B}"/>
          </ac:picMkLst>
        </pc:picChg>
        <pc:picChg chg="add mod">
          <ac:chgData name="Eduardo Guandulain Juárez (eguandul)" userId="dda771ce-af01-41e8-93e5-8032592dd821" providerId="ADAL" clId="{48D7D99B-AD21-4274-99CC-84BBDDCF0094}" dt="2024-07-16T11:36:25.309" v="11"/>
          <ac:picMkLst>
            <pc:docMk/>
            <pc:sldMk cId="190168900" sldId="332"/>
            <ac:picMk id="6" creationId="{00CE495C-229D-BF6A-464D-19F12B6D20A9}"/>
          </ac:picMkLst>
        </pc:picChg>
        <pc:picChg chg="del">
          <ac:chgData name="Eduardo Guandulain Juárez (eguandul)" userId="dda771ce-af01-41e8-93e5-8032592dd821" providerId="ADAL" clId="{48D7D99B-AD21-4274-99CC-84BBDDCF0094}" dt="2024-07-16T11:36:20.126" v="7" actId="478"/>
          <ac:picMkLst>
            <pc:docMk/>
            <pc:sldMk cId="190168900" sldId="332"/>
            <ac:picMk id="8" creationId="{AB9322BB-693C-98BF-BAE3-86C1322D8F3B}"/>
          </ac:picMkLst>
        </pc:picChg>
        <pc:cxnChg chg="del">
          <ac:chgData name="Eduardo Guandulain Juárez (eguandul)" userId="dda771ce-af01-41e8-93e5-8032592dd821" providerId="ADAL" clId="{48D7D99B-AD21-4274-99CC-84BBDDCF0094}" dt="2024-07-16T11:36:24.117" v="10" actId="478"/>
          <ac:cxnSpMkLst>
            <pc:docMk/>
            <pc:sldMk cId="190168900" sldId="332"/>
            <ac:cxnSpMk id="15" creationId="{6661BA85-E435-49CD-2CE3-B0A81575554D}"/>
          </ac:cxnSpMkLst>
        </pc:cxnChg>
      </pc:sldChg>
      <pc:sldChg chg="addSp modSp mod modAnim">
        <pc:chgData name="Eduardo Guandulain Juárez (eguandul)" userId="dda771ce-af01-41e8-93e5-8032592dd821" providerId="ADAL" clId="{48D7D99B-AD21-4274-99CC-84BBDDCF0094}" dt="2024-07-17T11:43:11.809" v="591"/>
        <pc:sldMkLst>
          <pc:docMk/>
          <pc:sldMk cId="391849273" sldId="356"/>
        </pc:sldMkLst>
        <pc:spChg chg="add mod">
          <ac:chgData name="Eduardo Guandulain Juárez (eguandul)" userId="dda771ce-af01-41e8-93e5-8032592dd821" providerId="ADAL" clId="{48D7D99B-AD21-4274-99CC-84BBDDCF0094}" dt="2024-07-17T11:41:10.048" v="583" actId="20577"/>
          <ac:spMkLst>
            <pc:docMk/>
            <pc:sldMk cId="391849273" sldId="356"/>
            <ac:spMk id="6" creationId="{79EB02C4-DBDE-B67A-9D01-1C410A36A8EF}"/>
          </ac:spMkLst>
        </pc:spChg>
        <pc:spChg chg="add mod">
          <ac:chgData name="Eduardo Guandulain Juárez (eguandul)" userId="dda771ce-af01-41e8-93e5-8032592dd821" providerId="ADAL" clId="{48D7D99B-AD21-4274-99CC-84BBDDCF0094}" dt="2024-07-17T11:41:16.268" v="584" actId="20577"/>
          <ac:spMkLst>
            <pc:docMk/>
            <pc:sldMk cId="391849273" sldId="356"/>
            <ac:spMk id="7" creationId="{0484B797-0B90-B471-4C94-083D2E5184CA}"/>
          </ac:spMkLst>
        </pc:spChg>
      </pc:sldChg>
      <pc:sldChg chg="addSp delSp modSp mod">
        <pc:chgData name="Eduardo Guandulain Juárez (eguandul)" userId="dda771ce-af01-41e8-93e5-8032592dd821" providerId="ADAL" clId="{48D7D99B-AD21-4274-99CC-84BBDDCF0094}" dt="2024-07-15T21:57:22.735" v="5" actId="962"/>
        <pc:sldMkLst>
          <pc:docMk/>
          <pc:sldMk cId="3943973910" sldId="359"/>
        </pc:sldMkLst>
        <pc:picChg chg="del">
          <ac:chgData name="Eduardo Guandulain Juárez (eguandul)" userId="dda771ce-af01-41e8-93e5-8032592dd821" providerId="ADAL" clId="{48D7D99B-AD21-4274-99CC-84BBDDCF0094}" dt="2024-07-15T21:57:10.738" v="2" actId="478"/>
          <ac:picMkLst>
            <pc:docMk/>
            <pc:sldMk cId="3943973910" sldId="359"/>
            <ac:picMk id="7" creationId="{A322292B-239A-086A-EB04-82FBC001C234}"/>
          </ac:picMkLst>
        </pc:picChg>
        <pc:picChg chg="add mod">
          <ac:chgData name="Eduardo Guandulain Juárez (eguandul)" userId="dda771ce-af01-41e8-93e5-8032592dd821" providerId="ADAL" clId="{48D7D99B-AD21-4274-99CC-84BBDDCF0094}" dt="2024-07-15T21:57:22.735" v="5" actId="962"/>
          <ac:picMkLst>
            <pc:docMk/>
            <pc:sldMk cId="3943973910" sldId="359"/>
            <ac:picMk id="9" creationId="{41353FE0-238C-8C61-DB1A-000956C2C9B5}"/>
          </ac:picMkLst>
        </pc:picChg>
      </pc:sldChg>
      <pc:sldChg chg="modSp mod">
        <pc:chgData name="Eduardo Guandulain Juárez (eguandul)" userId="dda771ce-af01-41e8-93e5-8032592dd821" providerId="ADAL" clId="{48D7D99B-AD21-4274-99CC-84BBDDCF0094}" dt="2024-07-16T13:43:46.085" v="551" actId="1035"/>
        <pc:sldMkLst>
          <pc:docMk/>
          <pc:sldMk cId="2296715272" sldId="360"/>
        </pc:sldMkLst>
        <pc:picChg chg="mod">
          <ac:chgData name="Eduardo Guandulain Juárez (eguandul)" userId="dda771ce-af01-41e8-93e5-8032592dd821" providerId="ADAL" clId="{48D7D99B-AD21-4274-99CC-84BBDDCF0094}" dt="2024-07-16T13:43:46.085" v="551" actId="1035"/>
          <ac:picMkLst>
            <pc:docMk/>
            <pc:sldMk cId="2296715272" sldId="360"/>
            <ac:picMk id="6" creationId="{8ED3C847-81ED-836E-E4C7-0001DFA723F3}"/>
          </ac:picMkLst>
        </pc:picChg>
      </pc:sldChg>
      <pc:sldChg chg="addSp modSp mod">
        <pc:chgData name="Eduardo Guandulain Juárez (eguandul)" userId="dda771ce-af01-41e8-93e5-8032592dd821" providerId="ADAL" clId="{48D7D99B-AD21-4274-99CC-84BBDDCF0094}" dt="2024-07-16T11:38:03.610" v="120" actId="1036"/>
        <pc:sldMkLst>
          <pc:docMk/>
          <pc:sldMk cId="2783923561" sldId="361"/>
        </pc:sldMkLst>
        <pc:picChg chg="add mod">
          <ac:chgData name="Eduardo Guandulain Juárez (eguandul)" userId="dda771ce-af01-41e8-93e5-8032592dd821" providerId="ADAL" clId="{48D7D99B-AD21-4274-99CC-84BBDDCF0094}" dt="2024-07-16T11:37:51.448" v="60" actId="1035"/>
          <ac:picMkLst>
            <pc:docMk/>
            <pc:sldMk cId="2783923561" sldId="361"/>
            <ac:picMk id="2" creationId="{44FDA9E9-12C9-E4C5-2058-DFB1259EA234}"/>
          </ac:picMkLst>
        </pc:picChg>
        <pc:picChg chg="add mod">
          <ac:chgData name="Eduardo Guandulain Juárez (eguandul)" userId="dda771ce-af01-41e8-93e5-8032592dd821" providerId="ADAL" clId="{48D7D99B-AD21-4274-99CC-84BBDDCF0094}" dt="2024-07-16T11:38:03.610" v="120" actId="1036"/>
          <ac:picMkLst>
            <pc:docMk/>
            <pc:sldMk cId="2783923561" sldId="361"/>
            <ac:picMk id="5" creationId="{1D326E58-7D2E-58CE-B821-BEA36AE9E667}"/>
          </ac:picMkLst>
        </pc:picChg>
      </pc:sldChg>
      <pc:sldChg chg="addSp modSp mod">
        <pc:chgData name="Eduardo Guandulain Juárez (eguandul)" userId="dda771ce-af01-41e8-93e5-8032592dd821" providerId="ADAL" clId="{48D7D99B-AD21-4274-99CC-84BBDDCF0094}" dt="2024-07-16T12:37:58.445" v="500" actId="1038"/>
        <pc:sldMkLst>
          <pc:docMk/>
          <pc:sldMk cId="3632660588" sldId="362"/>
        </pc:sldMkLst>
        <pc:picChg chg="add mod">
          <ac:chgData name="Eduardo Guandulain Juárez (eguandul)" userId="dda771ce-af01-41e8-93e5-8032592dd821" providerId="ADAL" clId="{48D7D99B-AD21-4274-99CC-84BBDDCF0094}" dt="2024-07-16T12:37:58.445" v="500" actId="1038"/>
          <ac:picMkLst>
            <pc:docMk/>
            <pc:sldMk cId="3632660588" sldId="362"/>
            <ac:picMk id="2" creationId="{93BEC05D-76D0-97EF-4F66-360540466398}"/>
          </ac:picMkLst>
        </pc:picChg>
        <pc:picChg chg="add mod">
          <ac:chgData name="Eduardo Guandulain Juárez (eguandul)" userId="dda771ce-af01-41e8-93e5-8032592dd821" providerId="ADAL" clId="{48D7D99B-AD21-4274-99CC-84BBDDCF0094}" dt="2024-07-16T12:37:58.445" v="500" actId="1038"/>
          <ac:picMkLst>
            <pc:docMk/>
            <pc:sldMk cId="3632660588" sldId="362"/>
            <ac:picMk id="5" creationId="{E0851FD7-1491-F9A7-6B6E-99B8F2D8A288}"/>
          </ac:picMkLst>
        </pc:picChg>
      </pc:sldChg>
      <pc:sldChg chg="addSp delSp modSp new mod">
        <pc:chgData name="Eduardo Guandulain Juárez (eguandul)" userId="dda771ce-af01-41e8-93e5-8032592dd821" providerId="ADAL" clId="{48D7D99B-AD21-4274-99CC-84BBDDCF0094}" dt="2024-07-16T12:39:11.562" v="504" actId="1076"/>
        <pc:sldMkLst>
          <pc:docMk/>
          <pc:sldMk cId="3009787602" sldId="363"/>
        </pc:sldMkLst>
        <pc:spChg chg="del">
          <ac:chgData name="Eduardo Guandulain Juárez (eguandul)" userId="dda771ce-af01-41e8-93e5-8032592dd821" providerId="ADAL" clId="{48D7D99B-AD21-4274-99CC-84BBDDCF0094}" dt="2024-07-16T11:39:35.743" v="201" actId="478"/>
          <ac:spMkLst>
            <pc:docMk/>
            <pc:sldMk cId="3009787602" sldId="363"/>
            <ac:spMk id="2" creationId="{26976CAB-687A-03D1-3AD6-07C89B657F23}"/>
          </ac:spMkLst>
        </pc:spChg>
        <pc:spChg chg="del">
          <ac:chgData name="Eduardo Guandulain Juárez (eguandul)" userId="dda771ce-af01-41e8-93e5-8032592dd821" providerId="ADAL" clId="{48D7D99B-AD21-4274-99CC-84BBDDCF0094}" dt="2024-07-16T11:39:42.756" v="203" actId="478"/>
          <ac:spMkLst>
            <pc:docMk/>
            <pc:sldMk cId="3009787602" sldId="363"/>
            <ac:spMk id="4" creationId="{DC540A23-7E19-3584-095E-7BC459B9A6EE}"/>
          </ac:spMkLst>
        </pc:spChg>
        <pc:spChg chg="add mod">
          <ac:chgData name="Eduardo Guandulain Juárez (eguandul)" userId="dda771ce-af01-41e8-93e5-8032592dd821" providerId="ADAL" clId="{48D7D99B-AD21-4274-99CC-84BBDDCF0094}" dt="2024-07-16T11:39:39.783" v="202"/>
          <ac:spMkLst>
            <pc:docMk/>
            <pc:sldMk cId="3009787602" sldId="363"/>
            <ac:spMk id="6" creationId="{CA4F8711-AA8D-EE08-316F-F61EE46F013F}"/>
          </ac:spMkLst>
        </pc:spChg>
        <pc:picChg chg="add mod">
          <ac:chgData name="Eduardo Guandulain Juárez (eguandul)" userId="dda771ce-af01-41e8-93e5-8032592dd821" providerId="ADAL" clId="{48D7D99B-AD21-4274-99CC-84BBDDCF0094}" dt="2024-07-16T12:39:11.562" v="504" actId="1076"/>
          <ac:picMkLst>
            <pc:docMk/>
            <pc:sldMk cId="3009787602" sldId="363"/>
            <ac:picMk id="5" creationId="{525DD7CD-84D9-99DB-E025-6B6F4919EB57}"/>
          </ac:picMkLst>
        </pc:picChg>
      </pc:sldChg>
      <pc:sldChg chg="addSp delSp modSp add mod ord">
        <pc:chgData name="Eduardo Guandulain Juárez (eguandul)" userId="dda771ce-af01-41e8-93e5-8032592dd821" providerId="ADAL" clId="{48D7D99B-AD21-4274-99CC-84BBDDCF0094}" dt="2024-07-16T11:39:17.361" v="199" actId="1038"/>
        <pc:sldMkLst>
          <pc:docMk/>
          <pc:sldMk cId="1482818844" sldId="364"/>
        </pc:sldMkLst>
        <pc:picChg chg="del">
          <ac:chgData name="Eduardo Guandulain Juárez (eguandul)" userId="dda771ce-af01-41e8-93e5-8032592dd821" providerId="ADAL" clId="{48D7D99B-AD21-4274-99CC-84BBDDCF0094}" dt="2024-07-16T11:38:15.502" v="125" actId="478"/>
          <ac:picMkLst>
            <pc:docMk/>
            <pc:sldMk cId="1482818844" sldId="364"/>
            <ac:picMk id="2" creationId="{44FDA9E9-12C9-E4C5-2058-DFB1259EA234}"/>
          </ac:picMkLst>
        </pc:picChg>
        <pc:picChg chg="del">
          <ac:chgData name="Eduardo Guandulain Juárez (eguandul)" userId="dda771ce-af01-41e8-93e5-8032592dd821" providerId="ADAL" clId="{48D7D99B-AD21-4274-99CC-84BBDDCF0094}" dt="2024-07-16T11:38:16.223" v="126" actId="478"/>
          <ac:picMkLst>
            <pc:docMk/>
            <pc:sldMk cId="1482818844" sldId="364"/>
            <ac:picMk id="5" creationId="{1D326E58-7D2E-58CE-B821-BEA36AE9E667}"/>
          </ac:picMkLst>
        </pc:picChg>
        <pc:picChg chg="add mod">
          <ac:chgData name="Eduardo Guandulain Juárez (eguandul)" userId="dda771ce-af01-41e8-93e5-8032592dd821" providerId="ADAL" clId="{48D7D99B-AD21-4274-99CC-84BBDDCF0094}" dt="2024-07-16T11:39:17.361" v="199" actId="1038"/>
          <ac:picMkLst>
            <pc:docMk/>
            <pc:sldMk cId="1482818844" sldId="364"/>
            <ac:picMk id="6" creationId="{1AA8437F-290B-85E8-7F84-97C3EDBF3243}"/>
          </ac:picMkLst>
        </pc:picChg>
        <pc:picChg chg="add mod">
          <ac:chgData name="Eduardo Guandulain Juárez (eguandul)" userId="dda771ce-af01-41e8-93e5-8032592dd821" providerId="ADAL" clId="{48D7D99B-AD21-4274-99CC-84BBDDCF0094}" dt="2024-07-16T11:39:17.361" v="199" actId="1038"/>
          <ac:picMkLst>
            <pc:docMk/>
            <pc:sldMk cId="1482818844" sldId="364"/>
            <ac:picMk id="7" creationId="{7894A349-0490-C70A-62E3-730D38EC2836}"/>
          </ac:picMkLst>
        </pc:picChg>
      </pc:sldChg>
      <pc:sldChg chg="addSp delSp modSp add mod">
        <pc:chgData name="Eduardo Guandulain Juárez (eguandul)" userId="dda771ce-af01-41e8-93e5-8032592dd821" providerId="ADAL" clId="{48D7D99B-AD21-4274-99CC-84BBDDCF0094}" dt="2024-07-16T12:37:50.100" v="482" actId="1037"/>
        <pc:sldMkLst>
          <pc:docMk/>
          <pc:sldMk cId="936449454" sldId="365"/>
        </pc:sldMkLst>
        <pc:picChg chg="del">
          <ac:chgData name="Eduardo Guandulain Juárez (eguandul)" userId="dda771ce-af01-41e8-93e5-8032592dd821" providerId="ADAL" clId="{48D7D99B-AD21-4274-99CC-84BBDDCF0094}" dt="2024-07-16T11:40:46.741" v="291" actId="478"/>
          <ac:picMkLst>
            <pc:docMk/>
            <pc:sldMk cId="936449454" sldId="365"/>
            <ac:picMk id="2" creationId="{93BEC05D-76D0-97EF-4F66-360540466398}"/>
          </ac:picMkLst>
        </pc:picChg>
        <pc:picChg chg="del">
          <ac:chgData name="Eduardo Guandulain Juárez (eguandul)" userId="dda771ce-af01-41e8-93e5-8032592dd821" providerId="ADAL" clId="{48D7D99B-AD21-4274-99CC-84BBDDCF0094}" dt="2024-07-16T11:40:47.351" v="292" actId="478"/>
          <ac:picMkLst>
            <pc:docMk/>
            <pc:sldMk cId="936449454" sldId="365"/>
            <ac:picMk id="5" creationId="{E0851FD7-1491-F9A7-6B6E-99B8F2D8A288}"/>
          </ac:picMkLst>
        </pc:picChg>
        <pc:picChg chg="add mod">
          <ac:chgData name="Eduardo Guandulain Juárez (eguandul)" userId="dda771ce-af01-41e8-93e5-8032592dd821" providerId="ADAL" clId="{48D7D99B-AD21-4274-99CC-84BBDDCF0094}" dt="2024-07-16T12:37:50.100" v="482" actId="1037"/>
          <ac:picMkLst>
            <pc:docMk/>
            <pc:sldMk cId="936449454" sldId="365"/>
            <ac:picMk id="6" creationId="{EC2AA1CA-E0CF-3B62-8245-3E33862E3AE8}"/>
          </ac:picMkLst>
        </pc:picChg>
        <pc:picChg chg="add mod">
          <ac:chgData name="Eduardo Guandulain Juárez (eguandul)" userId="dda771ce-af01-41e8-93e5-8032592dd821" providerId="ADAL" clId="{48D7D99B-AD21-4274-99CC-84BBDDCF0094}" dt="2024-07-16T12:37:50.100" v="482" actId="1037"/>
          <ac:picMkLst>
            <pc:docMk/>
            <pc:sldMk cId="936449454" sldId="365"/>
            <ac:picMk id="7" creationId="{86B9EFC6-3C45-2D25-C14C-EED272B9919F}"/>
          </ac:picMkLst>
        </pc:picChg>
      </pc:sldChg>
      <pc:sldChg chg="addSp delSp modSp new mod">
        <pc:chgData name="Eduardo Guandulain Juárez (eguandul)" userId="dda771ce-af01-41e8-93e5-8032592dd821" providerId="ADAL" clId="{48D7D99B-AD21-4274-99CC-84BBDDCF0094}" dt="2024-07-17T11:45:14.024" v="592"/>
        <pc:sldMkLst>
          <pc:docMk/>
          <pc:sldMk cId="3203303158" sldId="366"/>
        </pc:sldMkLst>
        <pc:spChg chg="del">
          <ac:chgData name="Eduardo Guandulain Juárez (eguandul)" userId="dda771ce-af01-41e8-93e5-8032592dd821" providerId="ADAL" clId="{48D7D99B-AD21-4274-99CC-84BBDDCF0094}" dt="2024-07-16T12:37:02.827" v="414" actId="478"/>
          <ac:spMkLst>
            <pc:docMk/>
            <pc:sldMk cId="3203303158" sldId="366"/>
            <ac:spMk id="2" creationId="{426B41D3-E998-5416-C400-794B5E165F67}"/>
          </ac:spMkLst>
        </pc:spChg>
        <pc:spChg chg="mod">
          <ac:chgData name="Eduardo Guandulain Juárez (eguandul)" userId="dda771ce-af01-41e8-93e5-8032592dd821" providerId="ADAL" clId="{48D7D99B-AD21-4274-99CC-84BBDDCF0094}" dt="2024-07-17T11:45:14.024" v="592"/>
          <ac:spMkLst>
            <pc:docMk/>
            <pc:sldMk cId="3203303158" sldId="366"/>
            <ac:spMk id="4" creationId="{880ED1D2-2E69-A27F-1651-80CE6C7F06B6}"/>
          </ac:spMkLst>
        </pc:spChg>
        <pc:picChg chg="add mod">
          <ac:chgData name="Eduardo Guandulain Juárez (eguandul)" userId="dda771ce-af01-41e8-93e5-8032592dd821" providerId="ADAL" clId="{48D7D99B-AD21-4274-99CC-84BBDDCF0094}" dt="2024-07-16T12:37:39.054" v="444" actId="1076"/>
          <ac:picMkLst>
            <pc:docMk/>
            <pc:sldMk cId="3203303158" sldId="366"/>
            <ac:picMk id="5" creationId="{71B4BD50-308F-131D-50FE-FB50A22067FD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5" Type="http://schemas.openxmlformats.org/officeDocument/2006/relationships/chartUserShapes" Target="../drawings/drawing2.xml"/><Relationship Id="rId4" Type="http://schemas.openxmlformats.org/officeDocument/2006/relationships/oleObject" Target="../embeddings/oleObject2.bin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thkoelnde-my.sharepoint.com/personal/muhammad_munam_uddin_farooqui_smail_th-koeln_de/Documents/Case%20Study%20Parameter%20Estimation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thkoelnde-my.sharepoint.com/personal/muhammad_munam_uddin_farooqui_smail_th-koeln_de/Documents/Case%20Study%20Parameter%20Estimation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thkoelnde-my.sharepoint.com/personal/muhammad_munam_uddin_farooqui_smail_th-koeln_de/Documents/Case%20Study%20Parameter%20Estimation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Integrator Time Constant- Ti</a:t>
            </a:r>
          </a:p>
        </c:rich>
      </c:tx>
      <c:layout>
        <c:manualLayout>
          <c:xMode val="edge"/>
          <c:yMode val="edge"/>
          <c:x val="0.40517924712613723"/>
          <c:y val="2.52298610304819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219763551660519"/>
          <c:y val="0.27905683142082299"/>
          <c:w val="0.81195260998085228"/>
          <c:h val="0.5549893117546187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Sheet2!$D$2:$D$12</c:f>
              <c:strCache>
                <c:ptCount val="11"/>
                <c:pt idx="0">
                  <c:v>97.0368</c:v>
                </c:pt>
                <c:pt idx="1">
                  <c:v>76.6963</c:v>
                </c:pt>
                <c:pt idx="2">
                  <c:v>62.64</c:v>
                </c:pt>
                <c:pt idx="3">
                  <c:v>52.4591</c:v>
                </c:pt>
                <c:pt idx="4">
                  <c:v>44.62</c:v>
                </c:pt>
                <c:pt idx="5">
                  <c:v>30.45</c:v>
                </c:pt>
                <c:pt idx="6">
                  <c:v>22.05</c:v>
                </c:pt>
                <c:pt idx="7">
                  <c:v>19.96</c:v>
                </c:pt>
                <c:pt idx="8">
                  <c:v>18</c:v>
                </c:pt>
                <c:pt idx="9">
                  <c:v>16</c:v>
                </c:pt>
                <c:pt idx="10">
                  <c:v>14.45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forward val="4"/>
            <c:backward val="4"/>
            <c:dispRSqr val="0"/>
            <c:dispEq val="0"/>
          </c:trendline>
          <c:xVal>
            <c:numRef>
              <c:f>Sheet2!$D$2:$D$12</c:f>
              <c:numCache>
                <c:formatCode>General</c:formatCode>
                <c:ptCount val="11"/>
                <c:pt idx="0">
                  <c:v>97.036799999999999</c:v>
                </c:pt>
                <c:pt idx="1">
                  <c:v>76.696299999999994</c:v>
                </c:pt>
                <c:pt idx="2">
                  <c:v>62.64</c:v>
                </c:pt>
                <c:pt idx="3">
                  <c:v>52.459099999999999</c:v>
                </c:pt>
                <c:pt idx="4">
                  <c:v>44.62</c:v>
                </c:pt>
                <c:pt idx="5">
                  <c:v>30.45</c:v>
                </c:pt>
                <c:pt idx="6">
                  <c:v>22.05</c:v>
                </c:pt>
                <c:pt idx="7">
                  <c:v>19.96</c:v>
                </c:pt>
                <c:pt idx="8">
                  <c:v>18</c:v>
                </c:pt>
                <c:pt idx="9">
                  <c:v>16</c:v>
                </c:pt>
                <c:pt idx="10">
                  <c:v>14.45</c:v>
                </c:pt>
              </c:numCache>
            </c:numRef>
          </c:xVal>
          <c:yVal>
            <c:numRef>
              <c:f>Sheet2!$G$2:$G$12</c:f>
              <c:numCache>
                <c:formatCode>General</c:formatCode>
                <c:ptCount val="11"/>
                <c:pt idx="0">
                  <c:v>4025452</c:v>
                </c:pt>
                <c:pt idx="1">
                  <c:v>1838599</c:v>
                </c:pt>
                <c:pt idx="2">
                  <c:v>1650000</c:v>
                </c:pt>
                <c:pt idx="3">
                  <c:v>1073817</c:v>
                </c:pt>
                <c:pt idx="4">
                  <c:v>949536</c:v>
                </c:pt>
                <c:pt idx="5">
                  <c:v>550000</c:v>
                </c:pt>
                <c:pt idx="6">
                  <c:v>400000</c:v>
                </c:pt>
                <c:pt idx="7">
                  <c:v>220000</c:v>
                </c:pt>
                <c:pt idx="8">
                  <c:v>300000</c:v>
                </c:pt>
                <c:pt idx="9">
                  <c:v>280000</c:v>
                </c:pt>
                <c:pt idx="10">
                  <c:v>250000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1F1-418D-98D3-88656AF66C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6549199"/>
        <c:axId val="946563119"/>
      </c:scatterChart>
      <c:valAx>
        <c:axId val="9465491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OP</a:t>
                </a:r>
              </a:p>
            </c:rich>
          </c:tx>
          <c:layout>
            <c:manualLayout>
              <c:xMode val="edge"/>
              <c:yMode val="edge"/>
              <c:x val="0.53379155294831171"/>
              <c:y val="0.878680373286672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6563119"/>
        <c:crosses val="autoZero"/>
        <c:crossBetween val="midCat"/>
      </c:valAx>
      <c:valAx>
        <c:axId val="946563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Ti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654919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Gain -</a:t>
            </a:r>
            <a:r>
              <a:rPr lang="en-US" baseline="0"/>
              <a:t> </a:t>
            </a:r>
            <a:r>
              <a:rPr lang="en-US"/>
              <a:t>V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110855934674832"/>
          <c:y val="0.24246437365600385"/>
          <c:w val="0.86750814134344312"/>
          <c:h val="0.60044612316297308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3"/>
            <c:forward val="2"/>
            <c:backward val="15"/>
            <c:dispRSqr val="0"/>
            <c:dispEq val="0"/>
          </c:trendline>
          <c:xVal>
            <c:numRef>
              <c:f>Sheet2!$D$2:$D$12</c:f>
              <c:numCache>
                <c:formatCode>General</c:formatCode>
                <c:ptCount val="11"/>
                <c:pt idx="0">
                  <c:v>97.036799999999999</c:v>
                </c:pt>
                <c:pt idx="1">
                  <c:v>76.696299999999994</c:v>
                </c:pt>
                <c:pt idx="2">
                  <c:v>62.64</c:v>
                </c:pt>
                <c:pt idx="3">
                  <c:v>52.459099999999999</c:v>
                </c:pt>
                <c:pt idx="4">
                  <c:v>44.62</c:v>
                </c:pt>
                <c:pt idx="5">
                  <c:v>30.45</c:v>
                </c:pt>
                <c:pt idx="6">
                  <c:v>22.05</c:v>
                </c:pt>
                <c:pt idx="7">
                  <c:v>19.96</c:v>
                </c:pt>
                <c:pt idx="8">
                  <c:v>18</c:v>
                </c:pt>
                <c:pt idx="9">
                  <c:v>16</c:v>
                </c:pt>
                <c:pt idx="10">
                  <c:v>14.45</c:v>
                </c:pt>
              </c:numCache>
            </c:numRef>
          </c:xVal>
          <c:yVal>
            <c:numRef>
              <c:f>Sheet2!$E$2:$E$12</c:f>
              <c:numCache>
                <c:formatCode>General</c:formatCode>
                <c:ptCount val="11"/>
                <c:pt idx="0">
                  <c:v>0.01</c:v>
                </c:pt>
                <c:pt idx="1">
                  <c:v>0.01</c:v>
                </c:pt>
                <c:pt idx="2">
                  <c:v>1.6500000000000001E-2</c:v>
                </c:pt>
                <c:pt idx="3">
                  <c:v>1.9E-2</c:v>
                </c:pt>
                <c:pt idx="4">
                  <c:v>2.5000000000000001E-2</c:v>
                </c:pt>
                <c:pt idx="5">
                  <c:v>0.06</c:v>
                </c:pt>
                <c:pt idx="6">
                  <c:v>0.08</c:v>
                </c:pt>
                <c:pt idx="7">
                  <c:v>0.08</c:v>
                </c:pt>
                <c:pt idx="8">
                  <c:v>0.13</c:v>
                </c:pt>
                <c:pt idx="9">
                  <c:v>0.11</c:v>
                </c:pt>
                <c:pt idx="10">
                  <c:v>0.1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53D-4A91-AA0A-88CFAAFC3D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6549199"/>
        <c:axId val="946563119"/>
      </c:scatterChart>
      <c:valAx>
        <c:axId val="9465491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OP</a:t>
                </a:r>
              </a:p>
            </c:rich>
          </c:tx>
          <c:layout>
            <c:manualLayout>
              <c:xMode val="edge"/>
              <c:yMode val="edge"/>
              <c:x val="0.4967545202682998"/>
              <c:y val="0.904150817261089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6563119"/>
        <c:crosses val="autoZero"/>
        <c:crossBetween val="midCat"/>
      </c:valAx>
      <c:valAx>
        <c:axId val="946563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V</a:t>
                </a:r>
              </a:p>
            </c:rich>
          </c:tx>
          <c:layout>
            <c:manualLayout>
              <c:xMode val="edge"/>
              <c:yMode val="edge"/>
              <c:x val="7.0846213667735983E-2"/>
              <c:y val="0.5116346335973972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654919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Non Linear Stationary Curve</a:t>
            </a:r>
          </a:p>
        </c:rich>
      </c:tx>
      <c:layout>
        <c:manualLayout>
          <c:xMode val="edge"/>
          <c:yMode val="edge"/>
          <c:x val="0.40963964432270988"/>
          <c:y val="2.47751768208989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27752306694195"/>
          <c:y val="0.24791656175096888"/>
          <c:w val="0.81195260998085228"/>
          <c:h val="0.60675717810881735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Sheet2!$D$2:$D$12</c:f>
              <c:numCache>
                <c:formatCode>General</c:formatCode>
                <c:ptCount val="11"/>
                <c:pt idx="0">
                  <c:v>97.036799999999999</c:v>
                </c:pt>
                <c:pt idx="1">
                  <c:v>76.696299999999994</c:v>
                </c:pt>
                <c:pt idx="2">
                  <c:v>62.64</c:v>
                </c:pt>
                <c:pt idx="3">
                  <c:v>52.459099999999999</c:v>
                </c:pt>
                <c:pt idx="4">
                  <c:v>44.62</c:v>
                </c:pt>
                <c:pt idx="5">
                  <c:v>30.45</c:v>
                </c:pt>
                <c:pt idx="6">
                  <c:v>22.05</c:v>
                </c:pt>
                <c:pt idx="7">
                  <c:v>19.96</c:v>
                </c:pt>
                <c:pt idx="8">
                  <c:v>18</c:v>
                </c:pt>
                <c:pt idx="9">
                  <c:v>16</c:v>
                </c:pt>
                <c:pt idx="10">
                  <c:v>14.45</c:v>
                </c:pt>
              </c:numCache>
            </c:numRef>
          </c:xVal>
          <c:yVal>
            <c:numRef>
              <c:f>Sheet2!$C$2:$C$12</c:f>
              <c:numCache>
                <c:formatCode>General</c:formatCode>
                <c:ptCount val="11"/>
                <c:pt idx="0">
                  <c:v>33.902000000000001</c:v>
                </c:pt>
                <c:pt idx="1">
                  <c:v>33.743499999999997</c:v>
                </c:pt>
                <c:pt idx="2">
                  <c:v>33.590000000000003</c:v>
                </c:pt>
                <c:pt idx="3">
                  <c:v>33.426499999999997</c:v>
                </c:pt>
                <c:pt idx="4">
                  <c:v>33.26</c:v>
                </c:pt>
                <c:pt idx="5">
                  <c:v>32.619999999999997</c:v>
                </c:pt>
                <c:pt idx="6">
                  <c:v>32.5</c:v>
                </c:pt>
                <c:pt idx="7">
                  <c:v>32.17</c:v>
                </c:pt>
                <c:pt idx="8">
                  <c:v>31.92</c:v>
                </c:pt>
                <c:pt idx="9">
                  <c:v>31.84</c:v>
                </c:pt>
                <c:pt idx="10">
                  <c:v>31.69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8D6-428E-927B-D590815C22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6549199"/>
        <c:axId val="946563119"/>
      </c:scatterChart>
      <c:valAx>
        <c:axId val="9465491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OP</a:t>
                </a:r>
              </a:p>
            </c:rich>
          </c:tx>
          <c:layout>
            <c:manualLayout>
              <c:xMode val="edge"/>
              <c:yMode val="edge"/>
              <c:x val="0.53525531787617597"/>
              <c:y val="0.914060703597706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6563119"/>
        <c:crosses val="autoZero"/>
        <c:crossBetween val="midCat"/>
      </c:valAx>
      <c:valAx>
        <c:axId val="946563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654919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Tout vs OP</a:t>
            </a:r>
          </a:p>
        </c:rich>
      </c:tx>
      <c:layout>
        <c:manualLayout>
          <c:xMode val="edge"/>
          <c:yMode val="edge"/>
          <c:x val="0.4836432088451052"/>
          <c:y val="1.57079621846271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52520563347215"/>
          <c:y val="0.21360086892653807"/>
          <c:w val="0.85947569311021255"/>
          <c:h val="0.61695536403202367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forward val="1"/>
            <c:backward val="1"/>
            <c:dispRSqr val="0"/>
            <c:dispEq val="0"/>
          </c:trendline>
          <c:xVal>
            <c:numRef>
              <c:f>Sheet2!$B$2:$B$12</c:f>
              <c:numCache>
                <c:formatCode>General</c:formatCode>
                <c:ptCount val="11"/>
                <c:pt idx="0">
                  <c:v>-12</c:v>
                </c:pt>
                <c:pt idx="1">
                  <c:v>-11</c:v>
                </c:pt>
                <c:pt idx="2">
                  <c:v>-10</c:v>
                </c:pt>
                <c:pt idx="3">
                  <c:v>-9</c:v>
                </c:pt>
                <c:pt idx="4">
                  <c:v>-8</c:v>
                </c:pt>
                <c:pt idx="5">
                  <c:v>-5</c:v>
                </c:pt>
                <c:pt idx="6">
                  <c:v>-2</c:v>
                </c:pt>
                <c:pt idx="7">
                  <c:v>-1</c:v>
                </c:pt>
                <c:pt idx="8">
                  <c:v>0</c:v>
                </c:pt>
                <c:pt idx="9">
                  <c:v>1</c:v>
                </c:pt>
                <c:pt idx="10">
                  <c:v>2</c:v>
                </c:pt>
              </c:numCache>
            </c:numRef>
          </c:xVal>
          <c:yVal>
            <c:numRef>
              <c:f>Sheet2!$D$2:$D$12</c:f>
              <c:numCache>
                <c:formatCode>General</c:formatCode>
                <c:ptCount val="11"/>
                <c:pt idx="0">
                  <c:v>97.036799999999999</c:v>
                </c:pt>
                <c:pt idx="1">
                  <c:v>76.696299999999994</c:v>
                </c:pt>
                <c:pt idx="2">
                  <c:v>62.64</c:v>
                </c:pt>
                <c:pt idx="3">
                  <c:v>52.459099999999999</c:v>
                </c:pt>
                <c:pt idx="4">
                  <c:v>44.62</c:v>
                </c:pt>
                <c:pt idx="5">
                  <c:v>30.45</c:v>
                </c:pt>
                <c:pt idx="6">
                  <c:v>22.05</c:v>
                </c:pt>
                <c:pt idx="7">
                  <c:v>19.96</c:v>
                </c:pt>
                <c:pt idx="8">
                  <c:v>18</c:v>
                </c:pt>
                <c:pt idx="9">
                  <c:v>16</c:v>
                </c:pt>
                <c:pt idx="10">
                  <c:v>14.45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DE4-4C46-A576-493AC63EFB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6549199"/>
        <c:axId val="946563119"/>
      </c:scatterChart>
      <c:valAx>
        <c:axId val="9465491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Tout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6563119"/>
        <c:crosses val="autoZero"/>
        <c:crossBetween val="midCat"/>
      </c:valAx>
      <c:valAx>
        <c:axId val="946563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6549199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PV VS OP</a:t>
            </a:r>
          </a:p>
        </c:rich>
      </c:tx>
      <c:layout>
        <c:manualLayout>
          <c:xMode val="edge"/>
          <c:yMode val="edge"/>
          <c:x val="0.41804195314299536"/>
          <c:y val="2.77778321013826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177185359163308"/>
          <c:y val="0.22414614701140859"/>
          <c:w val="0.81195260998085228"/>
          <c:h val="0.60376905862190577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Sheet2!$C$2:$C$12</c:f>
              <c:numCache>
                <c:formatCode>General</c:formatCode>
                <c:ptCount val="11"/>
                <c:pt idx="0">
                  <c:v>33.902000000000001</c:v>
                </c:pt>
                <c:pt idx="1">
                  <c:v>33.743499999999997</c:v>
                </c:pt>
                <c:pt idx="2">
                  <c:v>33.590000000000003</c:v>
                </c:pt>
                <c:pt idx="3">
                  <c:v>33.426499999999997</c:v>
                </c:pt>
                <c:pt idx="4">
                  <c:v>33.26</c:v>
                </c:pt>
                <c:pt idx="5">
                  <c:v>32.619999999999997</c:v>
                </c:pt>
                <c:pt idx="6">
                  <c:v>32.5</c:v>
                </c:pt>
                <c:pt idx="7">
                  <c:v>32.17</c:v>
                </c:pt>
                <c:pt idx="8">
                  <c:v>31.92</c:v>
                </c:pt>
                <c:pt idx="9">
                  <c:v>31.84</c:v>
                </c:pt>
                <c:pt idx="10">
                  <c:v>31.69</c:v>
                </c:pt>
              </c:numCache>
            </c:numRef>
          </c:xVal>
          <c:yVal>
            <c:numRef>
              <c:f>Sheet2!$D$2:$D$12</c:f>
              <c:numCache>
                <c:formatCode>General</c:formatCode>
                <c:ptCount val="11"/>
                <c:pt idx="0">
                  <c:v>97.036799999999999</c:v>
                </c:pt>
                <c:pt idx="1">
                  <c:v>76.696299999999994</c:v>
                </c:pt>
                <c:pt idx="2">
                  <c:v>62.64</c:v>
                </c:pt>
                <c:pt idx="3">
                  <c:v>52.459099999999999</c:v>
                </c:pt>
                <c:pt idx="4">
                  <c:v>44.62</c:v>
                </c:pt>
                <c:pt idx="5">
                  <c:v>30.45</c:v>
                </c:pt>
                <c:pt idx="6">
                  <c:v>22.05</c:v>
                </c:pt>
                <c:pt idx="7">
                  <c:v>19.96</c:v>
                </c:pt>
                <c:pt idx="8">
                  <c:v>18</c:v>
                </c:pt>
                <c:pt idx="9">
                  <c:v>16</c:v>
                </c:pt>
                <c:pt idx="10">
                  <c:v>14.45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1B6-4BB7-A468-61B3304613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6549199"/>
        <c:axId val="946563119"/>
      </c:scatterChart>
      <c:valAx>
        <c:axId val="9465491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PV</a:t>
                </a:r>
              </a:p>
            </c:rich>
          </c:tx>
          <c:layout>
            <c:manualLayout>
              <c:xMode val="edge"/>
              <c:yMode val="edge"/>
              <c:x val="0.53379155294831171"/>
              <c:y val="0.878680373286672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6563119"/>
        <c:crosses val="autoZero"/>
        <c:crossBetween val="midCat"/>
      </c:valAx>
      <c:valAx>
        <c:axId val="946563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654919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0.34051</cdr:x>
      <cdr:y>0.12319</cdr:y>
    </cdr:from>
    <cdr:to>
      <cdr:x>0.76112</cdr:x>
      <cdr:y>0.18909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50382249-1F85-A69F-72F0-45E19615549E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2861811" y="558083"/>
          <a:ext cx="3535088" cy="298572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0.23523</cdr:x>
      <cdr:y>0.10906</cdr:y>
    </cdr:from>
    <cdr:to>
      <cdr:x>0.75239</cdr:x>
      <cdr:y>0.17311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23904E64-DC99-A9D6-C8A9-6E3504B02833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1957589" y="489398"/>
          <a:ext cx="4303892" cy="287461"/>
        </a:xfrm>
        <a:prstGeom xmlns:a="http://schemas.openxmlformats.org/drawingml/2006/main" prst="rect">
          <a:avLst/>
        </a:prstGeom>
      </cdr:spPr>
    </cdr:pic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0.06556</cdr:x>
      <cdr:y>0.45607</cdr:y>
    </cdr:from>
    <cdr:to>
      <cdr:x>0.10643</cdr:x>
      <cdr:y>0.50884</cdr:y>
    </cdr:to>
    <cdr:sp macro="" textlink="">
      <cdr:nvSpPr>
        <cdr:cNvPr id="2" name="TextBox 7">
          <a:extLst xmlns:a="http://schemas.openxmlformats.org/drawingml/2006/main">
            <a:ext uri="{FF2B5EF4-FFF2-40B4-BE49-F238E27FC236}">
              <a16:creationId xmlns:a16="http://schemas.microsoft.com/office/drawing/2014/main" id="{FE107AE2-453D-8924-1E68-35C8396323A9}"/>
            </a:ext>
          </a:extLst>
        </cdr:cNvPr>
        <cdr:cNvSpPr txBox="1"/>
      </cdr:nvSpPr>
      <cdr:spPr>
        <a:xfrm xmlns:a="http://schemas.openxmlformats.org/drawingml/2006/main">
          <a:off x="568767" y="2128234"/>
          <a:ext cx="354584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sz="1000" dirty="0">
              <a:solidFill>
                <a:schemeClr val="tx2">
                  <a:lumMod val="50000"/>
                </a:schemeClr>
              </a:solidFill>
            </a:rPr>
            <a:t>PV</a:t>
          </a:r>
        </a:p>
      </cdr:txBody>
    </cdr:sp>
  </cdr:relSizeAnchor>
  <cdr:relSizeAnchor xmlns:cdr="http://schemas.openxmlformats.org/drawingml/2006/chartDrawing">
    <cdr:from>
      <cdr:x>0.28083</cdr:x>
      <cdr:y>0.1196</cdr:y>
    </cdr:from>
    <cdr:to>
      <cdr:x>0.80559</cdr:x>
      <cdr:y>0.19135</cdr:y>
    </cdr:to>
    <cdr:pic>
      <cdr:nvPicPr>
        <cdr:cNvPr id="4" name="chart">
          <a:extLst xmlns:a="http://schemas.openxmlformats.org/drawingml/2006/main">
            <a:ext uri="{FF2B5EF4-FFF2-40B4-BE49-F238E27FC236}">
              <a16:creationId xmlns:a16="http://schemas.microsoft.com/office/drawing/2014/main" id="{BC9A8CEB-6479-21B2-7DAF-63BCFFB2FFAD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2436526" y="558085"/>
          <a:ext cx="4552795" cy="334851"/>
        </a:xfrm>
        <a:prstGeom xmlns:a="http://schemas.openxmlformats.org/drawingml/2006/main" prst="rect">
          <a:avLst/>
        </a:prstGeom>
      </cdr:spPr>
    </cdr:pic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0.31775</cdr:x>
      <cdr:y>0.10442</cdr:y>
    </cdr:from>
    <cdr:to>
      <cdr:x>0.78338</cdr:x>
      <cdr:y>0.17699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5B9944ED-4E80-48DC-0C78-B332514E5577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2771844" y="506569"/>
          <a:ext cx="4061800" cy="352022"/>
        </a:xfrm>
        <a:prstGeom xmlns:a="http://schemas.openxmlformats.org/drawingml/2006/main" prst="rect">
          <a:avLst/>
        </a:prstGeom>
      </cdr:spPr>
    </cdr:pic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0.23645</cdr:x>
      <cdr:y>0.09608</cdr:y>
    </cdr:from>
    <cdr:to>
      <cdr:x>0.75019</cdr:x>
      <cdr:y>0.18004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BDC60E9E-3903-C4A6-BFE0-436FBC8A567D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1910367" y="442175"/>
          <a:ext cx="4150676" cy="386366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8768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" name="Google Shape;2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22249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PRBS Test is widely used method </a:t>
            </a:r>
          </a:p>
          <a:p>
            <a:r>
              <a:rPr lang="en-US"/>
              <a:t>in system identification. </a:t>
            </a:r>
          </a:p>
          <a:p>
            <a:endParaRPr lang="en-US"/>
          </a:p>
          <a:p>
            <a:r>
              <a:rPr lang="en-US"/>
              <a:t>In our case we utilized the PRBS Tests to achieve 2 Main objectives. </a:t>
            </a:r>
          </a:p>
          <a:p>
            <a:endParaRPr lang="en-US"/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/>
              <a:t>1. Understand the </a:t>
            </a:r>
            <a:r>
              <a:rPr lang="en-US" sz="1200" b="0" kern="1200">
                <a:solidFill>
                  <a:schemeClr val="bg2">
                    <a:lumMod val="75000"/>
                  </a:schemeClr>
                </a:solidFill>
                <a:latin typeface="Calibri Light"/>
              </a:rPr>
              <a:t>Dynamic Behavior of the Heat Pump at different Stationary Points </a:t>
            </a:r>
            <a:endParaRPr lang="en-US" sz="1200" b="0" kern="1200">
              <a:solidFill>
                <a:schemeClr val="bg2">
                  <a:lumMod val="75000"/>
                </a:schemeClr>
              </a:solidFill>
              <a:latin typeface="Calibri Light"/>
              <a:ea typeface="+mj-ea"/>
              <a:cs typeface="+mj-cs"/>
            </a:endParaRPr>
          </a:p>
          <a:p>
            <a:r>
              <a:rPr lang="en-US"/>
              <a:t>2. And to develop an accurate model of the system in Simulink. </a:t>
            </a:r>
          </a:p>
          <a:p>
            <a:endParaRPr lang="en-US"/>
          </a:p>
          <a:p>
            <a:r>
              <a:rPr lang="en-US"/>
              <a:t>After doing the PRBS Tests we were able to establish  the linear transfer function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7393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performed PRBS tests across a range of outside temperatures starting from +2 to -12 degrees Celsius. </a:t>
            </a:r>
          </a:p>
          <a:p>
            <a:endParaRPr lang="en-US"/>
          </a:p>
          <a:p>
            <a:r>
              <a:rPr lang="en-US"/>
              <a:t>It  helped us understand how to system behaves under various conditions covering both min and max operating points.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1159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We began by  running the unisim plant model with its inbuilt controller until it reached a stables operating point. 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Once stable we conducted tests by applying a step change of +4 and -4 in the OP, during which we recorded the corresponding PV values </a:t>
            </a:r>
          </a:p>
          <a:p>
            <a:endParaRPr lang="en-US"/>
          </a:p>
          <a:p>
            <a:r>
              <a:rPr lang="en-US"/>
              <a:t>These steps allowed us to establish the steady state relationship between OP &amp; PV 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At certain temperatures we observed some spikes which was a characteristic behavior of the model. 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1162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Each of the PRBS tests were run for 24 hours. We then converted the recorded values into delta values which represent the change in OP and PV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These delta values were then used further during the system identification process.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2112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6093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are now ready to implement the developed PI Controller on the UniSim Plant model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8058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273050" y="1557338"/>
            <a:ext cx="9359899" cy="4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88888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4782899" y="6323825"/>
            <a:ext cx="3402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273050" y="549275"/>
            <a:ext cx="9359900" cy="463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1"/>
                </a:solidFill>
              </a:defRPr>
            </a:lvl1pPr>
            <a:lvl2pPr lvl="1" algn="l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de/url?sa=i&amp;rct=j&amp;q=&amp;esrc=s&amp;source=images&amp;cd=&amp;cad=rja&amp;uact=8&amp;ved=0ahUKEwjxw8W4i43SAhUGOhQKHfVIBrsQjRwIBw&amp;url=https://de.wikipedia.org/wiki/Technische_Hochschule_K%C3%B6ln&amp;psig=AFQjCNFf0e0pyih-_7831KYS-YtrOfc77Q&amp;ust=1487075847454485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1"/>
          <p:cNvGrpSpPr/>
          <p:nvPr/>
        </p:nvGrpSpPr>
        <p:grpSpPr>
          <a:xfrm>
            <a:off x="273050" y="0"/>
            <a:ext cx="9636390" cy="71438"/>
            <a:chOff x="903819" y="0"/>
            <a:chExt cx="8244000" cy="108000"/>
          </a:xfrm>
        </p:grpSpPr>
        <p:sp>
          <p:nvSpPr>
            <p:cNvPr id="11" name="Google Shape;11;p11"/>
            <p:cNvSpPr/>
            <p:nvPr/>
          </p:nvSpPr>
          <p:spPr>
            <a:xfrm>
              <a:off x="903819" y="0"/>
              <a:ext cx="2735299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1"/>
            <p:cNvSpPr/>
            <p:nvPr/>
          </p:nvSpPr>
          <p:spPr>
            <a:xfrm>
              <a:off x="3639118" y="0"/>
              <a:ext cx="2736888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1"/>
            <p:cNvSpPr/>
            <p:nvPr/>
          </p:nvSpPr>
          <p:spPr>
            <a:xfrm>
              <a:off x="6376006" y="0"/>
              <a:ext cx="2771813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" name="Google Shape;14;p11" descr="Bildergebnis für th köln log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57949" y="6175037"/>
            <a:ext cx="975000" cy="48703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1"/>
          <p:cNvSpPr txBox="1">
            <a:spLocks noGrp="1"/>
          </p:cNvSpPr>
          <p:nvPr>
            <p:ph type="title"/>
          </p:nvPr>
        </p:nvSpPr>
        <p:spPr>
          <a:xfrm>
            <a:off x="273050" y="549275"/>
            <a:ext cx="9359900" cy="463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body" idx="1"/>
          </p:nvPr>
        </p:nvSpPr>
        <p:spPr>
          <a:xfrm>
            <a:off x="273050" y="1557338"/>
            <a:ext cx="9359899" cy="4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0000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7F84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D6C6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6">
          <p15:clr>
            <a:srgbClr val="F26B43"/>
          </p15:clr>
        </p15:guide>
        <p15:guide id="2" pos="2394">
          <p15:clr>
            <a:srgbClr val="F26B43"/>
          </p15:clr>
        </p15:guide>
        <p15:guide id="3" pos="13">
          <p15:clr>
            <a:srgbClr val="F26B43"/>
          </p15:clr>
        </p15:guide>
        <p15:guide id="4" pos="6068">
          <p15:clr>
            <a:srgbClr val="F26B43"/>
          </p15:clr>
        </p15:guide>
        <p15:guide id="5" pos="6227">
          <p15:clr>
            <a:srgbClr val="F26B43"/>
          </p15:clr>
        </p15:guide>
        <p15:guide id="6" orient="horz" pos="346">
          <p15:clr>
            <a:srgbClr val="F26B43"/>
          </p15:clr>
        </p15:guide>
        <p15:guide id="7" orient="horz" pos="3838">
          <p15:clr>
            <a:srgbClr val="F26B43"/>
          </p15:clr>
        </p15:guide>
        <p15:guide id="8" pos="3846">
          <p15:clr>
            <a:srgbClr val="F26B43"/>
          </p15:clr>
        </p15:guide>
        <p15:guide id="9" pos="3120">
          <p15:clr>
            <a:srgbClr val="F26B43"/>
          </p15:clr>
        </p15:guide>
        <p15:guide id="10" orient="horz" pos="2478">
          <p15:clr>
            <a:srgbClr val="F26B43"/>
          </p15:clr>
        </p15:guide>
        <p15:guide id="11" orient="horz" pos="981">
          <p15:clr>
            <a:srgbClr val="F26B43"/>
          </p15:clr>
        </p15:guide>
        <p15:guide id="12" orient="horz" pos="1570">
          <p15:clr>
            <a:srgbClr val="F26B43"/>
          </p15:clr>
        </p15:guide>
        <p15:guide id="13" orient="horz" pos="2024">
          <p15:clr>
            <a:srgbClr val="F26B43"/>
          </p15:clr>
        </p15:guide>
        <p15:guide id="14" pos="1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1.png"/><Relationship Id="rId7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3.png"/><Relationship Id="rId9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sv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9.svg"/><Relationship Id="rId4" Type="http://schemas.openxmlformats.org/officeDocument/2006/relationships/image" Target="../media/image6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0D3BCD0A-1C52-AB74-9000-70FBC07624BF}"/>
              </a:ext>
            </a:extLst>
          </p:cNvPr>
          <p:cNvSpPr txBox="1">
            <a:spLocks/>
          </p:cNvSpPr>
          <p:nvPr/>
        </p:nvSpPr>
        <p:spPr>
          <a:xfrm>
            <a:off x="4782899" y="6323825"/>
            <a:ext cx="3402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1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49C55B-0950-E287-B5A0-308C4CB658AC}"/>
              </a:ext>
            </a:extLst>
          </p:cNvPr>
          <p:cNvSpPr txBox="1"/>
          <p:nvPr/>
        </p:nvSpPr>
        <p:spPr>
          <a:xfrm>
            <a:off x="536044" y="1017870"/>
            <a:ext cx="88339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1200">
                <a:solidFill>
                  <a:schemeClr val="tx1"/>
                </a:solidFill>
                <a:latin typeface="Calibri Light"/>
                <a:ea typeface="+mj-ea"/>
                <a:cs typeface="+mj-cs"/>
              </a:rPr>
              <a:t>MODELLING AND SIMULATION OF A HEATING SYSTEM OF A SINGLE-FAMILY HOUSE </a:t>
            </a:r>
            <a:endParaRPr lang="en-IN" sz="36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4B970A-5A93-0DB7-AB0D-C134A31766D9}"/>
              </a:ext>
            </a:extLst>
          </p:cNvPr>
          <p:cNvSpPr txBox="1"/>
          <p:nvPr/>
        </p:nvSpPr>
        <p:spPr>
          <a:xfrm>
            <a:off x="536044" y="556205"/>
            <a:ext cx="8833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200">
                <a:solidFill>
                  <a:schemeClr val="bg2">
                    <a:lumMod val="75000"/>
                  </a:schemeClr>
                </a:solidFill>
                <a:latin typeface="Calibri Light"/>
                <a:ea typeface="+mj-ea"/>
                <a:cs typeface="+mj-cs"/>
              </a:rPr>
              <a:t>CASE STUDY</a:t>
            </a:r>
            <a:endParaRPr lang="en-IN" sz="24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2C8F72-4501-56C9-C970-EF18B181E2BB}"/>
              </a:ext>
            </a:extLst>
          </p:cNvPr>
          <p:cNvSpPr txBox="1"/>
          <p:nvPr/>
        </p:nvSpPr>
        <p:spPr>
          <a:xfrm>
            <a:off x="536044" y="3198167"/>
            <a:ext cx="883391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kern="1200">
                <a:solidFill>
                  <a:schemeClr val="bg2">
                    <a:lumMod val="75000"/>
                  </a:schemeClr>
                </a:solidFill>
                <a:latin typeface="Calibri Light"/>
                <a:ea typeface="+mj-ea"/>
                <a:cs typeface="+mj-cs"/>
              </a:rPr>
              <a:t>Presented By:</a:t>
            </a:r>
            <a:endParaRPr lang="en-IN" sz="22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8EDD06-C029-F1CC-B0A7-1C92645B657D}"/>
              </a:ext>
            </a:extLst>
          </p:cNvPr>
          <p:cNvSpPr txBox="1"/>
          <p:nvPr/>
        </p:nvSpPr>
        <p:spPr>
          <a:xfrm>
            <a:off x="536044" y="3659832"/>
            <a:ext cx="883391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sz="2200" b="0" i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Eduardo </a:t>
            </a:r>
            <a:r>
              <a:rPr lang="en-US" sz="2200" b="0" i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Guandulain</a:t>
            </a:r>
            <a:r>
              <a:rPr lang="en-US" sz="2200" b="0" i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Juárez</a:t>
            </a:r>
            <a:endParaRPr lang="en-IN" sz="2200">
              <a:ea typeface="Arial" panose="020B0604020202020204" pitchFamily="34" charset="0"/>
            </a:endParaRPr>
          </a:p>
          <a:p>
            <a:pPr marL="342900" marR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sz="2200" b="0" i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Muhammad </a:t>
            </a:r>
            <a:r>
              <a:rPr lang="en-US" sz="2200" b="0" i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Munam</a:t>
            </a:r>
            <a:r>
              <a:rPr lang="en-US" sz="2200" b="0" i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Uddin Farooqui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 panose="02070309020205020404" pitchFamily="49" charset="0"/>
              <a:buChar char="o"/>
              <a:tabLst/>
              <a:defRPr/>
            </a:pPr>
            <a:r>
              <a:rPr lang="en-US" sz="2200">
                <a:latin typeface="Calibri" panose="020F0502020204030204" pitchFamily="34" charset="0"/>
                <a:cs typeface="Calibri" panose="020F0502020204030204" pitchFamily="34" charset="0"/>
              </a:rPr>
              <a:t>Rohit Arunachalam Gopinath</a:t>
            </a:r>
          </a:p>
          <a:p>
            <a:pPr marL="342900" indent="-342900">
              <a:buSzPts val="1400"/>
              <a:buFont typeface="Courier New" panose="02070309020205020404" pitchFamily="49" charset="0"/>
              <a:buChar char="o"/>
              <a:defRPr/>
            </a:pPr>
            <a:r>
              <a:rPr lang="en-US" sz="2200" err="1">
                <a:latin typeface="Calibri" panose="020F0502020204030204" pitchFamily="34" charset="0"/>
                <a:cs typeface="Calibri" panose="020F0502020204030204" pitchFamily="34" charset="0"/>
              </a:rPr>
              <a:t>Yuganshu</a:t>
            </a:r>
            <a:r>
              <a:rPr lang="en-US" sz="2200">
                <a:latin typeface="Calibri" panose="020F0502020204030204" pitchFamily="34" charset="0"/>
                <a:cs typeface="Calibri" panose="020F0502020204030204" pitchFamily="34" charset="0"/>
              </a:rPr>
              <a:t> Wadhwa </a:t>
            </a:r>
            <a:endParaRPr lang="en-IN" sz="2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sz="2200" b="0" i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Nnamdi </a:t>
            </a:r>
            <a:r>
              <a:rPr lang="en-US" sz="2200" b="0" i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Ogbonnaya</a:t>
            </a:r>
            <a:r>
              <a:rPr lang="en-US" sz="2200" b="0" i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b="0" i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Odii</a:t>
            </a:r>
            <a:endParaRPr lang="en-US" sz="2200" b="0" i="0">
              <a:solidFill>
                <a:srgbClr val="000000"/>
              </a:solidFill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76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73050" y="2049650"/>
            <a:ext cx="9359899" cy="2535230"/>
          </a:xfrm>
        </p:spPr>
        <p:txBody>
          <a:bodyPr/>
          <a:lstStyle/>
          <a:p>
            <a:pPr marL="571500" indent="-342900">
              <a:buFont typeface="Wingdings" panose="05000000000000000000" pitchFamily="2" charset="2"/>
              <a:buChar char="§"/>
            </a:pPr>
            <a:endParaRPr lang="en-US" sz="2400"/>
          </a:p>
          <a:p>
            <a:pPr marL="571500" indent="-342900">
              <a:buFont typeface="Wingdings" panose="05000000000000000000" pitchFamily="2" charset="2"/>
              <a:buChar char="§"/>
            </a:pPr>
            <a:endParaRPr lang="en-US" sz="2400"/>
          </a:p>
          <a:p>
            <a:pPr marL="571500" indent="-342900">
              <a:buFont typeface="Wingdings" panose="05000000000000000000" pitchFamily="2" charset="2"/>
              <a:buChar char="§"/>
            </a:pPr>
            <a:endParaRPr lang="en-US" sz="2400"/>
          </a:p>
          <a:p>
            <a:pPr marL="571500" indent="-342900">
              <a:buFont typeface="Wingdings" panose="05000000000000000000" pitchFamily="2" charset="2"/>
              <a:buChar char="§"/>
            </a:pPr>
            <a:endParaRPr lang="en-US" sz="2400"/>
          </a:p>
          <a:p>
            <a:pPr marL="571500" indent="-342900">
              <a:buFont typeface="Wingdings" panose="05000000000000000000" pitchFamily="2" charset="2"/>
              <a:buChar char="§"/>
            </a:pPr>
            <a:endParaRPr lang="en-US" sz="2400"/>
          </a:p>
          <a:p>
            <a:pPr marL="571500" indent="-342900">
              <a:buFont typeface="Wingdings" panose="05000000000000000000" pitchFamily="2" charset="2"/>
              <a:buChar char="§"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3CE2A1-3008-9991-37E8-119C09F6045D}"/>
              </a:ext>
            </a:extLst>
          </p:cNvPr>
          <p:cNvSpPr txBox="1"/>
          <p:nvPr/>
        </p:nvSpPr>
        <p:spPr>
          <a:xfrm>
            <a:off x="536044" y="556205"/>
            <a:ext cx="8833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200">
                <a:solidFill>
                  <a:schemeClr val="bg2">
                    <a:lumMod val="75000"/>
                  </a:schemeClr>
                </a:solidFill>
                <a:latin typeface="Calibri Light"/>
                <a:ea typeface="+mj-ea"/>
                <a:cs typeface="+mj-cs"/>
              </a:rPr>
              <a:t>PSEUDO-RANDOM BINARY SEQUENCE</a:t>
            </a:r>
            <a:r>
              <a:rPr lang="en-US" sz="2400" b="1" kern="1200">
                <a:solidFill>
                  <a:schemeClr val="bg2">
                    <a:lumMod val="75000"/>
                  </a:schemeClr>
                </a:solidFill>
                <a:latin typeface="Calibri Light"/>
              </a:rPr>
              <a:t> (PRBS)TESTS</a:t>
            </a:r>
            <a:endParaRPr lang="en-IN" sz="2400" b="1" kern="1200">
              <a:solidFill>
                <a:schemeClr val="bg2">
                  <a:lumMod val="75000"/>
                </a:schemeClr>
              </a:solidFill>
              <a:latin typeface="Calibri Light"/>
            </a:endParaRPr>
          </a:p>
        </p:txBody>
      </p:sp>
      <p:pic>
        <p:nvPicPr>
          <p:cNvPr id="8" name="!!M9">
            <a:extLst>
              <a:ext uri="{FF2B5EF4-FFF2-40B4-BE49-F238E27FC236}">
                <a16:creationId xmlns:a16="http://schemas.microsoft.com/office/drawing/2014/main" id="{5C996823-2A1A-F55A-479F-D1161DB362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77208" y="1291104"/>
            <a:ext cx="8551584" cy="42757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31712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!!M9">
            <a:extLst>
              <a:ext uri="{FF2B5EF4-FFF2-40B4-BE49-F238E27FC236}">
                <a16:creationId xmlns:a16="http://schemas.microsoft.com/office/drawing/2014/main" id="{5DBDEFAC-C400-90FF-164E-86A65AA284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4991" y="1423672"/>
            <a:ext cx="8551584" cy="42757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48D40E-949C-63A9-79AB-013F1F1000BE}"/>
              </a:ext>
            </a:extLst>
          </p:cNvPr>
          <p:cNvSpPr txBox="1"/>
          <p:nvPr/>
        </p:nvSpPr>
        <p:spPr>
          <a:xfrm>
            <a:off x="536044" y="556205"/>
            <a:ext cx="8833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200">
                <a:solidFill>
                  <a:schemeClr val="bg2">
                    <a:lumMod val="75000"/>
                  </a:schemeClr>
                </a:solidFill>
                <a:latin typeface="Calibri Light"/>
                <a:ea typeface="+mj-ea"/>
                <a:cs typeface="+mj-cs"/>
              </a:rPr>
              <a:t>SYSTEM IDENTIFICATION</a:t>
            </a:r>
            <a:endParaRPr lang="en-IN" sz="240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7C6177-FFB7-6996-2DAC-28A519674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59" y="3085043"/>
            <a:ext cx="8446077" cy="26859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101182-A150-3A3A-FCCB-54DDF742CA28}"/>
                  </a:ext>
                </a:extLst>
              </p:cNvPr>
              <p:cNvSpPr txBox="1"/>
              <p:nvPr/>
            </p:nvSpPr>
            <p:spPr>
              <a:xfrm>
                <a:off x="1947938" y="1457998"/>
                <a:ext cx="5669922" cy="922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Δ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101182-A150-3A3A-FCCB-54DDF742C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938" y="1457998"/>
                <a:ext cx="5669922" cy="9221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graph on a black background&#10;&#10;Description automatically generated">
            <a:extLst>
              <a:ext uri="{FF2B5EF4-FFF2-40B4-BE49-F238E27FC236}">
                <a16:creationId xmlns:a16="http://schemas.microsoft.com/office/drawing/2014/main" id="{A789BA40-E111-29F3-E7A9-861003971A2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35"/>
          <a:stretch/>
        </p:blipFill>
        <p:spPr>
          <a:xfrm>
            <a:off x="356396" y="1837520"/>
            <a:ext cx="9092404" cy="34256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63E440-B46A-1208-B6C4-B89E2332645F}"/>
              </a:ext>
            </a:extLst>
          </p:cNvPr>
          <p:cNvSpPr txBox="1"/>
          <p:nvPr/>
        </p:nvSpPr>
        <p:spPr>
          <a:xfrm>
            <a:off x="4288664" y="5019649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Timestamp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2688FE-3B96-C197-663F-CAEC8B619604}"/>
              </a:ext>
            </a:extLst>
          </p:cNvPr>
          <p:cNvSpPr txBox="1"/>
          <p:nvPr/>
        </p:nvSpPr>
        <p:spPr>
          <a:xfrm>
            <a:off x="176011" y="3309870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PV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AF9117-A5D9-9207-689A-1F9B85477CB4}"/>
              </a:ext>
            </a:extLst>
          </p:cNvPr>
          <p:cNvCxnSpPr>
            <a:cxnSpLocks/>
          </p:cNvCxnSpPr>
          <p:nvPr/>
        </p:nvCxnSpPr>
        <p:spPr>
          <a:xfrm>
            <a:off x="7918370" y="1575519"/>
            <a:ext cx="37133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9755A6-6A5F-05DE-C895-8E47F9CF18CA}"/>
              </a:ext>
            </a:extLst>
          </p:cNvPr>
          <p:cNvCxnSpPr>
            <a:cxnSpLocks/>
          </p:cNvCxnSpPr>
          <p:nvPr/>
        </p:nvCxnSpPr>
        <p:spPr>
          <a:xfrm>
            <a:off x="7935542" y="1760673"/>
            <a:ext cx="37133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21EBCA-5C26-30F8-21CB-158208CD27A0}"/>
              </a:ext>
            </a:extLst>
          </p:cNvPr>
          <p:cNvSpPr txBox="1"/>
          <p:nvPr/>
        </p:nvSpPr>
        <p:spPr>
          <a:xfrm>
            <a:off x="8289704" y="1451216"/>
            <a:ext cx="1165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  From </a:t>
            </a:r>
            <a:r>
              <a:rPr lang="en-US" sz="1200" err="1"/>
              <a:t>Unisim</a:t>
            </a:r>
            <a:endParaRPr lang="en-US" sz="1200"/>
          </a:p>
          <a:p>
            <a:r>
              <a:rPr lang="en-US" sz="1200"/>
              <a:t>From Simulink</a:t>
            </a:r>
          </a:p>
        </p:txBody>
      </p:sp>
    </p:spTree>
    <p:extLst>
      <p:ext uri="{BB962C8B-B14F-4D97-AF65-F5344CB8AC3E}">
        <p14:creationId xmlns:p14="http://schemas.microsoft.com/office/powerpoint/2010/main" val="380536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5" grpId="0"/>
      <p:bldP spid="6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DE18C4F-F027-599B-D68E-156C91239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715519"/>
              </p:ext>
            </p:extLst>
          </p:nvPr>
        </p:nvGraphicFramePr>
        <p:xfrm>
          <a:off x="927279" y="1575515"/>
          <a:ext cx="8033198" cy="4005433"/>
        </p:xfrm>
        <a:graphic>
          <a:graphicData uri="http://schemas.openxmlformats.org/drawingml/2006/table">
            <a:tbl>
              <a:tblPr firstRow="1" firstCol="1" bandRow="1">
                <a:tableStyleId>{7189AABF-3B5C-4145-8456-83FC7EC66182}</a:tableStyleId>
              </a:tblPr>
              <a:tblGrid>
                <a:gridCol w="1023444">
                  <a:extLst>
                    <a:ext uri="{9D8B030D-6E8A-4147-A177-3AD203B41FA5}">
                      <a16:colId xmlns:a16="http://schemas.microsoft.com/office/drawing/2014/main" val="1028545057"/>
                    </a:ext>
                  </a:extLst>
                </a:gridCol>
                <a:gridCol w="1593051">
                  <a:extLst>
                    <a:ext uri="{9D8B030D-6E8A-4147-A177-3AD203B41FA5}">
                      <a16:colId xmlns:a16="http://schemas.microsoft.com/office/drawing/2014/main" val="2634405985"/>
                    </a:ext>
                  </a:extLst>
                </a:gridCol>
                <a:gridCol w="1664356">
                  <a:extLst>
                    <a:ext uri="{9D8B030D-6E8A-4147-A177-3AD203B41FA5}">
                      <a16:colId xmlns:a16="http://schemas.microsoft.com/office/drawing/2014/main" val="1093664433"/>
                    </a:ext>
                  </a:extLst>
                </a:gridCol>
                <a:gridCol w="697954">
                  <a:extLst>
                    <a:ext uri="{9D8B030D-6E8A-4147-A177-3AD203B41FA5}">
                      <a16:colId xmlns:a16="http://schemas.microsoft.com/office/drawing/2014/main" val="705576742"/>
                    </a:ext>
                  </a:extLst>
                </a:gridCol>
                <a:gridCol w="830498">
                  <a:extLst>
                    <a:ext uri="{9D8B030D-6E8A-4147-A177-3AD203B41FA5}">
                      <a16:colId xmlns:a16="http://schemas.microsoft.com/office/drawing/2014/main" val="2861408301"/>
                    </a:ext>
                  </a:extLst>
                </a:gridCol>
                <a:gridCol w="1132498">
                  <a:extLst>
                    <a:ext uri="{9D8B030D-6E8A-4147-A177-3AD203B41FA5}">
                      <a16:colId xmlns:a16="http://schemas.microsoft.com/office/drawing/2014/main" val="1946439682"/>
                    </a:ext>
                  </a:extLst>
                </a:gridCol>
                <a:gridCol w="1091397">
                  <a:extLst>
                    <a:ext uri="{9D8B030D-6E8A-4147-A177-3AD203B41FA5}">
                      <a16:colId xmlns:a16="http://schemas.microsoft.com/office/drawing/2014/main" val="3509775035"/>
                    </a:ext>
                  </a:extLst>
                </a:gridCol>
              </a:tblGrid>
              <a:tr h="3988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T_Out (°C)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PV_Stationary (°C)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OP_Stationary (%)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r>
                        <a:rPr lang="en-US" sz="1200" b="1" baseline="-250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 (s)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r>
                        <a:rPr lang="en-US" sz="1200" b="1" baseline="-2500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 (s)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r>
                        <a:rPr lang="en-US" sz="1200" b="1" baseline="-2500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 (days)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extLst>
                  <a:ext uri="{0D108BD9-81ED-4DB2-BD59-A6C34878D82A}">
                    <a16:rowId xmlns:a16="http://schemas.microsoft.com/office/drawing/2014/main" val="2396498054"/>
                  </a:ext>
                </a:extLst>
              </a:tr>
              <a:tr h="3467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33.902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97.0368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9784.27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4025452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46.59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extLst>
                  <a:ext uri="{0D108BD9-81ED-4DB2-BD59-A6C34878D82A}">
                    <a16:rowId xmlns:a16="http://schemas.microsoft.com/office/drawing/2014/main" val="1555005266"/>
                  </a:ext>
                </a:extLst>
              </a:tr>
              <a:tr h="3537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33.7435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76.6963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242.77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1838599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21.28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extLst>
                  <a:ext uri="{0D108BD9-81ED-4DB2-BD59-A6C34878D82A}">
                    <a16:rowId xmlns:a16="http://schemas.microsoft.com/office/drawing/2014/main" val="836533644"/>
                  </a:ext>
                </a:extLst>
              </a:tr>
              <a:tr h="3194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33.59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62.64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0.0165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1650000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19.09722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extLst>
                  <a:ext uri="{0D108BD9-81ED-4DB2-BD59-A6C34878D82A}">
                    <a16:rowId xmlns:a16="http://schemas.microsoft.com/office/drawing/2014/main" val="1219827392"/>
                  </a:ext>
                </a:extLst>
              </a:tr>
              <a:tr h="3537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33.4265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52.4591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0.019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250.49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1073817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12.42844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extLst>
                  <a:ext uri="{0D108BD9-81ED-4DB2-BD59-A6C34878D82A}">
                    <a16:rowId xmlns:a16="http://schemas.microsoft.com/office/drawing/2014/main" val="3472724268"/>
                  </a:ext>
                </a:extLst>
              </a:tr>
              <a:tr h="3265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33.26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44.62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0.025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949536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10.99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extLst>
                  <a:ext uri="{0D108BD9-81ED-4DB2-BD59-A6C34878D82A}">
                    <a16:rowId xmlns:a16="http://schemas.microsoft.com/office/drawing/2014/main" val="3186831101"/>
                  </a:ext>
                </a:extLst>
              </a:tr>
              <a:tr h="3177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32.62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30.45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550000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6.365741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extLst>
                  <a:ext uri="{0D108BD9-81ED-4DB2-BD59-A6C34878D82A}">
                    <a16:rowId xmlns:a16="http://schemas.microsoft.com/office/drawing/2014/main" val="236433074"/>
                  </a:ext>
                </a:extLst>
              </a:tr>
              <a:tr h="3177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32.5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22.05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400000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4.62963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extLst>
                  <a:ext uri="{0D108BD9-81ED-4DB2-BD59-A6C34878D82A}">
                    <a16:rowId xmlns:a16="http://schemas.microsoft.com/office/drawing/2014/main" val="4195901928"/>
                  </a:ext>
                </a:extLst>
              </a:tr>
              <a:tr h="3177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32.17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19.96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220000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2.546296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extLst>
                  <a:ext uri="{0D108BD9-81ED-4DB2-BD59-A6C34878D82A}">
                    <a16:rowId xmlns:a16="http://schemas.microsoft.com/office/drawing/2014/main" val="3975853489"/>
                  </a:ext>
                </a:extLst>
              </a:tr>
              <a:tr h="3177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31.92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300000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3.472222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extLst>
                  <a:ext uri="{0D108BD9-81ED-4DB2-BD59-A6C34878D82A}">
                    <a16:rowId xmlns:a16="http://schemas.microsoft.com/office/drawing/2014/main" val="2942225532"/>
                  </a:ext>
                </a:extLst>
              </a:tr>
              <a:tr h="3177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31.84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280000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3.240741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extLst>
                  <a:ext uri="{0D108BD9-81ED-4DB2-BD59-A6C34878D82A}">
                    <a16:rowId xmlns:a16="http://schemas.microsoft.com/office/drawing/2014/main" val="1103991257"/>
                  </a:ext>
                </a:extLst>
              </a:tr>
              <a:tr h="3177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31.69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14.45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250000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2.893519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extLst>
                  <a:ext uri="{0D108BD9-81ED-4DB2-BD59-A6C34878D82A}">
                    <a16:rowId xmlns:a16="http://schemas.microsoft.com/office/drawing/2014/main" val="390625685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CF59875-DCD9-52B2-0C9E-2A3ED771F691}"/>
              </a:ext>
            </a:extLst>
          </p:cNvPr>
          <p:cNvSpPr txBox="1"/>
          <p:nvPr/>
        </p:nvSpPr>
        <p:spPr>
          <a:xfrm>
            <a:off x="536044" y="556205"/>
            <a:ext cx="8833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200">
                <a:solidFill>
                  <a:schemeClr val="bg2">
                    <a:lumMod val="75000"/>
                  </a:schemeClr>
                </a:solidFill>
                <a:latin typeface="Calibri Light"/>
                <a:ea typeface="+mj-ea"/>
                <a:cs typeface="+mj-cs"/>
              </a:rPr>
              <a:t>SYSTEM IDENTIFICATION – PARAMETER</a:t>
            </a:r>
            <a:r>
              <a:rPr lang="en-US" sz="2400" b="1">
                <a:solidFill>
                  <a:schemeClr val="tx1"/>
                </a:solidFill>
                <a:latin typeface="Calibri Light"/>
              </a:rPr>
              <a:t> </a:t>
            </a:r>
            <a:r>
              <a:rPr lang="en-US" sz="2400" b="1" kern="1200">
                <a:solidFill>
                  <a:schemeClr val="bg2">
                    <a:lumMod val="75000"/>
                  </a:schemeClr>
                </a:solidFill>
                <a:latin typeface="Calibri Light"/>
                <a:ea typeface="+mj-ea"/>
                <a:cs typeface="+mj-cs"/>
              </a:rPr>
              <a:t>ESTIMATION </a:t>
            </a:r>
            <a:endParaRPr lang="en-IN" sz="240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417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F3C81AA-8BE6-492C-962D-781CA5F958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3394821"/>
              </p:ext>
            </p:extLst>
          </p:nvPr>
        </p:nvGraphicFramePr>
        <p:xfrm>
          <a:off x="323644" y="1341279"/>
          <a:ext cx="8404542" cy="4530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ACFE92D-0191-E2FA-3FED-5A8EBC0F3DD7}"/>
              </a:ext>
            </a:extLst>
          </p:cNvPr>
          <p:cNvSpPr txBox="1"/>
          <p:nvPr/>
        </p:nvSpPr>
        <p:spPr>
          <a:xfrm>
            <a:off x="536044" y="556205"/>
            <a:ext cx="8833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200">
                <a:solidFill>
                  <a:schemeClr val="bg2">
                    <a:lumMod val="75000"/>
                  </a:schemeClr>
                </a:solidFill>
                <a:latin typeface="Calibri Light"/>
                <a:ea typeface="+mj-ea"/>
                <a:cs typeface="+mj-cs"/>
              </a:rPr>
              <a:t>SYSTEM IDENTIFICATION – PARAMETER</a:t>
            </a:r>
            <a:r>
              <a:rPr lang="en-US" sz="2400" b="1">
                <a:solidFill>
                  <a:schemeClr val="tx1"/>
                </a:solidFill>
                <a:latin typeface="Calibri Light"/>
              </a:rPr>
              <a:t> </a:t>
            </a:r>
            <a:r>
              <a:rPr lang="en-US" sz="2400" b="1" kern="1200">
                <a:solidFill>
                  <a:schemeClr val="bg2">
                    <a:lumMod val="75000"/>
                  </a:schemeClr>
                </a:solidFill>
                <a:latin typeface="Calibri Light"/>
                <a:ea typeface="+mj-ea"/>
                <a:cs typeface="+mj-cs"/>
              </a:rPr>
              <a:t>ESTIMATION </a:t>
            </a:r>
            <a:endParaRPr lang="en-IN" sz="240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432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F3A99E3-0C07-423E-836F-939C1D9723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7441553"/>
              </p:ext>
            </p:extLst>
          </p:nvPr>
        </p:nvGraphicFramePr>
        <p:xfrm>
          <a:off x="585787" y="1317938"/>
          <a:ext cx="8322099" cy="4487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490406F-EC41-F4F0-02B2-0B3CCADF7850}"/>
              </a:ext>
            </a:extLst>
          </p:cNvPr>
          <p:cNvSpPr txBox="1"/>
          <p:nvPr/>
        </p:nvSpPr>
        <p:spPr>
          <a:xfrm>
            <a:off x="536044" y="556205"/>
            <a:ext cx="8833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200">
                <a:solidFill>
                  <a:schemeClr val="bg2">
                    <a:lumMod val="75000"/>
                  </a:schemeClr>
                </a:solidFill>
                <a:latin typeface="Calibri Light"/>
                <a:ea typeface="+mj-ea"/>
                <a:cs typeface="+mj-cs"/>
              </a:rPr>
              <a:t>SYSTEM IDENTIFICATION – PARAMETER</a:t>
            </a:r>
            <a:r>
              <a:rPr lang="en-US" sz="2400" b="1">
                <a:solidFill>
                  <a:schemeClr val="tx1"/>
                </a:solidFill>
                <a:latin typeface="Calibri Light"/>
              </a:rPr>
              <a:t> </a:t>
            </a:r>
            <a:r>
              <a:rPr lang="en-US" sz="2400" b="1" kern="1200">
                <a:solidFill>
                  <a:schemeClr val="bg2">
                    <a:lumMod val="75000"/>
                  </a:schemeClr>
                </a:solidFill>
                <a:latin typeface="Calibri Light"/>
                <a:ea typeface="+mj-ea"/>
                <a:cs typeface="+mj-cs"/>
              </a:rPr>
              <a:t>ESTIMATION </a:t>
            </a:r>
            <a:endParaRPr lang="en-IN" sz="240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582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B9059-EB0C-7227-2EEF-1152B4322334}"/>
              </a:ext>
            </a:extLst>
          </p:cNvPr>
          <p:cNvSpPr txBox="1"/>
          <p:nvPr/>
        </p:nvSpPr>
        <p:spPr>
          <a:xfrm>
            <a:off x="536044" y="556205"/>
            <a:ext cx="8833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200">
                <a:solidFill>
                  <a:schemeClr val="bg2">
                    <a:lumMod val="75000"/>
                  </a:schemeClr>
                </a:solidFill>
                <a:latin typeface="Calibri Light"/>
                <a:ea typeface="+mj-ea"/>
                <a:cs typeface="+mj-cs"/>
              </a:rPr>
              <a:t>SYSTEM IDENTIFICATION – NON LINEAR STATIONARY CURVE</a:t>
            </a:r>
            <a:endParaRPr lang="en-IN" sz="240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8706C90-68F4-499D-8F32-C1AD627FEB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6657352"/>
              </p:ext>
            </p:extLst>
          </p:nvPr>
        </p:nvGraphicFramePr>
        <p:xfrm>
          <a:off x="128788" y="1300766"/>
          <a:ext cx="8676067" cy="4666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77613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2ED1B-6C6C-FFAD-50E0-A6C8C9AF2D19}"/>
              </a:ext>
            </a:extLst>
          </p:cNvPr>
          <p:cNvSpPr txBox="1"/>
          <p:nvPr/>
        </p:nvSpPr>
        <p:spPr>
          <a:xfrm>
            <a:off x="536044" y="556205"/>
            <a:ext cx="8833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200">
                <a:solidFill>
                  <a:schemeClr val="bg2">
                    <a:lumMod val="75000"/>
                  </a:schemeClr>
                </a:solidFill>
                <a:latin typeface="Calibri Light"/>
                <a:ea typeface="+mj-ea"/>
                <a:cs typeface="+mj-cs"/>
              </a:rPr>
              <a:t>SYSTEM IDENTIFICATION – EFFECT OF DISTURBANCE Tout</a:t>
            </a:r>
            <a:endParaRPr lang="en-IN" sz="240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C73E25D-F412-098E-4951-5ECBFD17DA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9239677"/>
              </p:ext>
            </p:extLst>
          </p:nvPr>
        </p:nvGraphicFramePr>
        <p:xfrm>
          <a:off x="-167425" y="1283594"/>
          <a:ext cx="9388698" cy="5091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37353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90406F-EC41-F4F0-02B2-0B3CCADF7850}"/>
              </a:ext>
            </a:extLst>
          </p:cNvPr>
          <p:cNvSpPr txBox="1"/>
          <p:nvPr/>
        </p:nvSpPr>
        <p:spPr>
          <a:xfrm>
            <a:off x="536044" y="556205"/>
            <a:ext cx="8833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200">
                <a:solidFill>
                  <a:schemeClr val="bg2">
                    <a:lumMod val="75000"/>
                  </a:schemeClr>
                </a:solidFill>
                <a:latin typeface="Calibri Light"/>
                <a:ea typeface="+mj-ea"/>
                <a:cs typeface="+mj-cs"/>
              </a:rPr>
              <a:t>SYSTEM IDENTIFICATION – SETPOINT TRACKING</a:t>
            </a:r>
            <a:endParaRPr lang="en-IN" sz="240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8706C90-68F4-499D-8F32-C1AD627FEB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1044901"/>
              </p:ext>
            </p:extLst>
          </p:nvPr>
        </p:nvGraphicFramePr>
        <p:xfrm>
          <a:off x="120203" y="1343696"/>
          <a:ext cx="8937939" cy="4868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E107AE2-453D-8924-1E68-35C8396323A9}"/>
              </a:ext>
            </a:extLst>
          </p:cNvPr>
          <p:cNvSpPr txBox="1"/>
          <p:nvPr/>
        </p:nvSpPr>
        <p:spPr>
          <a:xfrm>
            <a:off x="1106103" y="3528893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tx2">
                    <a:lumMod val="50000"/>
                  </a:schemeClr>
                </a:solidFill>
              </a:rPr>
              <a:t>OP</a:t>
            </a:r>
          </a:p>
        </p:txBody>
      </p:sp>
    </p:spTree>
    <p:extLst>
      <p:ext uri="{BB962C8B-B14F-4D97-AF65-F5344CB8AC3E}">
        <p14:creationId xmlns:p14="http://schemas.microsoft.com/office/powerpoint/2010/main" val="2156569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1F45EA-8483-2370-9F2C-27EC6AE219C7}"/>
              </a:ext>
            </a:extLst>
          </p:cNvPr>
          <p:cNvSpPr txBox="1"/>
          <p:nvPr/>
        </p:nvSpPr>
        <p:spPr>
          <a:xfrm>
            <a:off x="536044" y="3105834"/>
            <a:ext cx="88339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kern="1200">
                <a:solidFill>
                  <a:schemeClr val="bg2">
                    <a:lumMod val="75000"/>
                  </a:schemeClr>
                </a:solidFill>
                <a:latin typeface="Calibri Light"/>
                <a:ea typeface="+mj-ea"/>
                <a:cs typeface="+mj-cs"/>
              </a:rPr>
              <a:t>PLANT MODEL</a:t>
            </a:r>
            <a:endParaRPr lang="en-IN" sz="360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836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C7F4BF-B256-E97C-1095-D3F7519707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3CB4145-45F7-4788-F3DE-863EA7000071}"/>
              </a:ext>
            </a:extLst>
          </p:cNvPr>
          <p:cNvGrpSpPr/>
          <p:nvPr/>
        </p:nvGrpSpPr>
        <p:grpSpPr>
          <a:xfrm>
            <a:off x="3914163" y="468281"/>
            <a:ext cx="4993640" cy="3054632"/>
            <a:chOff x="3438268" y="1941195"/>
            <a:chExt cx="5441572" cy="344298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35A0B83-7F64-A55D-07FB-839A33E8D417}"/>
                </a:ext>
              </a:extLst>
            </p:cNvPr>
            <p:cNvCxnSpPr>
              <a:cxnSpLocks/>
            </p:cNvCxnSpPr>
            <p:nvPr/>
          </p:nvCxnSpPr>
          <p:spPr>
            <a:xfrm rot="-180000" flipV="1">
              <a:off x="6721475" y="3407352"/>
              <a:ext cx="781050" cy="78105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BEB432E-28AB-ABAB-47B2-B38BB6FCE14F}"/>
                </a:ext>
              </a:extLst>
            </p:cNvPr>
            <p:cNvCxnSpPr/>
            <p:nvPr/>
          </p:nvCxnSpPr>
          <p:spPr>
            <a:xfrm>
              <a:off x="4033520" y="4907280"/>
              <a:ext cx="4846320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3F02B4A-4323-4A35-B48E-C60F736694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0447" y="1941195"/>
              <a:ext cx="0" cy="2970414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B60B064-7E97-256E-3DE5-0CE2405D0D2F}"/>
                </a:ext>
              </a:extLst>
            </p:cNvPr>
            <p:cNvSpPr/>
            <p:nvPr/>
          </p:nvSpPr>
          <p:spPr>
            <a:xfrm>
              <a:off x="4033520" y="2106930"/>
              <a:ext cx="3819525" cy="2800350"/>
            </a:xfrm>
            <a:custGeom>
              <a:avLst/>
              <a:gdLst>
                <a:gd name="connsiteX0" fmla="*/ 0 w 3819525"/>
                <a:gd name="connsiteY0" fmla="*/ 2800350 h 2800350"/>
                <a:gd name="connsiteX1" fmla="*/ 990600 w 3819525"/>
                <a:gd name="connsiteY1" fmla="*/ 2752725 h 2800350"/>
                <a:gd name="connsiteX2" fmla="*/ 990600 w 3819525"/>
                <a:gd name="connsiteY2" fmla="*/ 2752725 h 2800350"/>
                <a:gd name="connsiteX3" fmla="*/ 2152650 w 3819525"/>
                <a:gd name="connsiteY3" fmla="*/ 2409825 h 2800350"/>
                <a:gd name="connsiteX4" fmla="*/ 2981325 w 3819525"/>
                <a:gd name="connsiteY4" fmla="*/ 1800225 h 2800350"/>
                <a:gd name="connsiteX5" fmla="*/ 3648075 w 3819525"/>
                <a:gd name="connsiteY5" fmla="*/ 866775 h 2800350"/>
                <a:gd name="connsiteX6" fmla="*/ 3819525 w 3819525"/>
                <a:gd name="connsiteY6" fmla="*/ 0 h 2800350"/>
                <a:gd name="connsiteX7" fmla="*/ 3819525 w 3819525"/>
                <a:gd name="connsiteY7" fmla="*/ 0 h 280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9525" h="2800350">
                  <a:moveTo>
                    <a:pt x="0" y="2800350"/>
                  </a:moveTo>
                  <a:lnTo>
                    <a:pt x="990600" y="2752725"/>
                  </a:lnTo>
                  <a:lnTo>
                    <a:pt x="990600" y="2752725"/>
                  </a:lnTo>
                  <a:cubicBezTo>
                    <a:pt x="1184275" y="2695575"/>
                    <a:pt x="1820863" y="2568575"/>
                    <a:pt x="2152650" y="2409825"/>
                  </a:cubicBezTo>
                  <a:cubicBezTo>
                    <a:pt x="2484437" y="2251075"/>
                    <a:pt x="2732088" y="2057400"/>
                    <a:pt x="2981325" y="1800225"/>
                  </a:cubicBezTo>
                  <a:cubicBezTo>
                    <a:pt x="3230562" y="1543050"/>
                    <a:pt x="3508375" y="1166812"/>
                    <a:pt x="3648075" y="866775"/>
                  </a:cubicBezTo>
                  <a:cubicBezTo>
                    <a:pt x="3787775" y="566738"/>
                    <a:pt x="3819525" y="0"/>
                    <a:pt x="3819525" y="0"/>
                  </a:cubicBezTo>
                  <a:lnTo>
                    <a:pt x="3819525" y="0"/>
                  </a:lnTo>
                </a:path>
              </a:pathLst>
            </a:custGeom>
            <a:ln w="254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59DF74D-7570-FD74-95AE-8D8254E049A4}"/>
                </a:ext>
              </a:extLst>
            </p:cNvPr>
            <p:cNvSpPr/>
            <p:nvPr/>
          </p:nvSpPr>
          <p:spPr>
            <a:xfrm>
              <a:off x="7073900" y="3708400"/>
              <a:ext cx="133350" cy="1333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2C8F0F0-D81D-B7A4-FFE6-06E70778D8A4}"/>
                </a:ext>
              </a:extLst>
            </p:cNvPr>
            <p:cNvCxnSpPr>
              <a:cxnSpLocks/>
            </p:cNvCxnSpPr>
            <p:nvPr/>
          </p:nvCxnSpPr>
          <p:spPr>
            <a:xfrm rot="23400000" flipV="1">
              <a:off x="5446454" y="4253609"/>
              <a:ext cx="781050" cy="78105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2AC7515-01BE-43F7-1215-95531F2D8C72}"/>
                </a:ext>
              </a:extLst>
            </p:cNvPr>
            <p:cNvSpPr/>
            <p:nvPr/>
          </p:nvSpPr>
          <p:spPr>
            <a:xfrm>
              <a:off x="5798879" y="4567357"/>
              <a:ext cx="133350" cy="1333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64E1B59-D29A-B55C-8838-5CD105B78AD2}"/>
                </a:ext>
              </a:extLst>
            </p:cNvPr>
            <p:cNvCxnSpPr>
              <a:cxnSpLocks/>
            </p:cNvCxnSpPr>
            <p:nvPr/>
          </p:nvCxnSpPr>
          <p:spPr>
            <a:xfrm rot="19440000" flipV="1">
              <a:off x="7394575" y="2251652"/>
              <a:ext cx="781050" cy="78105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C9DF238-D75B-636A-DFA6-08FBFD9129C3}"/>
                </a:ext>
              </a:extLst>
            </p:cNvPr>
            <p:cNvSpPr/>
            <p:nvPr/>
          </p:nvSpPr>
          <p:spPr>
            <a:xfrm>
              <a:off x="7721600" y="2552700"/>
              <a:ext cx="133350" cy="1333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6994E6E-BD4A-2347-2CE2-5E7EA05D7490}"/>
                </a:ext>
              </a:extLst>
            </p:cNvPr>
            <p:cNvSpPr txBox="1"/>
            <p:nvPr/>
          </p:nvSpPr>
          <p:spPr>
            <a:xfrm>
              <a:off x="3438268" y="3202782"/>
              <a:ext cx="59871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PV</a:t>
              </a:r>
              <a:endParaRPr lang="en-IN" sz="18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0A5DCEF-FF08-F694-4D68-22C77C872F80}"/>
                </a:ext>
              </a:extLst>
            </p:cNvPr>
            <p:cNvSpPr txBox="1"/>
            <p:nvPr/>
          </p:nvSpPr>
          <p:spPr>
            <a:xfrm>
              <a:off x="6157322" y="5014843"/>
              <a:ext cx="59871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OP</a:t>
              </a:r>
              <a:endParaRPr lang="en-IN" sz="180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4BBAA74-6FD5-E6B1-0107-305635145000}"/>
              </a:ext>
            </a:extLst>
          </p:cNvPr>
          <p:cNvGrpSpPr/>
          <p:nvPr/>
        </p:nvGrpSpPr>
        <p:grpSpPr>
          <a:xfrm>
            <a:off x="998197" y="1240807"/>
            <a:ext cx="1917769" cy="1509580"/>
            <a:chOff x="1867241" y="889368"/>
            <a:chExt cx="1917769" cy="150958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6D08AC-0A77-E863-DC10-49B5A29253E2}"/>
                    </a:ext>
                  </a:extLst>
                </p:cNvPr>
                <p:cNvSpPr txBox="1"/>
                <p:nvPr/>
              </p:nvSpPr>
              <p:spPr>
                <a:xfrm>
                  <a:off x="1867241" y="889368"/>
                  <a:ext cx="14320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𝑃𝑉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𝑂𝑃</m:t>
                            </m:r>
                          </m:e>
                        </m:d>
                      </m:oMath>
                    </m:oMathPara>
                  </a14:m>
                  <a:endParaRPr lang="en-IN" sz="2000" b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6D08AC-0A77-E863-DC10-49B5A29253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7241" y="889368"/>
                  <a:ext cx="1432059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3404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ABD056D-81A0-BC8C-CF46-CF8A0A20DCE6}"/>
                </a:ext>
              </a:extLst>
            </p:cNvPr>
            <p:cNvGrpSpPr/>
            <p:nvPr/>
          </p:nvGrpSpPr>
          <p:grpSpPr>
            <a:xfrm>
              <a:off x="1867241" y="1714747"/>
              <a:ext cx="1917769" cy="684201"/>
              <a:chOff x="0" y="1406970"/>
              <a:chExt cx="1917769" cy="68420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CC9F0C3E-FF1D-0409-3422-C6B1C01FD166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1406970"/>
                    <a:ext cx="18682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𝑃𝑉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sub>
                          </m:sSub>
                        </m:oMath>
                      </m:oMathPara>
                    </a14:m>
                    <a:endParaRPr lang="en-IN" sz="2000" b="0"/>
                  </a:p>
                </p:txBody>
              </p:sp>
            </mc:Choice>
            <mc:Fallback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CC9F0C3E-FF1D-0409-3422-C6B1C01FD1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1406970"/>
                    <a:ext cx="1868204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614" r="-980" b="-2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8DCFE5D-43C6-7EBB-5C57-2C01BB75926B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1783394"/>
                    <a:ext cx="191776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𝑂𝑃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sub>
                          </m:sSub>
                        </m:oMath>
                      </m:oMathPara>
                    </a14:m>
                    <a:endParaRPr lang="en-IN" sz="2000" b="0"/>
                  </a:p>
                </p:txBody>
              </p:sp>
            </mc:Choice>
            <mc:Fallback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8DCFE5D-43C6-7EBB-5C57-2C01BB7592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1783394"/>
                    <a:ext cx="1917769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548" r="-955" b="-2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9D85788-3A21-5819-7E9F-7F52232356EE}"/>
              </a:ext>
            </a:extLst>
          </p:cNvPr>
          <p:cNvSpPr txBox="1"/>
          <p:nvPr/>
        </p:nvSpPr>
        <p:spPr>
          <a:xfrm>
            <a:off x="998197" y="5102042"/>
            <a:ext cx="3295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Nonlinear Stationary Model</a:t>
            </a:r>
            <a:endParaRPr lang="en-IN" sz="18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ABE97D-BC6D-843B-3D17-B66ADD66428F}"/>
              </a:ext>
            </a:extLst>
          </p:cNvPr>
          <p:cNvSpPr txBox="1"/>
          <p:nvPr/>
        </p:nvSpPr>
        <p:spPr>
          <a:xfrm>
            <a:off x="998197" y="4240438"/>
            <a:ext cx="3295448" cy="369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 Delta Model</a:t>
            </a:r>
            <a:endParaRPr lang="en-IN" sz="180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AAD747-BFC0-8854-14C3-8D5E702EDE34}"/>
                  </a:ext>
                </a:extLst>
              </p:cNvPr>
              <p:cNvSpPr txBox="1"/>
              <p:nvPr/>
            </p:nvSpPr>
            <p:spPr>
              <a:xfrm>
                <a:off x="4375950" y="4113906"/>
                <a:ext cx="322254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Δ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I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I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I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∙(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𝑂</m:t>
                      </m:r>
                      <m:sSub>
                        <m:sSub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Δ</m:t>
                          </m:r>
                        </m:sub>
                      </m:sSub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180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AAD747-BFC0-8854-14C3-8D5E702ED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950" y="4113906"/>
                <a:ext cx="3222549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diagram of a computer&#10;&#10;Description automatically generated">
            <a:extLst>
              <a:ext uri="{FF2B5EF4-FFF2-40B4-BE49-F238E27FC236}">
                <a16:creationId xmlns:a16="http://schemas.microsoft.com/office/drawing/2014/main" id="{85C5B52A-B129-6B56-E369-3A77E9BAA07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3626" t="5510" r="38462" b="55131"/>
          <a:stretch/>
        </p:blipFill>
        <p:spPr bwMode="auto">
          <a:xfrm>
            <a:off x="15272645" y="1822266"/>
            <a:ext cx="1774372" cy="14107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 descr="A diagram of a computer&#10;&#10;Description automatically generated">
            <a:extLst>
              <a:ext uri="{FF2B5EF4-FFF2-40B4-BE49-F238E27FC236}">
                <a16:creationId xmlns:a16="http://schemas.microsoft.com/office/drawing/2014/main" id="{CA5BF6A2-A572-FD26-B5B5-FEB38860CFF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0" b="4838"/>
          <a:stretch/>
        </p:blipFill>
        <p:spPr bwMode="auto">
          <a:xfrm>
            <a:off x="10951016" y="1822265"/>
            <a:ext cx="9906000" cy="32134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C04072-F80D-F056-5980-D10C3BF7AAAE}"/>
              </a:ext>
            </a:extLst>
          </p:cNvPr>
          <p:cNvSpPr txBox="1"/>
          <p:nvPr/>
        </p:nvSpPr>
        <p:spPr>
          <a:xfrm>
            <a:off x="16185933" y="5495113"/>
            <a:ext cx="3295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Nonlinear Stationary Model</a:t>
            </a:r>
            <a:endParaRPr lang="en-IN" sz="18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A53CC3-5F2F-3CFA-2804-84268599A9FD}"/>
              </a:ext>
            </a:extLst>
          </p:cNvPr>
          <p:cNvSpPr txBox="1"/>
          <p:nvPr/>
        </p:nvSpPr>
        <p:spPr>
          <a:xfrm>
            <a:off x="16553496" y="366788"/>
            <a:ext cx="3295448" cy="369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 Delta Model</a:t>
            </a:r>
            <a:endParaRPr lang="en-IN" sz="1800">
              <a:solidFill>
                <a:schemeClr val="accent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16B639-4A59-C5C4-2EDB-18DA4A8CFA5D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16742216" y="4856480"/>
            <a:ext cx="1091441" cy="6386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8982A6-4E44-DB1F-6067-1927D584610D}"/>
              </a:ext>
            </a:extLst>
          </p:cNvPr>
          <p:cNvCxnSpPr>
            <a:cxnSpLocks/>
          </p:cNvCxnSpPr>
          <p:nvPr/>
        </p:nvCxnSpPr>
        <p:spPr>
          <a:xfrm flipH="1">
            <a:off x="16185933" y="736075"/>
            <a:ext cx="1165883" cy="117981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41B7E8-A55D-9381-3A02-1A6BD0ADEFFC}"/>
              </a:ext>
            </a:extLst>
          </p:cNvPr>
          <p:cNvSpPr txBox="1"/>
          <p:nvPr/>
        </p:nvSpPr>
        <p:spPr>
          <a:xfrm>
            <a:off x="536044" y="556205"/>
            <a:ext cx="8833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200">
                <a:solidFill>
                  <a:schemeClr val="bg2">
                    <a:lumMod val="75000"/>
                  </a:schemeClr>
                </a:solidFill>
                <a:latin typeface="Calibri Light"/>
                <a:ea typeface="+mj-ea"/>
                <a:cs typeface="+mj-cs"/>
              </a:rPr>
              <a:t>PLANT MODEL</a:t>
            </a:r>
            <a:endParaRPr lang="en-IN" sz="240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" name="chart">
            <a:extLst>
              <a:ext uri="{FF2B5EF4-FFF2-40B4-BE49-F238E27FC236}">
                <a16:creationId xmlns:a16="http://schemas.microsoft.com/office/drawing/2014/main" id="{B43C1B7D-A9DA-44D7-C669-4F04FA8872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8435" y="5052711"/>
            <a:ext cx="5414089" cy="39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0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48D40E-949C-63A9-79AB-013F1F1000BE}"/>
              </a:ext>
            </a:extLst>
          </p:cNvPr>
          <p:cNvSpPr txBox="1"/>
          <p:nvPr/>
        </p:nvSpPr>
        <p:spPr>
          <a:xfrm>
            <a:off x="536044" y="556205"/>
            <a:ext cx="8833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200">
                <a:solidFill>
                  <a:schemeClr val="bg2">
                    <a:lumMod val="75000"/>
                  </a:schemeClr>
                </a:solidFill>
                <a:latin typeface="Calibri Light"/>
                <a:ea typeface="+mj-ea"/>
                <a:cs typeface="+mj-cs"/>
              </a:rPr>
              <a:t>AGENDA</a:t>
            </a:r>
            <a:endParaRPr lang="en-IN" sz="24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FEDDF0-0F05-F5E9-8B0B-A9C6313D58C5}"/>
              </a:ext>
            </a:extLst>
          </p:cNvPr>
          <p:cNvSpPr txBox="1"/>
          <p:nvPr/>
        </p:nvSpPr>
        <p:spPr>
          <a:xfrm>
            <a:off x="990600" y="1299036"/>
            <a:ext cx="8379354" cy="4262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Introduction</a:t>
            </a:r>
          </a:p>
          <a:p>
            <a:pPr marL="342900" marR="0" indent="-34290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sz="180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The Refrigeration Cycle</a:t>
            </a:r>
          </a:p>
          <a:p>
            <a:pPr marL="342900" marR="0" indent="-34290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Heat Pump and Building Plant: UniSim</a:t>
            </a:r>
          </a:p>
          <a:p>
            <a:pPr marL="342900" marR="0" indent="-34290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sz="180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PRBS Tests</a:t>
            </a:r>
          </a:p>
          <a:p>
            <a:pPr marL="342900" marR="0" indent="-34290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System Identification</a:t>
            </a:r>
          </a:p>
          <a:p>
            <a:pPr marL="342900" marR="0" indent="-34290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sz="180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Simulink Model and PI Control</a:t>
            </a:r>
          </a:p>
          <a:p>
            <a:pPr marL="342900" marR="0" indent="-34290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OPC DA: Connecting Plant and Controller</a:t>
            </a:r>
          </a:p>
          <a:p>
            <a:pPr marL="342900" marR="0" indent="-34290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sz="180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Simulation Results</a:t>
            </a:r>
          </a:p>
          <a:p>
            <a:pPr marL="342900" marR="0" indent="-34290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sz="180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Testing Different Gains with the Plant</a:t>
            </a:r>
          </a:p>
          <a:p>
            <a:pPr marL="342900" indent="-342900">
              <a:spcAft>
                <a:spcPts val="600"/>
              </a:spcAft>
              <a:buSzPts val="1400"/>
              <a:buFont typeface="Courier New" panose="02070309020205020404" pitchFamily="49" charset="0"/>
              <a:buChar char="o"/>
            </a:pPr>
            <a:r>
              <a:rPr lang="en-US" sz="180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Testing Different Lags with the Plant</a:t>
            </a:r>
          </a:p>
          <a:p>
            <a:pPr marL="342900" marR="0" indent="-34290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sz="180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Eventual PI Controller</a:t>
            </a:r>
          </a:p>
          <a:p>
            <a:pPr marL="342900" marR="0" indent="-34290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sz="180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Conclusions and Future Possibilities</a:t>
            </a:r>
          </a:p>
        </p:txBody>
      </p:sp>
    </p:spTree>
    <p:extLst>
      <p:ext uri="{BB962C8B-B14F-4D97-AF65-F5344CB8AC3E}">
        <p14:creationId xmlns:p14="http://schemas.microsoft.com/office/powerpoint/2010/main" val="277569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diagram of a computer&#10;&#10;Description automatically generated">
            <a:extLst>
              <a:ext uri="{FF2B5EF4-FFF2-40B4-BE49-F238E27FC236}">
                <a16:creationId xmlns:a16="http://schemas.microsoft.com/office/drawing/2014/main" id="{9968BCF9-2890-C730-6004-CF4B0E88CD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26" t="5510" r="38462" b="55131"/>
          <a:stretch/>
        </p:blipFill>
        <p:spPr bwMode="auto">
          <a:xfrm>
            <a:off x="4321629" y="1822266"/>
            <a:ext cx="1774372" cy="14107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2F5B78-5406-2B00-BAFC-E604620AB0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FA5580A0-06C1-752A-27F1-7EB77CE57E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10" b="4838"/>
          <a:stretch/>
        </p:blipFill>
        <p:spPr bwMode="auto">
          <a:xfrm>
            <a:off x="0" y="1822265"/>
            <a:ext cx="9906000" cy="32134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2A5408-A136-21AA-7D9F-3FF2BA1F5DB2}"/>
              </a:ext>
            </a:extLst>
          </p:cNvPr>
          <p:cNvSpPr txBox="1"/>
          <p:nvPr/>
        </p:nvSpPr>
        <p:spPr>
          <a:xfrm>
            <a:off x="5234917" y="5495113"/>
            <a:ext cx="3295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Nonlinear Stationary Model</a:t>
            </a:r>
            <a:endParaRPr lang="en-IN" sz="1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40A9E5-9972-8047-587F-87FA36281EB2}"/>
              </a:ext>
            </a:extLst>
          </p:cNvPr>
          <p:cNvSpPr txBox="1"/>
          <p:nvPr/>
        </p:nvSpPr>
        <p:spPr>
          <a:xfrm>
            <a:off x="5602480" y="366788"/>
            <a:ext cx="3295448" cy="369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 Delta Model</a:t>
            </a:r>
            <a:endParaRPr lang="en-IN" sz="1800">
              <a:solidFill>
                <a:schemeClr val="accent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65043F-3228-5D2E-794D-6140E65BA6E6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5791200" y="4856480"/>
            <a:ext cx="1091441" cy="6386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514431-B7BF-5916-566F-382B6C511F6F}"/>
              </a:ext>
            </a:extLst>
          </p:cNvPr>
          <p:cNvCxnSpPr>
            <a:cxnSpLocks/>
          </p:cNvCxnSpPr>
          <p:nvPr/>
        </p:nvCxnSpPr>
        <p:spPr>
          <a:xfrm flipH="1">
            <a:off x="5234917" y="736075"/>
            <a:ext cx="1165883" cy="117981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F98510-F6C7-FE5D-0B19-A12549BEA87F}"/>
                  </a:ext>
                </a:extLst>
              </p:cNvPr>
              <p:cNvSpPr txBox="1"/>
              <p:nvPr/>
            </p:nvSpPr>
            <p:spPr>
              <a:xfrm>
                <a:off x="1411854" y="775450"/>
                <a:ext cx="19177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IN" sz="2000" b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F98510-F6C7-FE5D-0B19-A12549BEA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854" y="775450"/>
                <a:ext cx="1917768" cy="307777"/>
              </a:xfrm>
              <a:prstGeom prst="rect">
                <a:avLst/>
              </a:prstGeom>
              <a:blipFill>
                <a:blip r:embed="rId3"/>
                <a:stretch>
                  <a:fillRect l="-2548" r="-318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9C13F6-53A2-ED2A-847B-37D85146EF69}"/>
              </a:ext>
            </a:extLst>
          </p:cNvPr>
          <p:cNvCxnSpPr>
            <a:cxnSpLocks/>
            <a:endCxn id="13" idx="2"/>
          </p:cNvCxnSpPr>
          <p:nvPr/>
        </p:nvCxnSpPr>
        <p:spPr>
          <a:xfrm flipH="1" flipV="1">
            <a:off x="2370738" y="1083227"/>
            <a:ext cx="168506" cy="9175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248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5C321C-6578-E6FB-6A4D-64E688B31F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A6536C51-E419-F0E5-D5A6-64F36B5FC6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26" t="5510" r="38462" b="55131"/>
          <a:stretch/>
        </p:blipFill>
        <p:spPr bwMode="auto">
          <a:xfrm>
            <a:off x="740228" y="418008"/>
            <a:ext cx="1774372" cy="14107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9DCCA27E-C010-A617-6D27-1C43E268BB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34" t="18197" r="21649" b="23505"/>
          <a:stretch/>
        </p:blipFill>
        <p:spPr bwMode="auto">
          <a:xfrm>
            <a:off x="3461658" y="2289799"/>
            <a:ext cx="6183086" cy="2278402"/>
          </a:xfrm>
          <a:prstGeom prst="rect">
            <a:avLst/>
          </a:prstGeom>
          <a:ln w="12700"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6382B1-4B86-3257-BCE2-F819D6D9C695}"/>
              </a:ext>
            </a:extLst>
          </p:cNvPr>
          <p:cNvCxnSpPr>
            <a:cxnSpLocks/>
          </p:cNvCxnSpPr>
          <p:nvPr/>
        </p:nvCxnSpPr>
        <p:spPr>
          <a:xfrm>
            <a:off x="2122714" y="1822265"/>
            <a:ext cx="1197429" cy="13237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diagram of a computer&#10;&#10;Description automatically generated">
            <a:extLst>
              <a:ext uri="{FF2B5EF4-FFF2-40B4-BE49-F238E27FC236}">
                <a16:creationId xmlns:a16="http://schemas.microsoft.com/office/drawing/2014/main" id="{E6F8B83B-D949-2741-8C2B-AAB38274B0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10" b="4838"/>
          <a:stretch/>
        </p:blipFill>
        <p:spPr bwMode="auto">
          <a:xfrm>
            <a:off x="-10667986" y="1822265"/>
            <a:ext cx="9906000" cy="32134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F2717F-EBCB-7BFF-5954-093BF372EB8B}"/>
              </a:ext>
            </a:extLst>
          </p:cNvPr>
          <p:cNvSpPr txBox="1"/>
          <p:nvPr/>
        </p:nvSpPr>
        <p:spPr>
          <a:xfrm>
            <a:off x="-5433069" y="5495113"/>
            <a:ext cx="3295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Nonlinear Stationary Model</a:t>
            </a:r>
            <a:endParaRPr lang="en-IN" sz="1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1E1425-A2A8-10DF-9ED3-AB306EC14517}"/>
              </a:ext>
            </a:extLst>
          </p:cNvPr>
          <p:cNvSpPr txBox="1"/>
          <p:nvPr/>
        </p:nvSpPr>
        <p:spPr>
          <a:xfrm>
            <a:off x="-5065506" y="366788"/>
            <a:ext cx="3295448" cy="369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 Delta Model</a:t>
            </a:r>
            <a:endParaRPr lang="en-IN" sz="1800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A0EFD3-D74C-A1BF-F603-D478DB2E6BEA}"/>
              </a:ext>
            </a:extLst>
          </p:cNvPr>
          <p:cNvCxnSpPr>
            <a:stCxn id="12" idx="0"/>
          </p:cNvCxnSpPr>
          <p:nvPr/>
        </p:nvCxnSpPr>
        <p:spPr>
          <a:xfrm flipH="1" flipV="1">
            <a:off x="-4876786" y="4856480"/>
            <a:ext cx="1091441" cy="6386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BAEB42-FE68-94FA-ED7E-01A6019C04E5}"/>
              </a:ext>
            </a:extLst>
          </p:cNvPr>
          <p:cNvCxnSpPr>
            <a:cxnSpLocks/>
          </p:cNvCxnSpPr>
          <p:nvPr/>
        </p:nvCxnSpPr>
        <p:spPr>
          <a:xfrm flipH="1">
            <a:off x="-5433069" y="736075"/>
            <a:ext cx="1165883" cy="117981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37C3154-DFF8-431D-C6BE-03616AA335F3}"/>
                  </a:ext>
                </a:extLst>
              </p:cNvPr>
              <p:cNvSpPr txBox="1"/>
              <p:nvPr/>
            </p:nvSpPr>
            <p:spPr>
              <a:xfrm>
                <a:off x="2122714" y="5368604"/>
                <a:ext cx="250658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Δ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I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∙(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𝑂</m:t>
                      </m:r>
                      <m:sSub>
                        <m:sSub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Δ</m:t>
                          </m:r>
                        </m:sub>
                      </m:sSub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180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37C3154-DFF8-431D-C6BE-03616AA33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714" y="5368604"/>
                <a:ext cx="2506584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9B20745-2B9C-D215-AEDF-CD8F010AA7D5}"/>
                  </a:ext>
                </a:extLst>
              </p:cNvPr>
              <p:cNvSpPr txBox="1"/>
              <p:nvPr/>
            </p:nvSpPr>
            <p:spPr>
              <a:xfrm>
                <a:off x="4278926" y="475161"/>
                <a:ext cx="2075248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Δ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I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∙(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𝑂</m:t>
                      </m:r>
                      <m:sSub>
                        <m:sSub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Δ</m:t>
                          </m:r>
                        </m:sub>
                      </m:sSub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180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9B20745-2B9C-D215-AEDF-CD8F010AA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926" y="475161"/>
                <a:ext cx="2075248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FB69B3-9367-D0A4-094D-BC5203B9D346}"/>
              </a:ext>
            </a:extLst>
          </p:cNvPr>
          <p:cNvCxnSpPr>
            <a:cxnSpLocks/>
          </p:cNvCxnSpPr>
          <p:nvPr/>
        </p:nvCxnSpPr>
        <p:spPr>
          <a:xfrm flipH="1" flipV="1">
            <a:off x="5475514" y="1295400"/>
            <a:ext cx="784609" cy="8599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44B020-E616-590B-1562-8F77C8B94902}"/>
              </a:ext>
            </a:extLst>
          </p:cNvPr>
          <p:cNvCxnSpPr>
            <a:cxnSpLocks/>
          </p:cNvCxnSpPr>
          <p:nvPr/>
        </p:nvCxnSpPr>
        <p:spPr>
          <a:xfrm flipH="1">
            <a:off x="3897086" y="4365171"/>
            <a:ext cx="2071156" cy="745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0BAD8BD-A556-63FF-6E6B-D4518266C0A7}"/>
                  </a:ext>
                </a:extLst>
              </p:cNvPr>
              <p:cNvSpPr txBox="1"/>
              <p:nvPr/>
            </p:nvSpPr>
            <p:spPr>
              <a:xfrm>
                <a:off x="5985356" y="1411468"/>
                <a:ext cx="36778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=511.04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sSup>
                        <m:sSupPr>
                          <m:ctrlPr>
                            <a:rPr lang="en-IN" sz="16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−14301 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𝑂𝑃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+405369</m:t>
                      </m:r>
                      <m:r>
                        <a:rPr lang="en-US" sz="1600" b="0" i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N" sz="160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0BAD8BD-A556-63FF-6E6B-D4518266C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356" y="1411468"/>
                <a:ext cx="3677802" cy="246221"/>
              </a:xfrm>
              <a:prstGeom prst="rect">
                <a:avLst/>
              </a:prstGeom>
              <a:blipFill>
                <a:blip r:embed="rId6"/>
                <a:stretch>
                  <a:fillRect l="-995" r="-66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57704D7-1C86-7D09-EAE9-66CA16D0BF7C}"/>
                  </a:ext>
                </a:extLst>
              </p:cNvPr>
              <p:cNvSpPr txBox="1"/>
              <p:nvPr/>
            </p:nvSpPr>
            <p:spPr>
              <a:xfrm>
                <a:off x="5113066" y="4741871"/>
                <a:ext cx="4550092" cy="2518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60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=−3</m:t>
                    </m:r>
                    <m:sSup>
                      <m:sSupPr>
                        <m:ctrlPr>
                          <a:rPr lang="en-IN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−07</m:t>
                        </m:r>
                      </m:sup>
                    </m:sSup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en-IN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IN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−07</m:t>
                        </m:r>
                      </m:sup>
                    </m:sSup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en-IN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−0.0065</m:t>
                    </m:r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𝑂𝑃</m:t>
                    </m:r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+0.194</m:t>
                    </m:r>
                  </m:oMath>
                </a14:m>
                <a:r>
                  <a:rPr lang="en-IN" sz="1600">
                    <a:solidFill>
                      <a:schemeClr val="bg2">
                        <a:lumMod val="75000"/>
                      </a:schemeClr>
                    </a:solidFill>
                  </a:rPr>
                  <a:t>4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57704D7-1C86-7D09-EAE9-66CA16D0B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066" y="4741871"/>
                <a:ext cx="4550092" cy="251800"/>
              </a:xfrm>
              <a:prstGeom prst="rect">
                <a:avLst/>
              </a:prstGeom>
              <a:blipFill>
                <a:blip r:embed="rId7"/>
                <a:stretch>
                  <a:fillRect l="-1609" t="-26829" r="-2011" b="-46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C70877A-E774-724E-605F-5FB6B7FD69E9}"/>
                  </a:ext>
                </a:extLst>
              </p:cNvPr>
              <p:cNvSpPr txBox="1"/>
              <p:nvPr/>
            </p:nvSpPr>
            <p:spPr>
              <a:xfrm>
                <a:off x="5079555" y="5116804"/>
                <a:ext cx="8571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300</m:t>
                      </m:r>
                    </m:oMath>
                  </m:oMathPara>
                </a14:m>
                <a:endParaRPr lang="en-IN" sz="160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C70877A-E774-724E-605F-5FB6B7FD6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555" y="5116804"/>
                <a:ext cx="857158" cy="246221"/>
              </a:xfrm>
              <a:prstGeom prst="rect">
                <a:avLst/>
              </a:prstGeom>
              <a:blipFill>
                <a:blip r:embed="rId8"/>
                <a:stretch>
                  <a:fillRect l="-4255" r="-3546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41765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  <p:bldP spid="24" grpId="0"/>
      <p:bldP spid="32" grpId="0"/>
      <p:bldP spid="33" grpId="0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BDFAF953-6E01-30D6-6869-F1063951A4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55" t="36238" r="21868" b="43509"/>
          <a:stretch/>
        </p:blipFill>
        <p:spPr>
          <a:xfrm>
            <a:off x="6444343" y="2852056"/>
            <a:ext cx="1295400" cy="849087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D6A0C470-16AB-EC49-EB88-BE55E5632E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10" b="4838"/>
          <a:stretch/>
        </p:blipFill>
        <p:spPr bwMode="auto">
          <a:xfrm>
            <a:off x="0" y="1822265"/>
            <a:ext cx="9906000" cy="32134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A diagram of a computer&#10;&#10;Description automatically generated">
            <a:extLst>
              <a:ext uri="{FF2B5EF4-FFF2-40B4-BE49-F238E27FC236}">
                <a16:creationId xmlns:a16="http://schemas.microsoft.com/office/drawing/2014/main" id="{045B9B9B-3F55-A870-252A-31990CE5EB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626" t="5510" r="38462" b="55131"/>
          <a:stretch/>
        </p:blipFill>
        <p:spPr bwMode="auto">
          <a:xfrm>
            <a:off x="10929245" y="418008"/>
            <a:ext cx="1774372" cy="14107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A diagram of a diagram&#10;&#10;Description automatically generated">
            <a:extLst>
              <a:ext uri="{FF2B5EF4-FFF2-40B4-BE49-F238E27FC236}">
                <a16:creationId xmlns:a16="http://schemas.microsoft.com/office/drawing/2014/main" id="{E76D9E2D-1CFD-C555-E2D3-F5D8F93906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934" t="18197" r="21649" b="23505"/>
          <a:stretch/>
        </p:blipFill>
        <p:spPr bwMode="auto">
          <a:xfrm>
            <a:off x="13650675" y="2289799"/>
            <a:ext cx="6183086" cy="2278402"/>
          </a:xfrm>
          <a:prstGeom prst="rect">
            <a:avLst/>
          </a:prstGeom>
          <a:ln w="12700"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AB25C4-42AF-E03F-F2F0-51C6BDC8398D}"/>
              </a:ext>
            </a:extLst>
          </p:cNvPr>
          <p:cNvCxnSpPr>
            <a:cxnSpLocks/>
          </p:cNvCxnSpPr>
          <p:nvPr/>
        </p:nvCxnSpPr>
        <p:spPr>
          <a:xfrm>
            <a:off x="12311731" y="1822265"/>
            <a:ext cx="1197429" cy="13237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81C5CC-1F2A-6BDF-F7B1-BEC64FC78F9B}"/>
                  </a:ext>
                </a:extLst>
              </p:cNvPr>
              <p:cNvSpPr txBox="1"/>
              <p:nvPr/>
            </p:nvSpPr>
            <p:spPr>
              <a:xfrm>
                <a:off x="12311731" y="5368604"/>
                <a:ext cx="250658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Δ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I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∙(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𝑂</m:t>
                      </m:r>
                      <m:sSub>
                        <m:sSub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Δ</m:t>
                          </m:r>
                        </m:sub>
                      </m:sSub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180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81C5CC-1F2A-6BDF-F7B1-BEC64FC78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1731" y="5368604"/>
                <a:ext cx="2506584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19AAA5D-A5D7-2381-5832-187CD5B5F6C1}"/>
                  </a:ext>
                </a:extLst>
              </p:cNvPr>
              <p:cNvSpPr txBox="1"/>
              <p:nvPr/>
            </p:nvSpPr>
            <p:spPr>
              <a:xfrm>
                <a:off x="14467943" y="475161"/>
                <a:ext cx="2075248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Δ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I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∙(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𝑂</m:t>
                      </m:r>
                      <m:sSub>
                        <m:sSub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Δ</m:t>
                          </m:r>
                        </m:sub>
                      </m:sSub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180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19AAA5D-A5D7-2381-5832-187CD5B5F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7943" y="475161"/>
                <a:ext cx="2075248" cy="6223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2A8839-1CFF-9BA7-8868-5A12B3BACD01}"/>
              </a:ext>
            </a:extLst>
          </p:cNvPr>
          <p:cNvCxnSpPr>
            <a:cxnSpLocks/>
          </p:cNvCxnSpPr>
          <p:nvPr/>
        </p:nvCxnSpPr>
        <p:spPr>
          <a:xfrm flipH="1" flipV="1">
            <a:off x="15664531" y="1295400"/>
            <a:ext cx="784609" cy="8599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5775E9-FA0B-3175-54A6-E74B1814BC82}"/>
              </a:ext>
            </a:extLst>
          </p:cNvPr>
          <p:cNvCxnSpPr>
            <a:cxnSpLocks/>
          </p:cNvCxnSpPr>
          <p:nvPr/>
        </p:nvCxnSpPr>
        <p:spPr>
          <a:xfrm flipH="1">
            <a:off x="14086103" y="4365171"/>
            <a:ext cx="2071156" cy="745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0CA0CD-225E-056E-1487-D92E806A5E97}"/>
                  </a:ext>
                </a:extLst>
              </p:cNvPr>
              <p:cNvSpPr txBox="1"/>
              <p:nvPr/>
            </p:nvSpPr>
            <p:spPr>
              <a:xfrm>
                <a:off x="16174373" y="1411468"/>
                <a:ext cx="36778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=511.04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sSup>
                        <m:sSupPr>
                          <m:ctrlPr>
                            <a:rPr lang="en-IN" sz="16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−14301 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𝑂𝑃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+405369</m:t>
                      </m:r>
                      <m:r>
                        <a:rPr lang="en-US" sz="1600" b="0" i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N" sz="160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0CA0CD-225E-056E-1487-D92E806A5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373" y="1411468"/>
                <a:ext cx="3677802" cy="246221"/>
              </a:xfrm>
              <a:prstGeom prst="rect">
                <a:avLst/>
              </a:prstGeom>
              <a:blipFill>
                <a:blip r:embed="rId7"/>
                <a:stretch>
                  <a:fillRect l="-828" r="-66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699891-B762-86C5-807E-3346C6B0F1F8}"/>
                  </a:ext>
                </a:extLst>
              </p:cNvPr>
              <p:cNvSpPr txBox="1"/>
              <p:nvPr/>
            </p:nvSpPr>
            <p:spPr>
              <a:xfrm>
                <a:off x="15302083" y="4741871"/>
                <a:ext cx="4550092" cy="2518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60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=−3</m:t>
                    </m:r>
                    <m:sSup>
                      <m:sSupPr>
                        <m:ctrlPr>
                          <a:rPr lang="en-IN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−07</m:t>
                        </m:r>
                      </m:sup>
                    </m:sSup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en-IN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IN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−07</m:t>
                        </m:r>
                      </m:sup>
                    </m:sSup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en-IN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−0.0065</m:t>
                    </m:r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𝑂𝑃</m:t>
                    </m:r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+0.194</m:t>
                    </m:r>
                  </m:oMath>
                </a14:m>
                <a:r>
                  <a:rPr lang="en-IN" sz="1600">
                    <a:solidFill>
                      <a:schemeClr val="bg2">
                        <a:lumMod val="75000"/>
                      </a:schemeClr>
                    </a:solidFill>
                  </a:rPr>
                  <a:t>4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699891-B762-86C5-807E-3346C6B0F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2083" y="4741871"/>
                <a:ext cx="4550092" cy="251800"/>
              </a:xfrm>
              <a:prstGeom prst="rect">
                <a:avLst/>
              </a:prstGeom>
              <a:blipFill>
                <a:blip r:embed="rId8"/>
                <a:stretch>
                  <a:fillRect l="-1473" t="-26829" r="-2008" b="-46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3583A15-E9CA-EC3E-9B73-43162DC8CFFC}"/>
                  </a:ext>
                </a:extLst>
              </p:cNvPr>
              <p:cNvSpPr txBox="1"/>
              <p:nvPr/>
            </p:nvSpPr>
            <p:spPr>
              <a:xfrm>
                <a:off x="15268572" y="5116804"/>
                <a:ext cx="8571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300</m:t>
                      </m:r>
                    </m:oMath>
                  </m:oMathPara>
                </a14:m>
                <a:endParaRPr lang="en-IN" sz="160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3583A15-E9CA-EC3E-9B73-43162DC8C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8572" y="5116804"/>
                <a:ext cx="857158" cy="246221"/>
              </a:xfrm>
              <a:prstGeom prst="rect">
                <a:avLst/>
              </a:prstGeom>
              <a:blipFill>
                <a:blip r:embed="rId9"/>
                <a:stretch>
                  <a:fillRect l="-5000" r="-3571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5818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5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AAB05E7F-2520-589B-6A2A-3BA39C72CF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55" t="36238" r="21868" b="43509"/>
          <a:stretch/>
        </p:blipFill>
        <p:spPr>
          <a:xfrm>
            <a:off x="6444343" y="2852056"/>
            <a:ext cx="1295400" cy="84908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16576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F07C2219-CCBB-E242-5AD9-580E7763A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2782"/>
            <a:ext cx="9906001" cy="4192436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CB4756-0B2B-FD90-1EA9-3237AF6D4106}"/>
                  </a:ext>
                </a:extLst>
              </p:cNvPr>
              <p:cNvSpPr txBox="1"/>
              <p:nvPr/>
            </p:nvSpPr>
            <p:spPr>
              <a:xfrm>
                <a:off x="2801866" y="4977485"/>
                <a:ext cx="430226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𝑂𝑃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20.075</m:t>
                      </m:r>
                      <m:sSup>
                        <m:sSupPr>
                          <m:ctrlP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− 1284.7∙(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𝑆𝑃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+ 2057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sz="180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CB4756-0B2B-FD90-1EA9-3237AF6D4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866" y="4977485"/>
                <a:ext cx="4302268" cy="246221"/>
              </a:xfrm>
              <a:prstGeom prst="rect">
                <a:avLst/>
              </a:prstGeom>
              <a:blipFill>
                <a:blip r:embed="rId3"/>
                <a:stretch>
                  <a:fillRect l="-709" r="-567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C5ED9A-324B-E5C6-5943-38C6AD4349F4}"/>
                  </a:ext>
                </a:extLst>
              </p:cNvPr>
              <p:cNvSpPr txBox="1"/>
              <p:nvPr/>
            </p:nvSpPr>
            <p:spPr>
              <a:xfrm>
                <a:off x="2801866" y="1031270"/>
                <a:ext cx="44560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𝑂𝑃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=0.5285</m:t>
                      </m:r>
                      <m:sSup>
                        <m:sSupPr>
                          <m:ctrlP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∙(</m:t>
                          </m:r>
                          <m:sSub>
                            <m:sSubPr>
                              <m:ctrlP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+0.2364∙(</m:t>
                      </m:r>
                      <m:sSub>
                        <m:sSubPr>
                          <m:ctrlP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+ 16.302</m:t>
                      </m:r>
                    </m:oMath>
                  </m:oMathPara>
                </a14:m>
                <a:endParaRPr lang="en-IN" sz="160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C5ED9A-324B-E5C6-5943-38C6AD434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866" y="1031270"/>
                <a:ext cx="4456028" cy="246221"/>
              </a:xfrm>
              <a:prstGeom prst="rect">
                <a:avLst/>
              </a:prstGeom>
              <a:blipFill>
                <a:blip r:embed="rId4"/>
                <a:stretch>
                  <a:fillRect l="-684" r="-410" b="-34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7203-78C1-37A9-0EA9-7DD7ED0F788C}"/>
                  </a:ext>
                </a:extLst>
              </p:cNvPr>
              <p:cNvSpPr txBox="1"/>
              <p:nvPr/>
            </p:nvSpPr>
            <p:spPr>
              <a:xfrm>
                <a:off x="2801866" y="2326432"/>
                <a:ext cx="2600006" cy="5490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𝑂𝑃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nary>
                        <m:naryPr>
                          <m:ctrlP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IN" sz="180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7203-78C1-37A9-0EA9-7DD7ED0F7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866" y="2326432"/>
                <a:ext cx="2600006" cy="5490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5779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1F45EA-8483-2370-9F2C-27EC6AE219C7}"/>
              </a:ext>
            </a:extLst>
          </p:cNvPr>
          <p:cNvSpPr txBox="1"/>
          <p:nvPr/>
        </p:nvSpPr>
        <p:spPr>
          <a:xfrm>
            <a:off x="536044" y="3105834"/>
            <a:ext cx="88339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kern="1200">
                <a:solidFill>
                  <a:schemeClr val="bg2">
                    <a:lumMod val="75000"/>
                  </a:schemeClr>
                </a:solidFill>
                <a:latin typeface="Calibri Light"/>
                <a:ea typeface="+mj-ea"/>
                <a:cs typeface="+mj-cs"/>
              </a:rPr>
              <a:t>Open Platform Communications Data Access (OPC DA)</a:t>
            </a:r>
            <a:endParaRPr lang="en-IN" sz="360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239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D50668B-7073-5514-E05F-D55942ECBC85}"/>
              </a:ext>
            </a:extLst>
          </p:cNvPr>
          <p:cNvSpPr txBox="1"/>
          <p:nvPr/>
        </p:nvSpPr>
        <p:spPr>
          <a:xfrm>
            <a:off x="536044" y="556205"/>
            <a:ext cx="8833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200">
                <a:solidFill>
                  <a:schemeClr val="bg2">
                    <a:lumMod val="75000"/>
                  </a:schemeClr>
                </a:solidFill>
                <a:latin typeface="Calibri Light"/>
                <a:ea typeface="+mj-ea"/>
                <a:cs typeface="+mj-cs"/>
              </a:rPr>
              <a:t>OPC DA</a:t>
            </a:r>
            <a:endParaRPr lang="en-IN" sz="2400" b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FD51BE-F4F5-139F-2EB6-8FCC73B6A796}"/>
              </a:ext>
            </a:extLst>
          </p:cNvPr>
          <p:cNvSpPr txBox="1"/>
          <p:nvPr/>
        </p:nvSpPr>
        <p:spPr>
          <a:xfrm>
            <a:off x="536043" y="1527349"/>
            <a:ext cx="88339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Industrial Standard – For data communication.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Exchange of data between Hardware &amp; 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AA095B-2673-2C1F-E046-4ED742FE862E}"/>
              </a:ext>
            </a:extLst>
          </p:cNvPr>
          <p:cNvSpPr txBox="1"/>
          <p:nvPr/>
        </p:nvSpPr>
        <p:spPr>
          <a:xfrm>
            <a:off x="536042" y="2850788"/>
            <a:ext cx="8833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200">
                <a:solidFill>
                  <a:schemeClr val="bg2">
                    <a:lumMod val="75000"/>
                  </a:schemeClr>
                </a:solidFill>
                <a:latin typeface="Calibri Light"/>
                <a:ea typeface="+mj-ea"/>
                <a:cs typeface="+mj-cs"/>
              </a:rPr>
              <a:t>Architecture</a:t>
            </a:r>
            <a:endParaRPr lang="en-IN" sz="24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985D3C-0261-2385-02E1-8F39B161D07C}"/>
              </a:ext>
            </a:extLst>
          </p:cNvPr>
          <p:cNvSpPr txBox="1"/>
          <p:nvPr/>
        </p:nvSpPr>
        <p:spPr>
          <a:xfrm>
            <a:off x="536042" y="3512507"/>
            <a:ext cx="88339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OPC Server – Acts as a data source for all clients – Matrikon Server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OPC Client – Requests data from the server – Matrikon Explorer </a:t>
            </a:r>
          </a:p>
          <a:p>
            <a:pPr lvl="6"/>
            <a:endParaRPr lang="en-US" sz="160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Read Values</a:t>
            </a:r>
          </a:p>
          <a:p>
            <a:pPr lvl="6"/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Write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EFB1F8D5-5409-5947-7B61-8DA0F2687FB4}"/>
              </a:ext>
            </a:extLst>
          </p:cNvPr>
          <p:cNvSpPr/>
          <p:nvPr/>
        </p:nvSpPr>
        <p:spPr>
          <a:xfrm>
            <a:off x="827292" y="-2112219"/>
            <a:ext cx="1778000" cy="1778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Simulink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45152C0-A3F2-500A-A3DF-0CCA9AA059E8}"/>
              </a:ext>
            </a:extLst>
          </p:cNvPr>
          <p:cNvSpPr/>
          <p:nvPr/>
        </p:nvSpPr>
        <p:spPr>
          <a:xfrm>
            <a:off x="6960504" y="-2254363"/>
            <a:ext cx="1778000" cy="1778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UniSim</a:t>
            </a:r>
          </a:p>
        </p:txBody>
      </p:sp>
      <p:pic>
        <p:nvPicPr>
          <p:cNvPr id="52" name="Graphic 51" descr="Database with solid fill">
            <a:extLst>
              <a:ext uri="{FF2B5EF4-FFF2-40B4-BE49-F238E27FC236}">
                <a16:creationId xmlns:a16="http://schemas.microsoft.com/office/drawing/2014/main" id="{3D5BE146-4E72-8421-7529-70D46E874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3898" y="-2096979"/>
            <a:ext cx="1778000" cy="1778000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951EA9E-7A63-1EB0-2999-DDF7DCF41C49}"/>
              </a:ext>
            </a:extLst>
          </p:cNvPr>
          <p:cNvCxnSpPr/>
          <p:nvPr/>
        </p:nvCxnSpPr>
        <p:spPr>
          <a:xfrm>
            <a:off x="5458538" y="-1451819"/>
            <a:ext cx="1288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A52AE5E-0397-9882-380B-78D697F3A476}"/>
              </a:ext>
            </a:extLst>
          </p:cNvPr>
          <p:cNvCxnSpPr>
            <a:cxnSpLocks/>
          </p:cNvCxnSpPr>
          <p:nvPr/>
        </p:nvCxnSpPr>
        <p:spPr>
          <a:xfrm flipH="1">
            <a:off x="2735658" y="-1451819"/>
            <a:ext cx="1249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954503A-A43C-C044-FA58-00AD65D6D852}"/>
              </a:ext>
            </a:extLst>
          </p:cNvPr>
          <p:cNvCxnSpPr>
            <a:cxnSpLocks/>
          </p:cNvCxnSpPr>
          <p:nvPr/>
        </p:nvCxnSpPr>
        <p:spPr>
          <a:xfrm flipH="1">
            <a:off x="5478318" y="-923499"/>
            <a:ext cx="124904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6E89C6E-F059-C031-50A5-B38D5B863B9F}"/>
              </a:ext>
            </a:extLst>
          </p:cNvPr>
          <p:cNvCxnSpPr/>
          <p:nvPr/>
        </p:nvCxnSpPr>
        <p:spPr>
          <a:xfrm>
            <a:off x="2696097" y="-923499"/>
            <a:ext cx="1288606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Monitor with solid fill">
            <a:extLst>
              <a:ext uri="{FF2B5EF4-FFF2-40B4-BE49-F238E27FC236}">
                <a16:creationId xmlns:a16="http://schemas.microsoft.com/office/drawing/2014/main" id="{1398FC29-3830-0C88-9284-BD73E923E5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55191" y="-3842659"/>
            <a:ext cx="1403347" cy="140334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B071884-6A1B-EE4C-77BC-090777E5E15C}"/>
              </a:ext>
            </a:extLst>
          </p:cNvPr>
          <p:cNvSpPr txBox="1"/>
          <p:nvPr/>
        </p:nvSpPr>
        <p:spPr>
          <a:xfrm>
            <a:off x="3191041" y="-1715948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PV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492C4EB-5502-1302-F2FF-44E12C46B2CB}"/>
              </a:ext>
            </a:extLst>
          </p:cNvPr>
          <p:cNvSpPr txBox="1"/>
          <p:nvPr/>
        </p:nvSpPr>
        <p:spPr>
          <a:xfrm>
            <a:off x="5905039" y="-1759596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PV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72FEB6-D73D-3CDD-113E-A2B25821AF84}"/>
              </a:ext>
            </a:extLst>
          </p:cNvPr>
          <p:cNvSpPr txBox="1"/>
          <p:nvPr/>
        </p:nvSpPr>
        <p:spPr>
          <a:xfrm>
            <a:off x="5905039" y="-1207979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PV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5D1529B-D082-495C-A94B-B9D6FF12182B}"/>
              </a:ext>
            </a:extLst>
          </p:cNvPr>
          <p:cNvSpPr txBox="1"/>
          <p:nvPr/>
        </p:nvSpPr>
        <p:spPr>
          <a:xfrm>
            <a:off x="3191041" y="-1207979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OP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CFCF218-BFE7-D582-DBD5-9C0ACE68CECE}"/>
              </a:ext>
            </a:extLst>
          </p:cNvPr>
          <p:cNvCxnSpPr/>
          <p:nvPr/>
        </p:nvCxnSpPr>
        <p:spPr>
          <a:xfrm>
            <a:off x="4758848" y="-2509365"/>
            <a:ext cx="0" cy="510004"/>
          </a:xfrm>
          <a:prstGeom prst="straightConnector1">
            <a:avLst/>
          </a:prstGeom>
          <a:ln>
            <a:solidFill>
              <a:srgbClr val="D7471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2213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52792E-0512-5C1D-61BF-5AA1AB9E0C54}"/>
              </a:ext>
            </a:extLst>
          </p:cNvPr>
          <p:cNvSpPr txBox="1"/>
          <p:nvPr/>
        </p:nvSpPr>
        <p:spPr>
          <a:xfrm>
            <a:off x="536044" y="556205"/>
            <a:ext cx="8833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200">
                <a:solidFill>
                  <a:schemeClr val="bg2">
                    <a:lumMod val="75000"/>
                  </a:schemeClr>
                </a:solidFill>
                <a:latin typeface="Calibri Light"/>
                <a:ea typeface="+mj-ea"/>
                <a:cs typeface="+mj-cs"/>
              </a:rPr>
              <a:t>INTEGRATING OPC DA WITH SIMULINK AND UNISIM</a:t>
            </a:r>
            <a:endParaRPr lang="en-IN" sz="24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20B1DF0-D41F-AE74-B5D4-043FD2BFA0C2}"/>
              </a:ext>
            </a:extLst>
          </p:cNvPr>
          <p:cNvSpPr/>
          <p:nvPr/>
        </p:nvSpPr>
        <p:spPr>
          <a:xfrm>
            <a:off x="827292" y="3027649"/>
            <a:ext cx="1778000" cy="1778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Simulink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79FA6BB-1441-5074-5A02-87C3E5E53BE9}"/>
              </a:ext>
            </a:extLst>
          </p:cNvPr>
          <p:cNvSpPr/>
          <p:nvPr/>
        </p:nvSpPr>
        <p:spPr>
          <a:xfrm>
            <a:off x="6960504" y="2885505"/>
            <a:ext cx="1778000" cy="1778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UniSim</a:t>
            </a:r>
          </a:p>
        </p:txBody>
      </p:sp>
      <p:pic>
        <p:nvPicPr>
          <p:cNvPr id="12" name="Graphic 11" descr="Database with solid fill">
            <a:extLst>
              <a:ext uri="{FF2B5EF4-FFF2-40B4-BE49-F238E27FC236}">
                <a16:creationId xmlns:a16="http://schemas.microsoft.com/office/drawing/2014/main" id="{35E40859-0C02-BEED-4B7D-4CE8362BE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3898" y="3042889"/>
            <a:ext cx="1778000" cy="1778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B51285-CC00-6E38-6240-BF44D76B7A2F}"/>
              </a:ext>
            </a:extLst>
          </p:cNvPr>
          <p:cNvCxnSpPr>
            <a:cxnSpLocks/>
          </p:cNvCxnSpPr>
          <p:nvPr/>
        </p:nvCxnSpPr>
        <p:spPr>
          <a:xfrm rot="10800000">
            <a:off x="5458538" y="3688049"/>
            <a:ext cx="1288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0528E6-3A5B-889C-977B-1F18B01FE512}"/>
              </a:ext>
            </a:extLst>
          </p:cNvPr>
          <p:cNvCxnSpPr>
            <a:cxnSpLocks/>
          </p:cNvCxnSpPr>
          <p:nvPr/>
        </p:nvCxnSpPr>
        <p:spPr>
          <a:xfrm flipH="1">
            <a:off x="2735658" y="3688049"/>
            <a:ext cx="1249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4F98E82-5F90-BCA1-5A32-623802554732}"/>
              </a:ext>
            </a:extLst>
          </p:cNvPr>
          <p:cNvCxnSpPr>
            <a:cxnSpLocks/>
          </p:cNvCxnSpPr>
          <p:nvPr/>
        </p:nvCxnSpPr>
        <p:spPr>
          <a:xfrm rot="10800000" flipH="1">
            <a:off x="5478318" y="4216369"/>
            <a:ext cx="124904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F93EB5-48AD-2442-83A7-1DFB86025A69}"/>
              </a:ext>
            </a:extLst>
          </p:cNvPr>
          <p:cNvCxnSpPr/>
          <p:nvPr/>
        </p:nvCxnSpPr>
        <p:spPr>
          <a:xfrm>
            <a:off x="2696097" y="4216369"/>
            <a:ext cx="1288606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Monitor with solid fill">
            <a:extLst>
              <a:ext uri="{FF2B5EF4-FFF2-40B4-BE49-F238E27FC236}">
                <a16:creationId xmlns:a16="http://schemas.microsoft.com/office/drawing/2014/main" id="{B8093259-EFD9-2362-22AA-56EA196B2C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55191" y="1297209"/>
            <a:ext cx="1403347" cy="140334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986E99C-7FF2-17F6-62AA-7145696934CE}"/>
              </a:ext>
            </a:extLst>
          </p:cNvPr>
          <p:cNvSpPr txBox="1"/>
          <p:nvPr/>
        </p:nvSpPr>
        <p:spPr>
          <a:xfrm>
            <a:off x="2818652" y="3380272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Read - PV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917871-5E0F-612D-E321-46B62362AA0F}"/>
              </a:ext>
            </a:extLst>
          </p:cNvPr>
          <p:cNvSpPr txBox="1"/>
          <p:nvPr/>
        </p:nvSpPr>
        <p:spPr>
          <a:xfrm>
            <a:off x="5601741" y="3380272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Write - PV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E77A57-BDC0-4399-AB84-4016641A70CC}"/>
              </a:ext>
            </a:extLst>
          </p:cNvPr>
          <p:cNvSpPr txBox="1"/>
          <p:nvPr/>
        </p:nvSpPr>
        <p:spPr>
          <a:xfrm>
            <a:off x="5614278" y="391664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Read - OP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48981C-801C-6F38-0BE1-BAE62B6C7B4E}"/>
              </a:ext>
            </a:extLst>
          </p:cNvPr>
          <p:cNvSpPr txBox="1"/>
          <p:nvPr/>
        </p:nvSpPr>
        <p:spPr>
          <a:xfrm>
            <a:off x="2827062" y="3908592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Write - OP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AC43B4-1284-49B4-B531-CFD23552D3E9}"/>
              </a:ext>
            </a:extLst>
          </p:cNvPr>
          <p:cNvCxnSpPr/>
          <p:nvPr/>
        </p:nvCxnSpPr>
        <p:spPr>
          <a:xfrm>
            <a:off x="4758848" y="2630503"/>
            <a:ext cx="0" cy="510004"/>
          </a:xfrm>
          <a:prstGeom prst="straightConnector1">
            <a:avLst/>
          </a:prstGeom>
          <a:ln>
            <a:solidFill>
              <a:srgbClr val="D7471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88106BD-7F85-89E3-5995-90F36F9EA101}"/>
              </a:ext>
            </a:extLst>
          </p:cNvPr>
          <p:cNvSpPr txBox="1"/>
          <p:nvPr/>
        </p:nvSpPr>
        <p:spPr>
          <a:xfrm>
            <a:off x="4435301" y="1751511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901B6E"/>
                </a:solidFill>
              </a:rPr>
              <a:t>Client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114E99-1CDF-E022-1D27-B31D278712E8}"/>
              </a:ext>
            </a:extLst>
          </p:cNvPr>
          <p:cNvSpPr txBox="1"/>
          <p:nvPr/>
        </p:nvSpPr>
        <p:spPr>
          <a:xfrm>
            <a:off x="4435300" y="4725575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D7471E"/>
                </a:solidFill>
              </a:rPr>
              <a:t>Server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4346F3-79A5-01F2-EE14-F2CAB0B1229A}"/>
              </a:ext>
            </a:extLst>
          </p:cNvPr>
          <p:cNvSpPr txBox="1"/>
          <p:nvPr/>
        </p:nvSpPr>
        <p:spPr>
          <a:xfrm>
            <a:off x="3963216" y="1147606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901B6E"/>
                </a:solidFill>
              </a:rPr>
              <a:t>Matrikon Explorer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2A547-30B8-A565-CEA2-70AB8555664A}"/>
              </a:ext>
            </a:extLst>
          </p:cNvPr>
          <p:cNvSpPr txBox="1"/>
          <p:nvPr/>
        </p:nvSpPr>
        <p:spPr>
          <a:xfrm>
            <a:off x="4067411" y="5009333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rgbClr val="D7471E"/>
                </a:solidFill>
              </a:defRPr>
            </a:lvl1pPr>
          </a:lstStyle>
          <a:p>
            <a:r>
              <a:rPr lang="en-US"/>
              <a:t>Matrikon Server</a:t>
            </a:r>
          </a:p>
        </p:txBody>
      </p:sp>
    </p:spTree>
    <p:extLst>
      <p:ext uri="{BB962C8B-B14F-4D97-AF65-F5344CB8AC3E}">
        <p14:creationId xmlns:p14="http://schemas.microsoft.com/office/powerpoint/2010/main" val="637171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73050" y="2049650"/>
            <a:ext cx="9359899" cy="2535230"/>
          </a:xfrm>
        </p:spPr>
        <p:txBody>
          <a:bodyPr/>
          <a:lstStyle/>
          <a:p>
            <a:pPr marL="571500" indent="-342900">
              <a:buFont typeface="Wingdings" panose="05000000000000000000" pitchFamily="2" charset="2"/>
              <a:buChar char="§"/>
            </a:pPr>
            <a:endParaRPr lang="en-US" sz="2400"/>
          </a:p>
          <a:p>
            <a:pPr marL="571500" indent="-342900">
              <a:buFont typeface="Wingdings" panose="05000000000000000000" pitchFamily="2" charset="2"/>
              <a:buChar char="§"/>
            </a:pPr>
            <a:endParaRPr lang="en-US" sz="2400"/>
          </a:p>
          <a:p>
            <a:pPr marL="571500" indent="-342900">
              <a:buFont typeface="Wingdings" panose="05000000000000000000" pitchFamily="2" charset="2"/>
              <a:buChar char="§"/>
            </a:pPr>
            <a:endParaRPr lang="en-US" sz="2400"/>
          </a:p>
          <a:p>
            <a:pPr marL="571500" indent="-342900">
              <a:buFont typeface="Wingdings" panose="05000000000000000000" pitchFamily="2" charset="2"/>
              <a:buChar char="§"/>
            </a:pPr>
            <a:endParaRPr lang="en-US" sz="2400"/>
          </a:p>
          <a:p>
            <a:pPr marL="571500" indent="-342900">
              <a:buFont typeface="Wingdings" panose="05000000000000000000" pitchFamily="2" charset="2"/>
              <a:buChar char="§"/>
            </a:pPr>
            <a:endParaRPr lang="en-US" sz="2400"/>
          </a:p>
          <a:p>
            <a:pPr marL="571500" indent="-342900">
              <a:buFont typeface="Wingdings" panose="05000000000000000000" pitchFamily="2" charset="2"/>
              <a:buChar char="§"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BEC221CC-8E60-683E-8198-8FB8F3CF5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67" y="1648833"/>
            <a:ext cx="8734864" cy="35603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F34635-5F58-5BB0-9534-2952018537A1}"/>
              </a:ext>
            </a:extLst>
          </p:cNvPr>
          <p:cNvSpPr txBox="1"/>
          <p:nvPr/>
        </p:nvSpPr>
        <p:spPr>
          <a:xfrm>
            <a:off x="536044" y="556205"/>
            <a:ext cx="8833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200">
                <a:solidFill>
                  <a:schemeClr val="bg2">
                    <a:lumMod val="75000"/>
                  </a:schemeClr>
                </a:solidFill>
                <a:latin typeface="Calibri Light"/>
                <a:ea typeface="+mj-ea"/>
                <a:cs typeface="+mj-cs"/>
              </a:rPr>
              <a:t>SIMULINK WITH OPC DA COMMUNICATION BLOCKS </a:t>
            </a:r>
            <a:endParaRPr lang="en-IN" sz="240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699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1F45EA-8483-2370-9F2C-27EC6AE219C7}"/>
              </a:ext>
            </a:extLst>
          </p:cNvPr>
          <p:cNvSpPr txBox="1"/>
          <p:nvPr/>
        </p:nvSpPr>
        <p:spPr>
          <a:xfrm>
            <a:off x="536044" y="3105834"/>
            <a:ext cx="88339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kern="1200">
                <a:solidFill>
                  <a:schemeClr val="bg2">
                    <a:lumMod val="75000"/>
                  </a:schemeClr>
                </a:solidFill>
                <a:latin typeface="Calibri Light"/>
                <a:ea typeface="+mj-ea"/>
                <a:cs typeface="+mj-cs"/>
              </a:rPr>
              <a:t>SIMULATED BEHAVIOUR</a:t>
            </a:r>
            <a:endParaRPr lang="en-IN" sz="360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465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0A2FF1-5E12-98B4-6A18-05EBD17F73B4}"/>
              </a:ext>
            </a:extLst>
          </p:cNvPr>
          <p:cNvSpPr txBox="1"/>
          <p:nvPr/>
        </p:nvSpPr>
        <p:spPr>
          <a:xfrm>
            <a:off x="536044" y="2115981"/>
            <a:ext cx="8833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200">
                <a:solidFill>
                  <a:schemeClr val="bg2">
                    <a:lumMod val="75000"/>
                  </a:schemeClr>
                </a:solidFill>
                <a:latin typeface="Calibri Light"/>
                <a:ea typeface="+mj-ea"/>
                <a:cs typeface="+mj-cs"/>
              </a:rPr>
              <a:t>SOLUTION APPROACH</a:t>
            </a:r>
            <a:endParaRPr lang="en-IN" sz="24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C090D5-2720-2F73-87B0-11C98A8C5B29}"/>
              </a:ext>
            </a:extLst>
          </p:cNvPr>
          <p:cNvSpPr txBox="1"/>
          <p:nvPr/>
        </p:nvSpPr>
        <p:spPr>
          <a:xfrm>
            <a:off x="536044" y="1208370"/>
            <a:ext cx="8833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 objective of this case study is to model and control a heating system for a single-family house.</a:t>
            </a:r>
            <a:endParaRPr lang="en-IN" sz="180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7C2E83-9493-0C44-4A15-165A0F363543}"/>
              </a:ext>
            </a:extLst>
          </p:cNvPr>
          <p:cNvSpPr txBox="1"/>
          <p:nvPr/>
        </p:nvSpPr>
        <p:spPr>
          <a:xfrm>
            <a:off x="536044" y="2548892"/>
            <a:ext cx="88339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Development of a plant model as well as an advanced PI controller in Simulink using system identification. </a:t>
            </a:r>
          </a:p>
          <a:p>
            <a:endParaRPr lang="en-US" sz="1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the developed controller to control the heat pump plant in UniSim via OPC DA communication channel.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3E55AA-8C3D-9D44-5DE3-05B68EC1B272}"/>
              </a:ext>
            </a:extLst>
          </p:cNvPr>
          <p:cNvSpPr txBox="1"/>
          <p:nvPr/>
        </p:nvSpPr>
        <p:spPr>
          <a:xfrm>
            <a:off x="560111" y="4208930"/>
            <a:ext cx="393652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chemeClr val="bg2">
                    <a:lumMod val="75000"/>
                  </a:schemeClr>
                </a:solidFill>
                <a:latin typeface="Calibri Light"/>
                <a:ea typeface="Calibri Light"/>
                <a:cs typeface="Calibri Light"/>
              </a:rPr>
              <a:t>WHY HEAT PUMP?</a:t>
            </a:r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B5325-F461-A543-1FDC-38F1B3866F14}"/>
              </a:ext>
            </a:extLst>
          </p:cNvPr>
          <p:cNvSpPr txBox="1"/>
          <p:nvPr/>
        </p:nvSpPr>
        <p:spPr>
          <a:xfrm>
            <a:off x="765257" y="4710588"/>
            <a:ext cx="865591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en-GB" sz="1800">
                <a:latin typeface="Calibri"/>
              </a:rPr>
              <a:t>Economic reasons / cost saving.</a:t>
            </a:r>
          </a:p>
          <a:p>
            <a:pPr marL="285750" indent="-285750">
              <a:buFont typeface="Courier New"/>
              <a:buChar char="o"/>
            </a:pPr>
            <a:r>
              <a:rPr lang="en-GB" sz="1800">
                <a:latin typeface="Calibri"/>
              </a:rPr>
              <a:t>Lower carbon footprint.</a:t>
            </a:r>
          </a:p>
          <a:p>
            <a:pPr marL="285750" indent="-285750">
              <a:buFont typeface="Courier New"/>
              <a:buChar char="o"/>
            </a:pPr>
            <a:r>
              <a:rPr lang="en-GB" sz="1800">
                <a:latin typeface="Calibri"/>
              </a:rPr>
              <a:t>Energy efficiency - as heat pump transfers heat rather than generate it and produces 3-4 units of electricity for every unit of electricity consumed.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26BC0-5A15-8935-5E2B-C9541C2759EF}"/>
              </a:ext>
            </a:extLst>
          </p:cNvPr>
          <p:cNvSpPr txBox="1"/>
          <p:nvPr/>
        </p:nvSpPr>
        <p:spPr>
          <a:xfrm>
            <a:off x="536044" y="556205"/>
            <a:ext cx="8833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400" b="1" kern="1200">
                <a:solidFill>
                  <a:schemeClr val="bg2">
                    <a:lumMod val="75000"/>
                  </a:schemeClr>
                </a:solidFill>
                <a:latin typeface="Calibri Light"/>
                <a:ea typeface="+mj-ea"/>
                <a:cs typeface="+mj-cs"/>
              </a:defRPr>
            </a:lvl1pPr>
          </a:lstStyle>
          <a:p>
            <a:r>
              <a:rPr lang="en-US"/>
              <a:t>PROBLEM STATEMENT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21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2" grpId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45D3EC5F-52DF-0E29-5E87-BF29AE720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9623"/>
            <a:ext cx="9906000" cy="4365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8E9614-0896-FA86-6A9C-27943D206E79}"/>
              </a:ext>
            </a:extLst>
          </p:cNvPr>
          <p:cNvSpPr txBox="1"/>
          <p:nvPr/>
        </p:nvSpPr>
        <p:spPr>
          <a:xfrm>
            <a:off x="536044" y="556205"/>
            <a:ext cx="8833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200">
                <a:solidFill>
                  <a:schemeClr val="bg2">
                    <a:lumMod val="75000"/>
                  </a:schemeClr>
                </a:solidFill>
                <a:latin typeface="Calibri Light"/>
                <a:ea typeface="+mj-ea"/>
                <a:cs typeface="+mj-cs"/>
              </a:rPr>
              <a:t>CONTROL ACTION</a:t>
            </a:r>
            <a:endParaRPr lang="en-IN" sz="240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2D1E39-62D3-F67A-5808-09428FD92057}"/>
                  </a:ext>
                </a:extLst>
              </p:cNvPr>
              <p:cNvSpPr txBox="1"/>
              <p:nvPr/>
            </p:nvSpPr>
            <p:spPr>
              <a:xfrm>
                <a:off x="250517" y="5804105"/>
                <a:ext cx="57105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IN" sz="160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2D1E39-62D3-F67A-5808-09428FD92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17" y="5804105"/>
                <a:ext cx="571054" cy="246221"/>
              </a:xfrm>
              <a:prstGeom prst="rect">
                <a:avLst/>
              </a:prstGeom>
              <a:blipFill>
                <a:blip r:embed="rId3"/>
                <a:stretch>
                  <a:fillRect l="-6383" r="-6383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8A4482-8A2D-B2C5-6BDE-E49DFC83543A}"/>
                  </a:ext>
                </a:extLst>
              </p:cNvPr>
              <p:cNvSpPr txBox="1"/>
              <p:nvPr/>
            </p:nvSpPr>
            <p:spPr>
              <a:xfrm>
                <a:off x="250517" y="6075857"/>
                <a:ext cx="52450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IN" sz="160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8A4482-8A2D-B2C5-6BDE-E49DFC835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17" y="6075857"/>
                <a:ext cx="524503" cy="246221"/>
              </a:xfrm>
              <a:prstGeom prst="rect">
                <a:avLst/>
              </a:prstGeom>
              <a:blipFill>
                <a:blip r:embed="rId4"/>
                <a:stretch>
                  <a:fillRect l="-6977" r="-6977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D38152-8A21-75B1-0EF6-DF0333E1C38B}"/>
                  </a:ext>
                </a:extLst>
              </p:cNvPr>
              <p:cNvSpPr txBox="1"/>
              <p:nvPr/>
            </p:nvSpPr>
            <p:spPr>
              <a:xfrm>
                <a:off x="1556803" y="5798606"/>
                <a:ext cx="118019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=32.5 ℃</m:t>
                      </m:r>
                    </m:oMath>
                  </m:oMathPara>
                </a14:m>
                <a:endParaRPr lang="en-IN" sz="160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D38152-8A21-75B1-0EF6-DF0333E1C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803" y="5798606"/>
                <a:ext cx="1180195" cy="246221"/>
              </a:xfrm>
              <a:prstGeom prst="rect">
                <a:avLst/>
              </a:prstGeom>
              <a:blipFill>
                <a:blip r:embed="rId5"/>
                <a:stretch>
                  <a:fillRect l="-2577" r="-3093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AC90BD-1C29-08EA-F4E3-D75EA6B79D66}"/>
                  </a:ext>
                </a:extLst>
              </p:cNvPr>
              <p:cNvSpPr txBox="1"/>
              <p:nvPr/>
            </p:nvSpPr>
            <p:spPr>
              <a:xfrm>
                <a:off x="1556803" y="6075857"/>
                <a:ext cx="13019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=−10 ℃</m:t>
                      </m:r>
                    </m:oMath>
                  </m:oMathPara>
                </a14:m>
                <a:endParaRPr lang="en-IN" sz="160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AC90BD-1C29-08EA-F4E3-D75EA6B79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803" y="6075857"/>
                <a:ext cx="1301959" cy="246221"/>
              </a:xfrm>
              <a:prstGeom prst="rect">
                <a:avLst/>
              </a:prstGeom>
              <a:blipFill>
                <a:blip r:embed="rId6"/>
                <a:stretch>
                  <a:fillRect l="-2336" r="-2804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9909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green and orange lines&#10;&#10;Description automatically generated">
            <a:extLst>
              <a:ext uri="{FF2B5EF4-FFF2-40B4-BE49-F238E27FC236}">
                <a16:creationId xmlns:a16="http://schemas.microsoft.com/office/drawing/2014/main" id="{8872AAEA-22AD-4FD6-11D9-07A87BECC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4153"/>
            <a:ext cx="9903824" cy="42584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1D832-3DCB-7A8B-14F8-52F16E2E23AF}"/>
              </a:ext>
            </a:extLst>
          </p:cNvPr>
          <p:cNvSpPr txBox="1"/>
          <p:nvPr/>
        </p:nvSpPr>
        <p:spPr>
          <a:xfrm>
            <a:off x="536044" y="556205"/>
            <a:ext cx="8833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200">
                <a:solidFill>
                  <a:schemeClr val="bg2">
                    <a:lumMod val="75000"/>
                  </a:schemeClr>
                </a:solidFill>
                <a:latin typeface="Calibri Light"/>
                <a:ea typeface="+mj-ea"/>
                <a:cs typeface="+mj-cs"/>
              </a:rPr>
              <a:t>BEHAVIOUR AGAINST SETPOINT CHANGE</a:t>
            </a:r>
            <a:endParaRPr lang="en-IN" sz="240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659CE3-A9D0-0660-CC13-233C61A57184}"/>
                  </a:ext>
                </a:extLst>
              </p:cNvPr>
              <p:cNvSpPr txBox="1"/>
              <p:nvPr/>
            </p:nvSpPr>
            <p:spPr>
              <a:xfrm>
                <a:off x="536044" y="5778323"/>
                <a:ext cx="207967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=32.5 ℃→33.0 ℃</m:t>
                      </m:r>
                    </m:oMath>
                  </m:oMathPara>
                </a14:m>
                <a:endParaRPr lang="en-IN" sz="160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659CE3-A9D0-0660-CC13-233C61A57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44" y="5778323"/>
                <a:ext cx="2079672" cy="246221"/>
              </a:xfrm>
              <a:prstGeom prst="rect">
                <a:avLst/>
              </a:prstGeom>
              <a:blipFill>
                <a:blip r:embed="rId3"/>
                <a:stretch>
                  <a:fillRect l="-1760" r="-146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47D87-1667-13DF-6551-39D99E3A13F8}"/>
                  </a:ext>
                </a:extLst>
              </p:cNvPr>
              <p:cNvSpPr txBox="1"/>
              <p:nvPr/>
            </p:nvSpPr>
            <p:spPr>
              <a:xfrm>
                <a:off x="536044" y="6055574"/>
                <a:ext cx="13019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=−10 ℃</m:t>
                      </m:r>
                    </m:oMath>
                  </m:oMathPara>
                </a14:m>
                <a:endParaRPr lang="en-IN" sz="160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47D87-1667-13DF-6551-39D99E3A1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44" y="6055574"/>
                <a:ext cx="1301959" cy="246221"/>
              </a:xfrm>
              <a:prstGeom prst="rect">
                <a:avLst/>
              </a:prstGeom>
              <a:blipFill>
                <a:blip r:embed="rId4"/>
                <a:stretch>
                  <a:fillRect l="-2804" r="-2336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17353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9A1D832-3DCB-7A8B-14F8-52F16E2E23AF}"/>
              </a:ext>
            </a:extLst>
          </p:cNvPr>
          <p:cNvSpPr txBox="1"/>
          <p:nvPr/>
        </p:nvSpPr>
        <p:spPr>
          <a:xfrm>
            <a:off x="536044" y="556205"/>
            <a:ext cx="8833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200">
                <a:solidFill>
                  <a:schemeClr val="bg2">
                    <a:lumMod val="75000"/>
                  </a:schemeClr>
                </a:solidFill>
                <a:latin typeface="Calibri Light"/>
                <a:ea typeface="+mj-ea"/>
                <a:cs typeface="+mj-cs"/>
              </a:rPr>
              <a:t>BEHAVIOUR AGAINST VARYING DISTURBANCE</a:t>
            </a:r>
            <a:endParaRPr lang="en-IN" sz="240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659CE3-A9D0-0660-CC13-233C61A57184}"/>
                  </a:ext>
                </a:extLst>
              </p:cNvPr>
              <p:cNvSpPr txBox="1"/>
              <p:nvPr/>
            </p:nvSpPr>
            <p:spPr>
              <a:xfrm>
                <a:off x="536044" y="5778323"/>
                <a:ext cx="118019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=32.5 ℃</m:t>
                      </m:r>
                    </m:oMath>
                  </m:oMathPara>
                </a14:m>
                <a:endParaRPr lang="en-IN" sz="160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659CE3-A9D0-0660-CC13-233C61A57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44" y="5778323"/>
                <a:ext cx="1180195" cy="246221"/>
              </a:xfrm>
              <a:prstGeom prst="rect">
                <a:avLst/>
              </a:prstGeom>
              <a:blipFill>
                <a:blip r:embed="rId2"/>
                <a:stretch>
                  <a:fillRect l="-3093" r="-257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47D87-1667-13DF-6551-39D99E3A13F8}"/>
                  </a:ext>
                </a:extLst>
              </p:cNvPr>
              <p:cNvSpPr txBox="1"/>
              <p:nvPr/>
            </p:nvSpPr>
            <p:spPr>
              <a:xfrm>
                <a:off x="536044" y="6055574"/>
                <a:ext cx="37519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𝑣𝑎𝑟𝑦𝑖𝑛𝑔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𝑏𝑒𝑡𝑤𝑒𝑒𝑛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−10 ℃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2 ℃</m:t>
                      </m:r>
                    </m:oMath>
                  </m:oMathPara>
                </a14:m>
                <a:endParaRPr lang="en-IN" sz="160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47D87-1667-13DF-6551-39D99E3A1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44" y="6055574"/>
                <a:ext cx="3751925" cy="246221"/>
              </a:xfrm>
              <a:prstGeom prst="rect">
                <a:avLst/>
              </a:prstGeom>
              <a:blipFill>
                <a:blip r:embed="rId3"/>
                <a:stretch>
                  <a:fillRect l="-650" r="-650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A screen shot of a graph&#10;&#10;Description automatically generated">
            <a:extLst>
              <a:ext uri="{FF2B5EF4-FFF2-40B4-BE49-F238E27FC236}">
                <a16:creationId xmlns:a16="http://schemas.microsoft.com/office/drawing/2014/main" id="{27E2FFD0-C878-E4F5-4099-97908D6E8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89536"/>
            <a:ext cx="9906000" cy="439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4574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1F45EA-8483-2370-9F2C-27EC6AE219C7}"/>
              </a:ext>
            </a:extLst>
          </p:cNvPr>
          <p:cNvSpPr txBox="1"/>
          <p:nvPr/>
        </p:nvSpPr>
        <p:spPr>
          <a:xfrm>
            <a:off x="536044" y="3105834"/>
            <a:ext cx="88339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kern="1200">
                <a:solidFill>
                  <a:schemeClr val="bg2">
                    <a:lumMod val="75000"/>
                  </a:schemeClr>
                </a:solidFill>
                <a:latin typeface="Calibri Light"/>
                <a:ea typeface="+mj-ea"/>
                <a:cs typeface="+mj-cs"/>
              </a:rPr>
              <a:t>TESTING WITH THE REAL PLANT</a:t>
            </a:r>
            <a:endParaRPr lang="en-IN" sz="360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312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B9059-EB0C-7227-2EEF-1152B4322334}"/>
              </a:ext>
            </a:extLst>
          </p:cNvPr>
          <p:cNvSpPr txBox="1"/>
          <p:nvPr/>
        </p:nvSpPr>
        <p:spPr>
          <a:xfrm>
            <a:off x="536044" y="556205"/>
            <a:ext cx="8833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200">
                <a:solidFill>
                  <a:schemeClr val="bg2">
                    <a:lumMod val="75000"/>
                  </a:schemeClr>
                </a:solidFill>
                <a:latin typeface="Calibri Light"/>
                <a:ea typeface="+mj-ea"/>
                <a:cs typeface="+mj-cs"/>
              </a:rPr>
              <a:t>SIMULATION RESULTS – GAIN TUNING</a:t>
            </a:r>
            <a:endParaRPr lang="en-IN" sz="240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" name="Picture 1" descr="A graph with a red line&#10;&#10;Description automatically generated">
            <a:extLst>
              <a:ext uri="{FF2B5EF4-FFF2-40B4-BE49-F238E27FC236}">
                <a16:creationId xmlns:a16="http://schemas.microsoft.com/office/drawing/2014/main" id="{44FDA9E9-12C9-E4C5-2058-DFB1259EA2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70" y="933132"/>
            <a:ext cx="7745200" cy="2343468"/>
          </a:xfrm>
          <a:prstGeom prst="rect">
            <a:avLst/>
          </a:prstGeom>
        </p:spPr>
      </p:pic>
      <p:pic>
        <p:nvPicPr>
          <p:cNvPr id="5" name="Picture 4" descr="A graph showing the value of a graph&#10;&#10;Description automatically generated">
            <a:extLst>
              <a:ext uri="{FF2B5EF4-FFF2-40B4-BE49-F238E27FC236}">
                <a16:creationId xmlns:a16="http://schemas.microsoft.com/office/drawing/2014/main" id="{1D326E58-7D2E-58CE-B821-BEA36AE9E6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69" y="3609341"/>
            <a:ext cx="7745200" cy="234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9235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B9059-EB0C-7227-2EEF-1152B4322334}"/>
              </a:ext>
            </a:extLst>
          </p:cNvPr>
          <p:cNvSpPr txBox="1"/>
          <p:nvPr/>
        </p:nvSpPr>
        <p:spPr>
          <a:xfrm>
            <a:off x="536044" y="556205"/>
            <a:ext cx="8833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200">
                <a:solidFill>
                  <a:schemeClr val="bg2">
                    <a:lumMod val="75000"/>
                  </a:schemeClr>
                </a:solidFill>
                <a:latin typeface="Calibri Light"/>
                <a:ea typeface="+mj-ea"/>
                <a:cs typeface="+mj-cs"/>
              </a:rPr>
              <a:t>SIMULATION RESULTS – GAIN TUNING</a:t>
            </a:r>
            <a:endParaRPr lang="en-IN" sz="240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5" descr="A graph of a graph&#10;&#10;Description automatically generated">
            <a:extLst>
              <a:ext uri="{FF2B5EF4-FFF2-40B4-BE49-F238E27FC236}">
                <a16:creationId xmlns:a16="http://schemas.microsoft.com/office/drawing/2014/main" id="{1AA8437F-290B-85E8-7F84-97C3EDBF32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57" y="1046445"/>
            <a:ext cx="8092334" cy="2448500"/>
          </a:xfrm>
          <a:prstGeom prst="rect">
            <a:avLst/>
          </a:prstGeom>
        </p:spPr>
      </p:pic>
      <p:pic>
        <p:nvPicPr>
          <p:cNvPr id="7" name="Picture 6" descr="A graph showing the value of a stock market&#10;&#10;Description automatically generated with medium confidence">
            <a:extLst>
              <a:ext uri="{FF2B5EF4-FFF2-40B4-BE49-F238E27FC236}">
                <a16:creationId xmlns:a16="http://schemas.microsoft.com/office/drawing/2014/main" id="{7894A349-0490-C70A-62E3-730D38EC28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57" y="3580906"/>
            <a:ext cx="8092334" cy="244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188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0D30FE-D51A-6A8B-8DE5-49095076AA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pic>
        <p:nvPicPr>
          <p:cNvPr id="5" name="Picture 4" descr="A graph showing a graph&#10;&#10;Description automatically generated with medium confidence">
            <a:extLst>
              <a:ext uri="{FF2B5EF4-FFF2-40B4-BE49-F238E27FC236}">
                <a16:creationId xmlns:a16="http://schemas.microsoft.com/office/drawing/2014/main" id="{525DD7CD-84D9-99DB-E025-6B6F4919EB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72" y="1978352"/>
            <a:ext cx="9588828" cy="29012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4F8711-AA8D-EE08-316F-F61EE46F013F}"/>
              </a:ext>
            </a:extLst>
          </p:cNvPr>
          <p:cNvSpPr txBox="1"/>
          <p:nvPr/>
        </p:nvSpPr>
        <p:spPr>
          <a:xfrm>
            <a:off x="536044" y="556205"/>
            <a:ext cx="8833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200">
                <a:solidFill>
                  <a:schemeClr val="bg2">
                    <a:lumMod val="75000"/>
                  </a:schemeClr>
                </a:solidFill>
                <a:latin typeface="Calibri Light"/>
                <a:ea typeface="+mj-ea"/>
                <a:cs typeface="+mj-cs"/>
              </a:rPr>
              <a:t>SIMULATION RESULTS – GAIN TUNING</a:t>
            </a:r>
            <a:endParaRPr lang="en-IN" sz="240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7876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B9059-EB0C-7227-2EEF-1152B4322334}"/>
              </a:ext>
            </a:extLst>
          </p:cNvPr>
          <p:cNvSpPr txBox="1"/>
          <p:nvPr/>
        </p:nvSpPr>
        <p:spPr>
          <a:xfrm>
            <a:off x="536044" y="556205"/>
            <a:ext cx="8833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200">
                <a:solidFill>
                  <a:schemeClr val="bg2">
                    <a:lumMod val="75000"/>
                  </a:schemeClr>
                </a:solidFill>
                <a:latin typeface="Calibri Light"/>
                <a:ea typeface="+mj-ea"/>
                <a:cs typeface="+mj-cs"/>
              </a:rPr>
              <a:t>SIMULATION RESULTS – DIFFERENT LAG VALUES</a:t>
            </a:r>
            <a:endParaRPr lang="en-IN" sz="240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" name="Picture 1" descr="A graph showing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93BEC05D-76D0-97EF-4F66-360540466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045" y="1017870"/>
            <a:ext cx="7323455" cy="2642643"/>
          </a:xfrm>
          <a:prstGeom prst="rect">
            <a:avLst/>
          </a:prstGeom>
        </p:spPr>
      </p:pic>
      <p:pic>
        <p:nvPicPr>
          <p:cNvPr id="5" name="Picture 4" descr="A graph showing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E0851FD7-1491-F9A7-6B6E-99B8F2D8A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794" y="3623627"/>
            <a:ext cx="7323455" cy="264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605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B9059-EB0C-7227-2EEF-1152B4322334}"/>
              </a:ext>
            </a:extLst>
          </p:cNvPr>
          <p:cNvSpPr txBox="1"/>
          <p:nvPr/>
        </p:nvSpPr>
        <p:spPr>
          <a:xfrm>
            <a:off x="536044" y="556205"/>
            <a:ext cx="8833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200">
                <a:solidFill>
                  <a:schemeClr val="bg2">
                    <a:lumMod val="75000"/>
                  </a:schemeClr>
                </a:solidFill>
                <a:latin typeface="Calibri Light"/>
                <a:ea typeface="+mj-ea"/>
                <a:cs typeface="+mj-cs"/>
              </a:rPr>
              <a:t>SIMULATION RESULTS – DIFFERENT LAG VALUES</a:t>
            </a:r>
            <a:endParaRPr lang="en-IN" sz="240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EC2AA1CA-E0CF-3B62-8245-3E33862E3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844" y="920387"/>
            <a:ext cx="7321571" cy="2641963"/>
          </a:xfrm>
          <a:prstGeom prst="rect">
            <a:avLst/>
          </a:prstGeom>
        </p:spPr>
      </p:pic>
      <p:pic>
        <p:nvPicPr>
          <p:cNvPr id="7" name="Picture 6" descr="A graph of a graph&#10;&#10;Description automatically generated">
            <a:extLst>
              <a:ext uri="{FF2B5EF4-FFF2-40B4-BE49-F238E27FC236}">
                <a16:creationId xmlns:a16="http://schemas.microsoft.com/office/drawing/2014/main" id="{86B9EFC6-3C45-2D25-C14C-EED272B99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844" y="3429000"/>
            <a:ext cx="7321571" cy="264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494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C5D35F-FB06-AAC7-4E2E-3E65D0AC26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0ED1D2-2E69-A27F-1651-80CE6C7F0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7082"/>
            <a:ext cx="9023350" cy="405683"/>
          </a:xfrm>
          <a:noFill/>
        </p:spPr>
        <p:txBody>
          <a:bodyPr wrap="square">
            <a:spAutoFit/>
          </a:bodyPr>
          <a:lstStyle/>
          <a:p>
            <a:r>
              <a:rPr lang="de-DE" sz="2400" b="1" kern="1200">
                <a:solidFill>
                  <a:schemeClr val="bg2">
                    <a:lumMod val="75000"/>
                  </a:schemeClr>
                </a:solidFill>
                <a:latin typeface="Calibri Light"/>
                <a:ea typeface="+mj-ea"/>
                <a:cs typeface="+mj-cs"/>
              </a:rPr>
              <a:t>DAY/NIGHT SIMULATION</a:t>
            </a:r>
            <a:endParaRPr lang="en-GB" sz="2400" b="1" kern="1200">
              <a:solidFill>
                <a:schemeClr val="bg2">
                  <a:lumMod val="75000"/>
                </a:schemeClr>
              </a:solidFill>
              <a:latin typeface="Calibri Light"/>
              <a:ea typeface="+mj-ea"/>
              <a:cs typeface="+mj-cs"/>
            </a:endParaRPr>
          </a:p>
        </p:txBody>
      </p:sp>
      <p:pic>
        <p:nvPicPr>
          <p:cNvPr id="5" name="Picture 4" descr="A graph with lines and numbers&#10;&#10;Description automatically generated with medium confidence">
            <a:extLst>
              <a:ext uri="{FF2B5EF4-FFF2-40B4-BE49-F238E27FC236}">
                <a16:creationId xmlns:a16="http://schemas.microsoft.com/office/drawing/2014/main" id="{71B4BD50-308F-131D-50FE-FB50A2206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1" y="1449863"/>
            <a:ext cx="9807975" cy="353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03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73050" y="2049650"/>
            <a:ext cx="9359899" cy="2535230"/>
          </a:xfrm>
        </p:spPr>
        <p:txBody>
          <a:bodyPr/>
          <a:lstStyle/>
          <a:p>
            <a:pPr marL="571500" indent="-342900">
              <a:buFont typeface="Wingdings" panose="05000000000000000000" pitchFamily="2" charset="2"/>
              <a:buChar char="§"/>
            </a:pPr>
            <a:endParaRPr lang="en-US" sz="2400"/>
          </a:p>
          <a:p>
            <a:pPr marL="571500" indent="-342900">
              <a:buFont typeface="Wingdings" panose="05000000000000000000" pitchFamily="2" charset="2"/>
              <a:buChar char="§"/>
            </a:pPr>
            <a:endParaRPr lang="en-US" sz="2400"/>
          </a:p>
          <a:p>
            <a:pPr marL="571500" indent="-342900">
              <a:buFont typeface="Wingdings" panose="05000000000000000000" pitchFamily="2" charset="2"/>
              <a:buChar char="§"/>
            </a:pPr>
            <a:endParaRPr lang="en-US" sz="2400"/>
          </a:p>
          <a:p>
            <a:pPr marL="571500" indent="-342900">
              <a:buFont typeface="Wingdings" panose="05000000000000000000" pitchFamily="2" charset="2"/>
              <a:buChar char="§"/>
            </a:pPr>
            <a:endParaRPr lang="en-US" sz="2400"/>
          </a:p>
          <a:p>
            <a:pPr marL="571500" indent="-342900">
              <a:buFont typeface="Wingdings" panose="05000000000000000000" pitchFamily="2" charset="2"/>
              <a:buChar char="§"/>
            </a:pPr>
            <a:endParaRPr lang="en-US" sz="2400"/>
          </a:p>
          <a:p>
            <a:pPr marL="571500" indent="-342900">
              <a:buFont typeface="Wingdings" panose="05000000000000000000" pitchFamily="2" charset="2"/>
              <a:buChar char="§"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074383-9E6B-0D0F-D71C-79C271ACF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25" y="1772052"/>
            <a:ext cx="6504550" cy="3658539"/>
          </a:xfrm>
          <a:prstGeom prst="rect">
            <a:avLst/>
          </a:prstGeom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AF9C6C-D0C0-E563-1297-A7FC93BD3616}"/>
              </a:ext>
            </a:extLst>
          </p:cNvPr>
          <p:cNvSpPr txBox="1"/>
          <p:nvPr/>
        </p:nvSpPr>
        <p:spPr>
          <a:xfrm>
            <a:off x="536044" y="556205"/>
            <a:ext cx="8833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200">
                <a:solidFill>
                  <a:schemeClr val="bg2">
                    <a:lumMod val="75000"/>
                  </a:schemeClr>
                </a:solidFill>
                <a:latin typeface="Calibri Light"/>
              </a:rPr>
              <a:t>THE REFRIGERATION CYCLE</a:t>
            </a:r>
            <a:endParaRPr lang="en-IN" sz="2400" b="1" kern="1200">
              <a:solidFill>
                <a:schemeClr val="bg2">
                  <a:lumMod val="75000"/>
                </a:schemeClr>
              </a:solidFill>
              <a:latin typeface="Calibri Ligh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26F30F-C0B4-23AC-0751-735ABD98065B}"/>
              </a:ext>
            </a:extLst>
          </p:cNvPr>
          <p:cNvSpPr/>
          <p:nvPr/>
        </p:nvSpPr>
        <p:spPr>
          <a:xfrm>
            <a:off x="4717867" y="1427409"/>
            <a:ext cx="243840" cy="243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F1DB62-3970-6DA4-D52D-81506F929AD2}"/>
              </a:ext>
            </a:extLst>
          </p:cNvPr>
          <p:cNvSpPr/>
          <p:nvPr/>
        </p:nvSpPr>
        <p:spPr>
          <a:xfrm>
            <a:off x="8270968" y="3478421"/>
            <a:ext cx="243840" cy="243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876DF7A-AEB9-2960-838D-311FE6901391}"/>
              </a:ext>
            </a:extLst>
          </p:cNvPr>
          <p:cNvSpPr/>
          <p:nvPr/>
        </p:nvSpPr>
        <p:spPr>
          <a:xfrm>
            <a:off x="4717867" y="5531394"/>
            <a:ext cx="243840" cy="243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E02D84B-95B7-D836-BF89-EEEB0469796A}"/>
              </a:ext>
            </a:extLst>
          </p:cNvPr>
          <p:cNvSpPr/>
          <p:nvPr/>
        </p:nvSpPr>
        <p:spPr>
          <a:xfrm>
            <a:off x="1269272" y="3479401"/>
            <a:ext cx="243840" cy="243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AE82D2-D964-3827-CDC4-C4A842616DCB}"/>
              </a:ext>
            </a:extLst>
          </p:cNvPr>
          <p:cNvSpPr txBox="1"/>
          <p:nvPr/>
        </p:nvSpPr>
        <p:spPr>
          <a:xfrm>
            <a:off x="1700725" y="5590957"/>
            <a:ext cx="27319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effectLst/>
                <a:latin typeface="ArialMT"/>
              </a:rPr>
              <a:t>https://</a:t>
            </a:r>
            <a:r>
              <a:rPr lang="en-US" sz="800" err="1">
                <a:effectLst/>
                <a:latin typeface="ArialMT"/>
              </a:rPr>
              <a:t>www.torr-engineering.com</a:t>
            </a:r>
            <a:r>
              <a:rPr lang="en-US" sz="800">
                <a:effectLst/>
                <a:latin typeface="ArialMT"/>
              </a:rPr>
              <a:t>/the-refrigeration-cycle/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8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B9059-EB0C-7227-2EEF-1152B4322334}"/>
              </a:ext>
            </a:extLst>
          </p:cNvPr>
          <p:cNvSpPr txBox="1"/>
          <p:nvPr/>
        </p:nvSpPr>
        <p:spPr>
          <a:xfrm>
            <a:off x="466376" y="556205"/>
            <a:ext cx="8833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200">
                <a:solidFill>
                  <a:schemeClr val="bg2">
                    <a:lumMod val="75000"/>
                  </a:schemeClr>
                </a:solidFill>
                <a:latin typeface="Calibri Light"/>
                <a:ea typeface="+mj-ea"/>
                <a:cs typeface="+mj-cs"/>
              </a:rPr>
              <a:t>SIMULATION RESULTS – BEST PARAMETERS</a:t>
            </a:r>
            <a:endParaRPr lang="en-IN" sz="240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5" descr="A graph showing the different colored lines&#10;&#10;Description automatically generated">
            <a:extLst>
              <a:ext uri="{FF2B5EF4-FFF2-40B4-BE49-F238E27FC236}">
                <a16:creationId xmlns:a16="http://schemas.microsoft.com/office/drawing/2014/main" id="{8ED3C847-81ED-836E-E4C7-0001DFA723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62" r="14528" b="6643"/>
          <a:stretch/>
        </p:blipFill>
        <p:spPr>
          <a:xfrm>
            <a:off x="351074" y="1455717"/>
            <a:ext cx="9322105" cy="2468232"/>
          </a:xfrm>
          <a:prstGeom prst="rect">
            <a:avLst/>
          </a:prstGeom>
        </p:spPr>
      </p:pic>
      <p:pic>
        <p:nvPicPr>
          <p:cNvPr id="2" name="Picture 1" descr="A graph showing the different colored lines&#10;&#10;Description automatically generated">
            <a:extLst>
              <a:ext uri="{FF2B5EF4-FFF2-40B4-BE49-F238E27FC236}">
                <a16:creationId xmlns:a16="http://schemas.microsoft.com/office/drawing/2014/main" id="{0232EBA5-7648-3BF2-83AA-A91AED63EC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78" t="22607" b="54940"/>
          <a:stretch/>
        </p:blipFill>
        <p:spPr>
          <a:xfrm>
            <a:off x="8268103" y="633650"/>
            <a:ext cx="1405076" cy="768440"/>
          </a:xfrm>
          <a:prstGeom prst="rect">
            <a:avLst/>
          </a:prstGeom>
        </p:spPr>
      </p:pic>
      <p:pic>
        <p:nvPicPr>
          <p:cNvPr id="7" name="Picture 6" descr="A graph with a green line&#10;&#10;Description automatically generated">
            <a:extLst>
              <a:ext uri="{FF2B5EF4-FFF2-40B4-BE49-F238E27FC236}">
                <a16:creationId xmlns:a16="http://schemas.microsoft.com/office/drawing/2014/main" id="{E75F91D4-83D9-0BC9-E8D0-8CAED79C3D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331" r="15363"/>
          <a:stretch/>
        </p:blipFill>
        <p:spPr>
          <a:xfrm>
            <a:off x="232821" y="3919829"/>
            <a:ext cx="9647113" cy="29381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D6B446-4A2E-4DF4-B75F-9A218871DDA7}"/>
              </a:ext>
            </a:extLst>
          </p:cNvPr>
          <p:cNvSpPr txBox="1"/>
          <p:nvPr/>
        </p:nvSpPr>
        <p:spPr>
          <a:xfrm>
            <a:off x="84700" y="3765940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>
                <a:solidFill>
                  <a:srgbClr val="D7471E"/>
                </a:solidFill>
              </a:rPr>
              <a:t>Simulink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59BC77-6623-0D56-6EB2-4005FE0AC925}"/>
              </a:ext>
            </a:extLst>
          </p:cNvPr>
          <p:cNvSpPr txBox="1"/>
          <p:nvPr/>
        </p:nvSpPr>
        <p:spPr>
          <a:xfrm>
            <a:off x="84699" y="1212176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>
                <a:solidFill>
                  <a:srgbClr val="AA0E1E"/>
                </a:solidFill>
              </a:rPr>
              <a:t>UniSim</a:t>
            </a:r>
          </a:p>
        </p:txBody>
      </p:sp>
    </p:spTree>
    <p:extLst>
      <p:ext uri="{BB962C8B-B14F-4D97-AF65-F5344CB8AC3E}">
        <p14:creationId xmlns:p14="http://schemas.microsoft.com/office/powerpoint/2010/main" val="22967152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D75107-5DC1-F785-0721-60F2A843E340}"/>
              </a:ext>
            </a:extLst>
          </p:cNvPr>
          <p:cNvSpPr/>
          <p:nvPr/>
        </p:nvSpPr>
        <p:spPr>
          <a:xfrm>
            <a:off x="0" y="3624079"/>
            <a:ext cx="6181725" cy="1345521"/>
          </a:xfrm>
          <a:prstGeom prst="rect">
            <a:avLst/>
          </a:prstGeom>
          <a:gradFill flip="none" rotWithShape="1">
            <a:gsLst>
              <a:gs pos="0">
                <a:srgbClr val="AA0E1E"/>
              </a:gs>
              <a:gs pos="50000">
                <a:srgbClr val="D7471E">
                  <a:lumMod val="90000"/>
                </a:srgbClr>
              </a:gs>
              <a:gs pos="100000">
                <a:srgbClr val="901B6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232BCD-54F8-382E-2572-6B829BAE54EC}"/>
              </a:ext>
            </a:extLst>
          </p:cNvPr>
          <p:cNvSpPr txBox="1"/>
          <p:nvPr/>
        </p:nvSpPr>
        <p:spPr>
          <a:xfrm>
            <a:off x="769804" y="3912118"/>
            <a:ext cx="295749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kern="1200">
                <a:solidFill>
                  <a:schemeClr val="bg1"/>
                </a:solidFill>
                <a:latin typeface="Calibri Light"/>
                <a:ea typeface="+mj-ea"/>
                <a:cs typeface="+mj-cs"/>
              </a:rPr>
              <a:t>THANK YOU </a:t>
            </a:r>
            <a:endParaRPr lang="en-IN" sz="4400">
              <a:solidFill>
                <a:schemeClr val="bg1"/>
              </a:solidFill>
            </a:endParaRPr>
          </a:p>
        </p:txBody>
      </p:sp>
      <p:pic>
        <p:nvPicPr>
          <p:cNvPr id="10" name="Graphic 9" descr="Camera with solid fill">
            <a:extLst>
              <a:ext uri="{FF2B5EF4-FFF2-40B4-BE49-F238E27FC236}">
                <a16:creationId xmlns:a16="http://schemas.microsoft.com/office/drawing/2014/main" id="{3C4D9FA3-AA85-434D-97FB-48CD4ACBE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0513" y="3967317"/>
            <a:ext cx="648000" cy="648000"/>
          </a:xfrm>
          <a:prstGeom prst="rect">
            <a:avLst/>
          </a:prstGeom>
        </p:spPr>
      </p:pic>
      <p:pic>
        <p:nvPicPr>
          <p:cNvPr id="12" name="Graphic 11" descr="Angel face with solid fill with solid fill">
            <a:extLst>
              <a:ext uri="{FF2B5EF4-FFF2-40B4-BE49-F238E27FC236}">
                <a16:creationId xmlns:a16="http://schemas.microsoft.com/office/drawing/2014/main" id="{9AA2D1BB-08BE-E3FF-6011-51ED8E2C25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56755" y="4029396"/>
            <a:ext cx="585921" cy="58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81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73050" y="2049650"/>
            <a:ext cx="9359899" cy="2535230"/>
          </a:xfrm>
        </p:spPr>
        <p:txBody>
          <a:bodyPr/>
          <a:lstStyle/>
          <a:p>
            <a:pPr marL="571500" indent="-342900">
              <a:buFont typeface="Wingdings" panose="05000000000000000000" pitchFamily="2" charset="2"/>
              <a:buChar char="§"/>
            </a:pPr>
            <a:endParaRPr lang="en-US" sz="2400"/>
          </a:p>
          <a:p>
            <a:pPr marL="571500" indent="-342900">
              <a:buFont typeface="Wingdings" panose="05000000000000000000" pitchFamily="2" charset="2"/>
              <a:buChar char="§"/>
            </a:pPr>
            <a:endParaRPr lang="en-US" sz="2400"/>
          </a:p>
          <a:p>
            <a:pPr marL="571500" indent="-342900">
              <a:buFont typeface="Wingdings" panose="05000000000000000000" pitchFamily="2" charset="2"/>
              <a:buChar char="§"/>
            </a:pPr>
            <a:endParaRPr lang="en-US" sz="2400"/>
          </a:p>
          <a:p>
            <a:pPr marL="571500" indent="-342900">
              <a:buFont typeface="Wingdings" panose="05000000000000000000" pitchFamily="2" charset="2"/>
              <a:buChar char="§"/>
            </a:pPr>
            <a:endParaRPr lang="en-US" sz="2400"/>
          </a:p>
          <a:p>
            <a:pPr marL="571500" indent="-342900">
              <a:buFont typeface="Wingdings" panose="05000000000000000000" pitchFamily="2" charset="2"/>
              <a:buChar char="§"/>
            </a:pPr>
            <a:endParaRPr lang="en-US" sz="2400"/>
          </a:p>
          <a:p>
            <a:pPr marL="571500" indent="-342900">
              <a:buFont typeface="Wingdings" panose="05000000000000000000" pitchFamily="2" charset="2"/>
              <a:buChar char="§"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AB36FC-A535-E512-D471-CEB43E59D162}"/>
              </a:ext>
            </a:extLst>
          </p:cNvPr>
          <p:cNvSpPr txBox="1"/>
          <p:nvPr/>
        </p:nvSpPr>
        <p:spPr>
          <a:xfrm>
            <a:off x="536044" y="556205"/>
            <a:ext cx="8833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200">
                <a:solidFill>
                  <a:schemeClr val="bg2">
                    <a:lumMod val="75000"/>
                  </a:schemeClr>
                </a:solidFill>
                <a:latin typeface="Calibri Light"/>
              </a:rPr>
              <a:t>HEAT PUMP MODEL: UNISIM</a:t>
            </a:r>
          </a:p>
        </p:txBody>
      </p:sp>
      <p:pic>
        <p:nvPicPr>
          <p:cNvPr id="6" name="Picture 5" descr="A diagram of a machine&#10;&#10;Description automatically generated">
            <a:extLst>
              <a:ext uri="{FF2B5EF4-FFF2-40B4-BE49-F238E27FC236}">
                <a16:creationId xmlns:a16="http://schemas.microsoft.com/office/drawing/2014/main" id="{00CE495C-229D-BF6A-464D-19F12B6D2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396" y="919299"/>
            <a:ext cx="6867208" cy="51704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1510AC-8803-B58F-5FC5-4E78D7174137}"/>
              </a:ext>
            </a:extLst>
          </p:cNvPr>
          <p:cNvSpPr/>
          <p:nvPr/>
        </p:nvSpPr>
        <p:spPr>
          <a:xfrm>
            <a:off x="3509554" y="1789494"/>
            <a:ext cx="3675017" cy="2033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59E001D-A897-8C5D-D1A5-9D3DE734375D}"/>
              </a:ext>
            </a:extLst>
          </p:cNvPr>
          <p:cNvSpPr/>
          <p:nvPr/>
        </p:nvSpPr>
        <p:spPr>
          <a:xfrm>
            <a:off x="5305694" y="3011096"/>
            <a:ext cx="243840" cy="243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CC7CF3-0FA2-4C50-2258-C0DC47B11311}"/>
              </a:ext>
            </a:extLst>
          </p:cNvPr>
          <p:cNvSpPr/>
          <p:nvPr/>
        </p:nvSpPr>
        <p:spPr>
          <a:xfrm>
            <a:off x="4155882" y="2233153"/>
            <a:ext cx="243840" cy="243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B6BE16-F097-3AF7-FD8F-A5BE40AD52D4}"/>
              </a:ext>
            </a:extLst>
          </p:cNvPr>
          <p:cNvSpPr/>
          <p:nvPr/>
        </p:nvSpPr>
        <p:spPr>
          <a:xfrm>
            <a:off x="2762263" y="3367641"/>
            <a:ext cx="243840" cy="243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CFDF81F-568D-EE69-BEC8-E4D1059776D5}"/>
              </a:ext>
            </a:extLst>
          </p:cNvPr>
          <p:cNvSpPr/>
          <p:nvPr/>
        </p:nvSpPr>
        <p:spPr>
          <a:xfrm>
            <a:off x="3777341" y="5494740"/>
            <a:ext cx="243840" cy="243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016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8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1F45EA-8483-2370-9F2C-27EC6AE219C7}"/>
              </a:ext>
            </a:extLst>
          </p:cNvPr>
          <p:cNvSpPr txBox="1"/>
          <p:nvPr/>
        </p:nvSpPr>
        <p:spPr>
          <a:xfrm>
            <a:off x="536044" y="2828835"/>
            <a:ext cx="88339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kern="1200">
                <a:solidFill>
                  <a:schemeClr val="bg2">
                    <a:lumMod val="75000"/>
                  </a:schemeClr>
                </a:solidFill>
                <a:latin typeface="Calibri Light"/>
                <a:ea typeface="+mj-ea"/>
                <a:cs typeface="+mj-cs"/>
              </a:rPr>
              <a:t>PSEUDO-RANDOM BINARY SEQUENCE </a:t>
            </a:r>
          </a:p>
          <a:p>
            <a:pPr algn="ctr"/>
            <a:r>
              <a:rPr lang="en-US" sz="3600" b="1" kern="1200">
                <a:solidFill>
                  <a:schemeClr val="bg2">
                    <a:lumMod val="75000"/>
                  </a:schemeClr>
                </a:solidFill>
                <a:latin typeface="Calibri Light"/>
                <a:ea typeface="+mj-ea"/>
                <a:cs typeface="+mj-cs"/>
              </a:rPr>
              <a:t>(PRBS)</a:t>
            </a:r>
            <a:endParaRPr lang="en-IN" sz="360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8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73050" y="2049650"/>
            <a:ext cx="9359899" cy="2535230"/>
          </a:xfrm>
        </p:spPr>
        <p:txBody>
          <a:bodyPr/>
          <a:lstStyle/>
          <a:p>
            <a:pPr marL="571500" indent="-342900">
              <a:buFont typeface="Wingdings" panose="05000000000000000000" pitchFamily="2" charset="2"/>
              <a:buChar char="§"/>
            </a:pPr>
            <a:endParaRPr lang="en-US" sz="2400"/>
          </a:p>
          <a:p>
            <a:pPr marL="571500" indent="-342900">
              <a:buFont typeface="Wingdings" panose="05000000000000000000" pitchFamily="2" charset="2"/>
              <a:buChar char="§"/>
            </a:pPr>
            <a:endParaRPr lang="en-US" sz="2400"/>
          </a:p>
          <a:p>
            <a:pPr marL="571500" indent="-342900">
              <a:buFont typeface="Wingdings" panose="05000000000000000000" pitchFamily="2" charset="2"/>
              <a:buChar char="§"/>
            </a:pPr>
            <a:endParaRPr lang="en-US" sz="2400"/>
          </a:p>
          <a:p>
            <a:pPr marL="571500" indent="-342900">
              <a:buFont typeface="Wingdings" panose="05000000000000000000" pitchFamily="2" charset="2"/>
              <a:buChar char="§"/>
            </a:pPr>
            <a:endParaRPr lang="en-US" sz="2400"/>
          </a:p>
          <a:p>
            <a:pPr marL="571500" indent="-342900">
              <a:buFont typeface="Wingdings" panose="05000000000000000000" pitchFamily="2" charset="2"/>
              <a:buChar char="§"/>
            </a:pPr>
            <a:endParaRPr lang="en-US" sz="2400"/>
          </a:p>
          <a:p>
            <a:pPr marL="571500" indent="-342900">
              <a:buFont typeface="Wingdings" panose="05000000000000000000" pitchFamily="2" charset="2"/>
              <a:buChar char="§"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3CE2A1-3008-9991-37E8-119C09F6045D}"/>
              </a:ext>
            </a:extLst>
          </p:cNvPr>
          <p:cNvSpPr txBox="1"/>
          <p:nvPr/>
        </p:nvSpPr>
        <p:spPr>
          <a:xfrm>
            <a:off x="536044" y="556205"/>
            <a:ext cx="8833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200">
                <a:solidFill>
                  <a:schemeClr val="bg2">
                    <a:lumMod val="75000"/>
                  </a:schemeClr>
                </a:solidFill>
                <a:latin typeface="Calibri Light"/>
                <a:ea typeface="+mj-ea"/>
                <a:cs typeface="+mj-cs"/>
              </a:rPr>
              <a:t>PSEUDO-RANDOM BINARY SEQUENCE</a:t>
            </a:r>
            <a:r>
              <a:rPr lang="en-US" sz="2400" b="1" kern="1200">
                <a:solidFill>
                  <a:schemeClr val="bg2">
                    <a:lumMod val="75000"/>
                  </a:schemeClr>
                </a:solidFill>
                <a:latin typeface="Calibri Light"/>
              </a:rPr>
              <a:t> (PRBS) TESTS</a:t>
            </a:r>
            <a:endParaRPr lang="en-IN" sz="2400" b="1" kern="1200">
              <a:solidFill>
                <a:schemeClr val="bg2">
                  <a:lumMod val="75000"/>
                </a:schemeClr>
              </a:solidFill>
              <a:latin typeface="Calibri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DED0C-8881-0B2F-ABBD-E206651184F5}"/>
              </a:ext>
            </a:extLst>
          </p:cNvPr>
          <p:cNvSpPr txBox="1"/>
          <p:nvPr/>
        </p:nvSpPr>
        <p:spPr>
          <a:xfrm>
            <a:off x="536044" y="1301328"/>
            <a:ext cx="883391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kern="1200">
                <a:solidFill>
                  <a:srgbClr val="D7471E"/>
                </a:solidFill>
                <a:latin typeface="Calibri Light"/>
                <a:ea typeface="+mj-ea"/>
                <a:cs typeface="+mj-cs"/>
              </a:rPr>
              <a:t>Why?</a:t>
            </a:r>
          </a:p>
          <a:p>
            <a:pPr marL="342900" lvl="3" indent="-342900">
              <a:buFont typeface="Courier New" panose="02070309020205020404" pitchFamily="49" charset="0"/>
              <a:buChar char="o"/>
            </a:pPr>
            <a:r>
              <a:rPr lang="en-US" sz="2800" b="1" kern="1200">
                <a:solidFill>
                  <a:schemeClr val="bg2">
                    <a:lumMod val="75000"/>
                  </a:schemeClr>
                </a:solidFill>
                <a:latin typeface="Calibri Light"/>
              </a:rPr>
              <a:t>Dynamic Behavior of the system</a:t>
            </a:r>
            <a:endParaRPr lang="en-US" sz="2800" b="1" kern="1200">
              <a:solidFill>
                <a:schemeClr val="bg2">
                  <a:lumMod val="75000"/>
                </a:schemeClr>
              </a:solidFill>
              <a:latin typeface="Calibri Light"/>
              <a:ea typeface="+mj-ea"/>
              <a:cs typeface="+mj-cs"/>
            </a:endParaRPr>
          </a:p>
          <a:p>
            <a:pPr marL="342900" lvl="3" indent="-342900">
              <a:buFont typeface="Courier New" panose="02070309020205020404" pitchFamily="49" charset="0"/>
              <a:buChar char="o"/>
            </a:pPr>
            <a:r>
              <a:rPr lang="en-US" sz="2800" b="1" kern="1200">
                <a:solidFill>
                  <a:schemeClr val="bg2">
                    <a:lumMod val="75000"/>
                  </a:schemeClr>
                </a:solidFill>
                <a:latin typeface="Calibri Light"/>
                <a:ea typeface="+mj-ea"/>
                <a:cs typeface="+mj-cs"/>
              </a:rPr>
              <a:t>Accurate Model </a:t>
            </a:r>
          </a:p>
          <a:p>
            <a:endParaRPr lang="en-US" sz="3200" b="1" kern="1200">
              <a:solidFill>
                <a:srgbClr val="AA0E1E"/>
              </a:solidFill>
              <a:latin typeface="Calibri Light"/>
              <a:ea typeface="+mj-ea"/>
              <a:cs typeface="+mj-cs"/>
            </a:endParaRPr>
          </a:p>
          <a:p>
            <a:endParaRPr lang="en-US" sz="3200" b="1" kern="1200">
              <a:solidFill>
                <a:srgbClr val="AA0E1E"/>
              </a:solidFill>
              <a:latin typeface="Calibri Light"/>
              <a:ea typeface="+mj-ea"/>
              <a:cs typeface="+mj-cs"/>
            </a:endParaRPr>
          </a:p>
          <a:p>
            <a:r>
              <a:rPr lang="en-US" sz="3200" b="1" kern="1200">
                <a:solidFill>
                  <a:srgbClr val="901B6E"/>
                </a:solidFill>
                <a:latin typeface="Calibri Light"/>
                <a:ea typeface="+mj-ea"/>
                <a:cs typeface="+mj-cs"/>
              </a:rPr>
              <a:t>Outcome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800" b="1" kern="1200">
                <a:solidFill>
                  <a:schemeClr val="bg2">
                    <a:lumMod val="75000"/>
                  </a:schemeClr>
                </a:solidFill>
                <a:latin typeface="Calibri Light"/>
                <a:ea typeface="+mj-ea"/>
                <a:cs typeface="+mj-cs"/>
              </a:rPr>
              <a:t>Linear Transfer Function</a:t>
            </a:r>
          </a:p>
        </p:txBody>
      </p:sp>
    </p:spTree>
    <p:extLst>
      <p:ext uri="{BB962C8B-B14F-4D97-AF65-F5344CB8AC3E}">
        <p14:creationId xmlns:p14="http://schemas.microsoft.com/office/powerpoint/2010/main" val="30563128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73050" y="2049650"/>
            <a:ext cx="9359899" cy="2535230"/>
          </a:xfrm>
        </p:spPr>
        <p:txBody>
          <a:bodyPr/>
          <a:lstStyle/>
          <a:p>
            <a:pPr marL="571500" indent="-342900">
              <a:buFont typeface="Wingdings" panose="05000000000000000000" pitchFamily="2" charset="2"/>
              <a:buChar char="§"/>
            </a:pPr>
            <a:endParaRPr lang="en-US" sz="2400"/>
          </a:p>
          <a:p>
            <a:pPr marL="571500" indent="-342900">
              <a:buFont typeface="Wingdings" panose="05000000000000000000" pitchFamily="2" charset="2"/>
              <a:buChar char="§"/>
            </a:pPr>
            <a:endParaRPr lang="en-US" sz="2400"/>
          </a:p>
          <a:p>
            <a:pPr marL="571500" indent="-342900">
              <a:buFont typeface="Wingdings" panose="05000000000000000000" pitchFamily="2" charset="2"/>
              <a:buChar char="§"/>
            </a:pPr>
            <a:endParaRPr lang="en-US" sz="2400"/>
          </a:p>
          <a:p>
            <a:pPr marL="571500" indent="-342900">
              <a:buFont typeface="Wingdings" panose="05000000000000000000" pitchFamily="2" charset="2"/>
              <a:buChar char="§"/>
            </a:pPr>
            <a:endParaRPr lang="en-US" sz="2400"/>
          </a:p>
          <a:p>
            <a:pPr marL="571500" indent="-342900">
              <a:buFont typeface="Wingdings" panose="05000000000000000000" pitchFamily="2" charset="2"/>
              <a:buChar char="§"/>
            </a:pPr>
            <a:endParaRPr lang="en-US" sz="2400"/>
          </a:p>
          <a:p>
            <a:pPr marL="571500" indent="-342900">
              <a:buFont typeface="Wingdings" panose="05000000000000000000" pitchFamily="2" charset="2"/>
              <a:buChar char="§"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3CE2A1-3008-9991-37E8-119C09F6045D}"/>
              </a:ext>
            </a:extLst>
          </p:cNvPr>
          <p:cNvSpPr txBox="1"/>
          <p:nvPr/>
        </p:nvSpPr>
        <p:spPr>
          <a:xfrm>
            <a:off x="536044" y="556205"/>
            <a:ext cx="8833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200">
                <a:solidFill>
                  <a:schemeClr val="bg2">
                    <a:lumMod val="75000"/>
                  </a:schemeClr>
                </a:solidFill>
                <a:latin typeface="Calibri Light"/>
                <a:ea typeface="+mj-ea"/>
                <a:cs typeface="+mj-cs"/>
              </a:rPr>
              <a:t>PSEUDO-RANDOM BINARY SEQUENCE</a:t>
            </a:r>
            <a:r>
              <a:rPr lang="en-US" sz="2400" b="1" kern="1200">
                <a:solidFill>
                  <a:schemeClr val="bg2">
                    <a:lumMod val="75000"/>
                  </a:schemeClr>
                </a:solidFill>
                <a:latin typeface="Calibri Light"/>
              </a:rPr>
              <a:t> (PRBS)TESTS</a:t>
            </a:r>
            <a:endParaRPr lang="en-IN" sz="2400" b="1" kern="1200">
              <a:solidFill>
                <a:schemeClr val="bg2">
                  <a:lumMod val="75000"/>
                </a:schemeClr>
              </a:solidFill>
              <a:latin typeface="Calibri Ligh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F59D18-7724-B198-F52D-32140289A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046353"/>
              </p:ext>
            </p:extLst>
          </p:nvPr>
        </p:nvGraphicFramePr>
        <p:xfrm>
          <a:off x="2408379" y="1165721"/>
          <a:ext cx="5089240" cy="4944669"/>
        </p:xfrm>
        <a:graphic>
          <a:graphicData uri="http://schemas.openxmlformats.org/drawingml/2006/table">
            <a:tbl>
              <a:tblPr firstRow="1" firstCol="1" bandRow="1">
                <a:tableStyleId>{7189AABF-3B5C-4145-8456-83FC7EC66182}</a:tableStyleId>
              </a:tblPr>
              <a:tblGrid>
                <a:gridCol w="1216710">
                  <a:extLst>
                    <a:ext uri="{9D8B030D-6E8A-4147-A177-3AD203B41FA5}">
                      <a16:colId xmlns:a16="http://schemas.microsoft.com/office/drawing/2014/main" val="1028545057"/>
                    </a:ext>
                  </a:extLst>
                </a:gridCol>
                <a:gridCol w="1893880">
                  <a:extLst>
                    <a:ext uri="{9D8B030D-6E8A-4147-A177-3AD203B41FA5}">
                      <a16:colId xmlns:a16="http://schemas.microsoft.com/office/drawing/2014/main" val="2634405985"/>
                    </a:ext>
                  </a:extLst>
                </a:gridCol>
                <a:gridCol w="1978650">
                  <a:extLst>
                    <a:ext uri="{9D8B030D-6E8A-4147-A177-3AD203B41FA5}">
                      <a16:colId xmlns:a16="http://schemas.microsoft.com/office/drawing/2014/main" val="1093664433"/>
                    </a:ext>
                  </a:extLst>
                </a:gridCol>
              </a:tblGrid>
              <a:tr h="4923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err="1">
                          <a:solidFill>
                            <a:schemeClr val="tx1"/>
                          </a:solidFill>
                          <a:effectLst/>
                        </a:rPr>
                        <a:t>T_Out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 (°C)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PV_Stationary (°C)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err="1">
                          <a:solidFill>
                            <a:schemeClr val="tx1"/>
                          </a:solidFill>
                          <a:effectLst/>
                        </a:rPr>
                        <a:t>OP_Stationary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 (%)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extLst>
                  <a:ext uri="{0D108BD9-81ED-4DB2-BD59-A6C34878D82A}">
                    <a16:rowId xmlns:a16="http://schemas.microsoft.com/office/drawing/2014/main" val="2396498054"/>
                  </a:ext>
                </a:extLst>
              </a:tr>
              <a:tr h="4279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33.902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97.0368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extLst>
                  <a:ext uri="{0D108BD9-81ED-4DB2-BD59-A6C34878D82A}">
                    <a16:rowId xmlns:a16="http://schemas.microsoft.com/office/drawing/2014/main" val="1555005266"/>
                  </a:ext>
                </a:extLst>
              </a:tr>
              <a:tr h="4366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33.7435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76.6963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extLst>
                  <a:ext uri="{0D108BD9-81ED-4DB2-BD59-A6C34878D82A}">
                    <a16:rowId xmlns:a16="http://schemas.microsoft.com/office/drawing/2014/main" val="836533644"/>
                  </a:ext>
                </a:extLst>
              </a:tr>
              <a:tr h="3944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33.59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62.64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extLst>
                  <a:ext uri="{0D108BD9-81ED-4DB2-BD59-A6C34878D82A}">
                    <a16:rowId xmlns:a16="http://schemas.microsoft.com/office/drawing/2014/main" val="1219827392"/>
                  </a:ext>
                </a:extLst>
              </a:tr>
              <a:tr h="4366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33.4265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52.4591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extLst>
                  <a:ext uri="{0D108BD9-81ED-4DB2-BD59-A6C34878D82A}">
                    <a16:rowId xmlns:a16="http://schemas.microsoft.com/office/drawing/2014/main" val="3472724268"/>
                  </a:ext>
                </a:extLst>
              </a:tr>
              <a:tr h="4030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33.26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44.62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extLst>
                  <a:ext uri="{0D108BD9-81ED-4DB2-BD59-A6C34878D82A}">
                    <a16:rowId xmlns:a16="http://schemas.microsoft.com/office/drawing/2014/main" val="3186831101"/>
                  </a:ext>
                </a:extLst>
              </a:tr>
              <a:tr h="3922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32.62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30.45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extLst>
                  <a:ext uri="{0D108BD9-81ED-4DB2-BD59-A6C34878D82A}">
                    <a16:rowId xmlns:a16="http://schemas.microsoft.com/office/drawing/2014/main" val="236433074"/>
                  </a:ext>
                </a:extLst>
              </a:tr>
              <a:tr h="3922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32.5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22.05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extLst>
                  <a:ext uri="{0D108BD9-81ED-4DB2-BD59-A6C34878D82A}">
                    <a16:rowId xmlns:a16="http://schemas.microsoft.com/office/drawing/2014/main" val="4195901928"/>
                  </a:ext>
                </a:extLst>
              </a:tr>
              <a:tr h="3922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32.17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19.96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extLst>
                  <a:ext uri="{0D108BD9-81ED-4DB2-BD59-A6C34878D82A}">
                    <a16:rowId xmlns:a16="http://schemas.microsoft.com/office/drawing/2014/main" val="3975853489"/>
                  </a:ext>
                </a:extLst>
              </a:tr>
              <a:tr h="3922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31.92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extLst>
                  <a:ext uri="{0D108BD9-81ED-4DB2-BD59-A6C34878D82A}">
                    <a16:rowId xmlns:a16="http://schemas.microsoft.com/office/drawing/2014/main" val="2942225532"/>
                  </a:ext>
                </a:extLst>
              </a:tr>
              <a:tr h="3922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31.84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extLst>
                  <a:ext uri="{0D108BD9-81ED-4DB2-BD59-A6C34878D82A}">
                    <a16:rowId xmlns:a16="http://schemas.microsoft.com/office/drawing/2014/main" val="1103991257"/>
                  </a:ext>
                </a:extLst>
              </a:tr>
              <a:tr h="3922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31.69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14.45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25548" marR="25548" marT="0" marB="0"/>
                </a:tc>
                <a:extLst>
                  <a:ext uri="{0D108BD9-81ED-4DB2-BD59-A6C34878D82A}">
                    <a16:rowId xmlns:a16="http://schemas.microsoft.com/office/drawing/2014/main" val="390625685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9EB02C4-DBDE-B67A-9D01-1C410A36A8EF}"/>
              </a:ext>
            </a:extLst>
          </p:cNvPr>
          <p:cNvSpPr txBox="1"/>
          <p:nvPr/>
        </p:nvSpPr>
        <p:spPr>
          <a:xfrm>
            <a:off x="7567894" y="5734050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 OP: 10%</a:t>
            </a:r>
            <a:endParaRPr lang="en-GB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84B797-0B90-B471-4C94-083D2E5184CA}"/>
              </a:ext>
            </a:extLst>
          </p:cNvPr>
          <p:cNvSpPr txBox="1"/>
          <p:nvPr/>
        </p:nvSpPr>
        <p:spPr>
          <a:xfrm>
            <a:off x="7497619" y="1741873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 OP: 100%</a:t>
            </a:r>
            <a:endParaRPr lang="en-GB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492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73050" y="2049650"/>
            <a:ext cx="9359899" cy="2535230"/>
          </a:xfrm>
        </p:spPr>
        <p:txBody>
          <a:bodyPr/>
          <a:lstStyle/>
          <a:p>
            <a:pPr marL="571500" indent="-342900">
              <a:buFont typeface="Wingdings" panose="05000000000000000000" pitchFamily="2" charset="2"/>
              <a:buChar char="§"/>
            </a:pPr>
            <a:endParaRPr lang="en-US" sz="2400"/>
          </a:p>
          <a:p>
            <a:pPr marL="571500" indent="-342900">
              <a:buFont typeface="Wingdings" panose="05000000000000000000" pitchFamily="2" charset="2"/>
              <a:buChar char="§"/>
            </a:pPr>
            <a:endParaRPr lang="en-US" sz="2400"/>
          </a:p>
          <a:p>
            <a:pPr marL="571500" indent="-342900">
              <a:buFont typeface="Wingdings" panose="05000000000000000000" pitchFamily="2" charset="2"/>
              <a:buChar char="§"/>
            </a:pPr>
            <a:endParaRPr lang="en-US" sz="2400"/>
          </a:p>
          <a:p>
            <a:pPr marL="571500" indent="-342900">
              <a:buFont typeface="Wingdings" panose="05000000000000000000" pitchFamily="2" charset="2"/>
              <a:buChar char="§"/>
            </a:pPr>
            <a:endParaRPr lang="en-US" sz="2400"/>
          </a:p>
          <a:p>
            <a:pPr marL="571500" indent="-342900">
              <a:buFont typeface="Wingdings" panose="05000000000000000000" pitchFamily="2" charset="2"/>
              <a:buChar char="§"/>
            </a:pPr>
            <a:endParaRPr lang="en-US" sz="2400"/>
          </a:p>
          <a:p>
            <a:pPr marL="571500" indent="-342900">
              <a:buFont typeface="Wingdings" panose="05000000000000000000" pitchFamily="2" charset="2"/>
              <a:buChar char="§"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3CE2A1-3008-9991-37E8-119C09F6045D}"/>
              </a:ext>
            </a:extLst>
          </p:cNvPr>
          <p:cNvSpPr txBox="1"/>
          <p:nvPr/>
        </p:nvSpPr>
        <p:spPr>
          <a:xfrm>
            <a:off x="536044" y="556205"/>
            <a:ext cx="8833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200">
                <a:solidFill>
                  <a:schemeClr val="bg2">
                    <a:lumMod val="75000"/>
                  </a:schemeClr>
                </a:solidFill>
                <a:latin typeface="Calibri Light"/>
                <a:ea typeface="+mj-ea"/>
                <a:cs typeface="+mj-cs"/>
              </a:rPr>
              <a:t>PSEUDO-RANDOM BINARY SEQUENCE</a:t>
            </a:r>
            <a:r>
              <a:rPr lang="en-US" sz="2400" b="1" kern="1200">
                <a:solidFill>
                  <a:schemeClr val="bg2">
                    <a:lumMod val="75000"/>
                  </a:schemeClr>
                </a:solidFill>
                <a:latin typeface="Calibri Light"/>
              </a:rPr>
              <a:t> (PRBS)TESTS</a:t>
            </a:r>
            <a:endParaRPr lang="en-IN" sz="2400" b="1" kern="1200">
              <a:solidFill>
                <a:schemeClr val="bg2">
                  <a:lumMod val="75000"/>
                </a:schemeClr>
              </a:solidFill>
              <a:latin typeface="Calibri Ligh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996823-2A1A-F55A-479F-D1161DB362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6151" y="1281728"/>
            <a:ext cx="4020224" cy="20101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96C156-1C8E-1F5C-B183-BCA2C1EEA2C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239627" y="1281728"/>
            <a:ext cx="4020224" cy="20101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620A1C-28C5-356E-1053-5EA0CCC223C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239627" y="3760768"/>
            <a:ext cx="4020224" cy="20101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!!M9">
            <a:extLst>
              <a:ext uri="{FF2B5EF4-FFF2-40B4-BE49-F238E27FC236}">
                <a16:creationId xmlns:a16="http://schemas.microsoft.com/office/drawing/2014/main" id="{067F311F-3548-7483-86B1-27ACA6447D3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46149" y="3760768"/>
            <a:ext cx="4020224" cy="20101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44605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sign_THK_pp">
  <a:themeElements>
    <a:clrScheme name="TH-Köln-Einfaches Farbklima">
      <a:dk1>
        <a:srgbClr val="000000"/>
      </a:dk1>
      <a:lt1>
        <a:srgbClr val="FFFFFF"/>
      </a:lt1>
      <a:dk2>
        <a:srgbClr val="808080"/>
      </a:dk2>
      <a:lt2>
        <a:srgbClr val="BFBFBF"/>
      </a:lt2>
      <a:accent1>
        <a:srgbClr val="C00009"/>
      </a:accent1>
      <a:accent2>
        <a:srgbClr val="E24300"/>
      </a:accent2>
      <a:accent3>
        <a:srgbClr val="9D167A"/>
      </a:accent3>
      <a:accent4>
        <a:srgbClr val="A00008"/>
      </a:accent4>
      <a:accent5>
        <a:srgbClr val="BB3800"/>
      </a:accent5>
      <a:accent6>
        <a:srgbClr val="740B5C"/>
      </a:accent6>
      <a:hlink>
        <a:srgbClr val="005294"/>
      </a:hlink>
      <a:folHlink>
        <a:srgbClr val="6783B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b435bf5-77bf-49e6-a417-de87897cb152">
      <Terms xmlns="http://schemas.microsoft.com/office/infopath/2007/PartnerControls"/>
    </lcf76f155ced4ddcb4097134ff3c332f>
    <TaxCatchAll xmlns="b7015c09-1b33-488b-a5bd-b8287d7485b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0D29984A20CE64784539F71A9784210" ma:contentTypeVersion="12" ma:contentTypeDescription="Ein neues Dokument erstellen." ma:contentTypeScope="" ma:versionID="12cdfbcbaada7a7671eea764c6326a4a">
  <xsd:schema xmlns:xsd="http://www.w3.org/2001/XMLSchema" xmlns:xs="http://www.w3.org/2001/XMLSchema" xmlns:p="http://schemas.microsoft.com/office/2006/metadata/properties" xmlns:ns2="3b435bf5-77bf-49e6-a417-de87897cb152" xmlns:ns3="b7015c09-1b33-488b-a5bd-b8287d7485b2" targetNamespace="http://schemas.microsoft.com/office/2006/metadata/properties" ma:root="true" ma:fieldsID="9d6c8344a8b0829f5c6a60d15faafd4e" ns2:_="" ns3:_="">
    <xsd:import namespace="3b435bf5-77bf-49e6-a417-de87897cb152"/>
    <xsd:import namespace="b7015c09-1b33-488b-a5bd-b8287d7485b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435bf5-77bf-49e6-a417-de87897cb1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Bildmarkierungen" ma:readOnly="false" ma:fieldId="{5cf76f15-5ced-4ddc-b409-7134ff3c332f}" ma:taxonomyMulti="true" ma:sspId="14f4afa6-d477-4e7f-9106-51509c4efdc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015c09-1b33-488b-a5bd-b8287d7485b2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8bca720-bbd8-4d49-a8c4-6e94199ebe05}" ma:internalName="TaxCatchAll" ma:showField="CatchAllData" ma:web="b7015c09-1b33-488b-a5bd-b8287d7485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223C150-FF6F-4EDB-9864-EA3C4019DB54}">
  <ds:schemaRefs>
    <ds:schemaRef ds:uri="3b435bf5-77bf-49e6-a417-de87897cb152"/>
    <ds:schemaRef ds:uri="b7015c09-1b33-488b-a5bd-b8287d7485b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B51E4C0-1173-4087-9B19-5154AAE7C8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0A735F-5934-4EE6-8AD4-8D23622C7F6A}">
  <ds:schemaRefs>
    <ds:schemaRef ds:uri="3b435bf5-77bf-49e6-a417-de87897cb152"/>
    <ds:schemaRef ds:uri="b7015c09-1b33-488b-a5bd-b8287d7485b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A4 Paper (210x297 mm)</PresentationFormat>
  <Slides>41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Design_THK_pp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DAY/NIGHT SIMULATION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MUNAM FAROOQUI</dc:creator>
  <cp:revision>1</cp:revision>
  <dcterms:created xsi:type="dcterms:W3CDTF">2017-10-27T09:20:59Z</dcterms:created>
  <dcterms:modified xsi:type="dcterms:W3CDTF">2024-07-17T11:48:23Z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0x01010050D29984A20CE64784539F71A9784210</vt:lpwstr>
  </property>
  <property fmtid="{D5CDD505-2E9C-101B-9397-08002B2CF9AE}" pid="3" name="MediaServiceImageTags">
    <vt:lpwstr/>
  </property>
</Properties>
</file>