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E3E7-84E0-46C3-AABF-ECE82B93D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D9DB-55C7-40A4-83C1-7DF7B3FF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1FFA-38B4-4F44-B618-36EC03F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CEF5-1071-408F-8F08-D26DA71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B652-6584-44A7-A178-998B307D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1521-D835-4FAB-8A18-F7046783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C4F15-5FE6-4A24-B381-70CBA0E4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D794-4C06-41A1-B4A0-9EC4150B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4718-DD58-49A2-BF0E-F092D80D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0101-72A3-4083-B4D7-F0C19601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C7C44-5BEB-4074-ABAC-EBE30638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3698-490B-4470-98D3-8D8E2AC7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4F7F-0353-490F-8913-A70BD975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021E-C438-4F4C-979B-D32A6C0F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34E0-E615-47B5-BC09-4473580F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2DEF-2C0E-4086-9B04-493B0CC9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A291-7FBF-4B89-8856-27ACE54D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22B9-5AE3-43FA-A387-F0A8A103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BCF1-38ED-4DB5-BAD1-A54D0A2D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8D0D-34CF-4609-8C20-90E3092B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6363-A719-478D-8F66-4959CCDD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D65C-C220-4110-AC2A-C6D3E560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94BD-B335-4D8D-92F3-AED580E8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4B46-498C-4FAA-B7B0-E532FDB9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7C52-1558-48AB-A307-7D437B5E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282-B04A-43AE-B2AF-B891CCF1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3628-E1D4-44BF-BEFC-636AC4CE9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77CA-DBBE-4EAF-A9C3-CD9C23BB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B243-7E41-4AE8-B562-257E735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5797-096D-4601-AB64-7755934A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4113-B205-42DA-BEAA-A461DDE4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A9B6-E0FE-4596-8F82-495E7A67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3EC4-F541-4995-87DB-8F2F7826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12A1-9238-4396-927D-6FE4608D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73D3F-5B06-4165-950A-369C96A24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A700-D2EE-49A9-83D5-1A905178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0D211-DAAD-4E94-AE49-9BAA3D84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5B366-49E7-4C0B-BC01-A17EFB71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FE468-9EF9-41CB-A94B-6B867D5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5D-65E2-4724-8D04-706B8CDD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F242-6FC5-47CB-909C-1A147934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F49E-EB96-4AD1-B4E8-6CDDA0D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AE26-49FB-4B93-ABB6-2BCEA8B8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446B2-4316-4BDD-83DE-721A5CE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0508A-AC5A-493E-847C-75BEC89F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8B8A-9EE8-4896-B514-E5476FD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C020-A4E9-4E7A-8CE0-3E7E9651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70EA-BD22-4CF0-BB18-298C699C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D8E70-0381-48F4-BBD0-082AA4D41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C52D2-681E-4BAE-9C54-65B8D6D6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F883-C089-4590-8DD9-4D198806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F272-7BE6-4C86-9488-F3641925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DE3A-9842-4379-AA90-727E7F98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A29E-743C-450C-A2DC-8F0CBA678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3B2A-A695-4C6C-BA84-34BBDCD6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1549-3F64-469D-96B0-FD504601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5C07D-9F06-47AD-B49B-C0F948AA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6E58-69BB-42FB-87D4-62ADC0DE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FB7CD-76A6-4E98-A6BB-70DB50CD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6C0D-B337-44E4-9AA9-5ED3A925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7C48-CE05-44EA-A9F2-DCEA95F5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D038-D053-4FC7-8916-430302FBD9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ACD6-E123-4C51-966E-7EEC0F22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D05E-130A-421C-857D-A04D3694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A422-830B-40CE-8BBE-B86168C1DA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BB99814E-B9F6-453F-ADAC-C1236FBF808D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2261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2264-108E-477A-9ACF-30B2651F7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 Game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7D1D7-116F-4F41-BF14-F1185278F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6C19-2915-47AF-979E-3B8F23C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Concerns - Maintainability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0F09-2B4E-4C99-8A49-1080458D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MVC architecture pattern ensures the software’s Maintainability</a:t>
            </a:r>
          </a:p>
          <a:p>
            <a:r>
              <a:rPr lang="en-US" dirty="0"/>
              <a:t>Designed against the interface, the concrete class should be easy to change</a:t>
            </a:r>
          </a:p>
        </p:txBody>
      </p:sp>
    </p:spTree>
    <p:extLst>
      <p:ext uri="{BB962C8B-B14F-4D97-AF65-F5344CB8AC3E}">
        <p14:creationId xmlns:p14="http://schemas.microsoft.com/office/powerpoint/2010/main" val="22617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6C19-2915-47AF-979E-3B8F23C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Concerns - Diagnosable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0F09-2B4E-4C99-8A49-1080458D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architecture utilized </a:t>
            </a:r>
            <a:r>
              <a:rPr lang="en-US" dirty="0" err="1"/>
              <a:t>Nlog</a:t>
            </a:r>
            <a:r>
              <a:rPr lang="en-US" dirty="0"/>
              <a:t> as logger.</a:t>
            </a:r>
          </a:p>
          <a:p>
            <a:r>
              <a:rPr lang="en-US" dirty="0"/>
              <a:t>Major user events has been logged</a:t>
            </a:r>
          </a:p>
          <a:p>
            <a:r>
              <a:rPr lang="en-US" dirty="0"/>
              <a:t>Major business logic event has been logged</a:t>
            </a:r>
          </a:p>
          <a:p>
            <a:r>
              <a:rPr lang="en-US" dirty="0"/>
              <a:t>Error has been logged</a:t>
            </a:r>
          </a:p>
        </p:txBody>
      </p:sp>
    </p:spTree>
    <p:extLst>
      <p:ext uri="{BB962C8B-B14F-4D97-AF65-F5344CB8AC3E}">
        <p14:creationId xmlns:p14="http://schemas.microsoft.com/office/powerpoint/2010/main" val="253476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6AFE-36E4-4E9D-862A-EDA8631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Concerns -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E475-9E08-4830-9F08-3A1E43B1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intentionally selects </a:t>
            </a:r>
            <a:r>
              <a:rPr lang="en-US" dirty="0" err="1"/>
              <a:t>.Net</a:t>
            </a:r>
            <a:r>
              <a:rPr lang="en-US" dirty="0"/>
              <a:t> Framework 4.5 so that it should be compatible with majority of the Windows systems </a:t>
            </a:r>
          </a:p>
          <a:p>
            <a:r>
              <a:rPr lang="en-US" dirty="0"/>
              <a:t>The app should be easy to be deployed, e.g. with zip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386A-1B66-4921-8120-540D2384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2CF1-7D8C-4C7C-9BBD-476068F4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Non-functional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5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4565-398E-45A7-966A-5760D390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2AE38C-565C-4459-83C3-3BF2BDBBF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58" y="1825625"/>
            <a:ext cx="10050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0D4-1AB5-4A92-8F43-6D1FA5C8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BF6D55-FD95-479A-BECC-68C9CA8A1BF2}"/>
              </a:ext>
            </a:extLst>
          </p:cNvPr>
          <p:cNvGrpSpPr/>
          <p:nvPr/>
        </p:nvGrpSpPr>
        <p:grpSpPr>
          <a:xfrm>
            <a:off x="2175867" y="2067298"/>
            <a:ext cx="6009649" cy="3600258"/>
            <a:chOff x="2175867" y="2067298"/>
            <a:chExt cx="6009649" cy="3600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6F86CC-A562-4DE3-B57F-6EC89F18AD74}"/>
                </a:ext>
              </a:extLst>
            </p:cNvPr>
            <p:cNvSpPr/>
            <p:nvPr/>
          </p:nvSpPr>
          <p:spPr>
            <a:xfrm>
              <a:off x="4120555" y="4753156"/>
              <a:ext cx="183742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BCA09E-A0C4-4854-B750-84CBE502D362}"/>
                </a:ext>
              </a:extLst>
            </p:cNvPr>
            <p:cNvSpPr/>
            <p:nvPr/>
          </p:nvSpPr>
          <p:spPr>
            <a:xfrm>
              <a:off x="2214115" y="2688567"/>
              <a:ext cx="183742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25B106-E96F-472B-801B-9C9FB655992F}"/>
                </a:ext>
              </a:extLst>
            </p:cNvPr>
            <p:cNvSpPr/>
            <p:nvPr/>
          </p:nvSpPr>
          <p:spPr>
            <a:xfrm>
              <a:off x="5920598" y="2688567"/>
              <a:ext cx="183742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Controller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5F79BE8-8C20-45CD-9A3A-F384B51D4D2C}"/>
                </a:ext>
              </a:extLst>
            </p:cNvPr>
            <p:cNvCxnSpPr>
              <a:stCxn id="6" idx="2"/>
              <a:endCxn id="4" idx="3"/>
            </p:cNvCxnSpPr>
            <p:nvPr/>
          </p:nvCxnSpPr>
          <p:spPr>
            <a:xfrm rot="5400000">
              <a:off x="5594952" y="3965996"/>
              <a:ext cx="1607389" cy="8813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9C15C127-35B3-4D1C-B435-0BE2DF024371}"/>
                </a:ext>
              </a:extLst>
            </p:cNvPr>
            <p:cNvCxnSpPr>
              <a:cxnSpLocks/>
              <a:stCxn id="4" idx="1"/>
              <a:endCxn id="5" idx="2"/>
            </p:cNvCxnSpPr>
            <p:nvPr/>
          </p:nvCxnSpPr>
          <p:spPr>
            <a:xfrm rot="10800000">
              <a:off x="3132829" y="3602968"/>
              <a:ext cx="987727" cy="1607389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D15215-0FB2-422A-A3FA-40983B08ADF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51541" y="3145767"/>
              <a:ext cx="18690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BF17EB-C5D0-463F-9FFE-9106F4FF961D}"/>
                </a:ext>
              </a:extLst>
            </p:cNvPr>
            <p:cNvSpPr txBox="1"/>
            <p:nvPr/>
          </p:nvSpPr>
          <p:spPr>
            <a:xfrm>
              <a:off x="4623758" y="284672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D6BCCC-FA5C-4E70-A2C3-7270E410165E}"/>
                </a:ext>
              </a:extLst>
            </p:cNvPr>
            <p:cNvSpPr txBox="1"/>
            <p:nvPr/>
          </p:nvSpPr>
          <p:spPr>
            <a:xfrm>
              <a:off x="6846495" y="4221995"/>
              <a:ext cx="1339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manipulates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92C49A-EF12-41AD-8BD9-49A49686D01F}"/>
                </a:ext>
              </a:extLst>
            </p:cNvPr>
            <p:cNvSpPr txBox="1"/>
            <p:nvPr/>
          </p:nvSpPr>
          <p:spPr>
            <a:xfrm>
              <a:off x="2175867" y="4221995"/>
              <a:ext cx="938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updates</a:t>
              </a:r>
            </a:p>
            <a:p>
              <a:r>
                <a:rPr lang="en-US" dirty="0"/>
                <a:t> (event)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E75AC68-5938-46B5-B3BE-C66CC749DAD2}"/>
                </a:ext>
              </a:extLst>
            </p:cNvPr>
            <p:cNvCxnSpPr>
              <a:stCxn id="6" idx="0"/>
              <a:endCxn id="5" idx="0"/>
            </p:cNvCxnSpPr>
            <p:nvPr/>
          </p:nvCxnSpPr>
          <p:spPr>
            <a:xfrm rot="16200000" flipV="1">
              <a:off x="4986070" y="835325"/>
              <a:ext cx="12700" cy="3706483"/>
            </a:xfrm>
            <a:prstGeom prst="bent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8CBBB5-5166-4854-B5E8-57AB7AB0B8AF}"/>
                </a:ext>
              </a:extLst>
            </p:cNvPr>
            <p:cNvSpPr txBox="1"/>
            <p:nvPr/>
          </p:nvSpPr>
          <p:spPr>
            <a:xfrm>
              <a:off x="4455346" y="2067298"/>
              <a:ext cx="16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updates (event)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08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17C-4D17-4677-8585-04668033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&amp;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1DF7-6E82-48EC-8FE2-F8F19429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25659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17C-4D17-4677-8585-04668033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45AE95-571A-4DA4-8495-E26E28C76139}"/>
              </a:ext>
            </a:extLst>
          </p:cNvPr>
          <p:cNvGrpSpPr/>
          <p:nvPr/>
        </p:nvGrpSpPr>
        <p:grpSpPr>
          <a:xfrm>
            <a:off x="2214115" y="2688567"/>
            <a:ext cx="1837426" cy="914400"/>
            <a:chOff x="2214115" y="2688567"/>
            <a:chExt cx="1837426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88D984-3D8F-48A1-87E0-6E1F2B525693}"/>
                </a:ext>
              </a:extLst>
            </p:cNvPr>
            <p:cNvSpPr/>
            <p:nvPr/>
          </p:nvSpPr>
          <p:spPr>
            <a:xfrm>
              <a:off x="2214115" y="2688567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UI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82FC8-8DEC-4265-AAE2-92DFC38D057C}"/>
                </a:ext>
              </a:extLst>
            </p:cNvPr>
            <p:cNvSpPr txBox="1"/>
            <p:nvPr/>
          </p:nvSpPr>
          <p:spPr>
            <a:xfrm>
              <a:off x="2798441" y="2764767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&lt;&lt;exe&gt;&gt;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43A4CB-6104-4572-B43C-AE169055E4F7}"/>
              </a:ext>
            </a:extLst>
          </p:cNvPr>
          <p:cNvGrpSpPr/>
          <p:nvPr/>
        </p:nvGrpSpPr>
        <p:grpSpPr>
          <a:xfrm>
            <a:off x="5271640" y="1559883"/>
            <a:ext cx="1837426" cy="919134"/>
            <a:chOff x="5271640" y="1559883"/>
            <a:chExt cx="1837426" cy="9191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1111F8-3C72-498E-9F31-DF1D16BDE0BC}"/>
                </a:ext>
              </a:extLst>
            </p:cNvPr>
            <p:cNvSpPr/>
            <p:nvPr/>
          </p:nvSpPr>
          <p:spPr>
            <a:xfrm>
              <a:off x="5271640" y="1564617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Controller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654030-DC77-4E72-9BD3-BBC0336DF9E0}"/>
                </a:ext>
              </a:extLst>
            </p:cNvPr>
            <p:cNvSpPr txBox="1"/>
            <p:nvPr/>
          </p:nvSpPr>
          <p:spPr>
            <a:xfrm>
              <a:off x="5855966" y="1559883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&lt;&lt;</a:t>
              </a:r>
              <a:r>
                <a:rPr lang="en-US" sz="1100" dirty="0" err="1">
                  <a:solidFill>
                    <a:schemeClr val="bg1"/>
                  </a:solidFill>
                </a:rPr>
                <a:t>dll</a:t>
              </a:r>
              <a:r>
                <a:rPr lang="en-US" sz="1100" dirty="0">
                  <a:solidFill>
                    <a:schemeClr val="bg1"/>
                  </a:solidFill>
                </a:rPr>
                <a:t>&gt;&gt;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A8740-476C-43FB-980B-4E246BE0DFA7}"/>
              </a:ext>
            </a:extLst>
          </p:cNvPr>
          <p:cNvGrpSpPr/>
          <p:nvPr/>
        </p:nvGrpSpPr>
        <p:grpSpPr>
          <a:xfrm>
            <a:off x="5271640" y="3841092"/>
            <a:ext cx="1837426" cy="914400"/>
            <a:chOff x="5271640" y="3841092"/>
            <a:chExt cx="183742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066B3A-392D-47C7-BEB3-5EDD552DF6ED}"/>
                </a:ext>
              </a:extLst>
            </p:cNvPr>
            <p:cNvSpPr/>
            <p:nvPr/>
          </p:nvSpPr>
          <p:spPr>
            <a:xfrm>
              <a:off x="5271640" y="3841092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7DE7EF-0B2F-49ED-8227-53635B733D9D}"/>
                </a:ext>
              </a:extLst>
            </p:cNvPr>
            <p:cNvSpPr txBox="1"/>
            <p:nvPr/>
          </p:nvSpPr>
          <p:spPr>
            <a:xfrm>
              <a:off x="5888026" y="3912558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&lt;&lt;</a:t>
              </a:r>
              <a:r>
                <a:rPr lang="en-US" sz="1100" dirty="0" err="1">
                  <a:solidFill>
                    <a:schemeClr val="bg1"/>
                  </a:solidFill>
                </a:rPr>
                <a:t>dll</a:t>
              </a:r>
              <a:r>
                <a:rPr lang="en-US" sz="1100" dirty="0">
                  <a:solidFill>
                    <a:schemeClr val="bg1"/>
                  </a:solidFill>
                </a:rPr>
                <a:t>&gt;&gt;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4A7C0-9C83-4592-A354-6B10D7ECE34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51541" y="3145767"/>
            <a:ext cx="1220099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63AC9A-EE88-46C2-9662-5836AB9809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51541" y="2021817"/>
            <a:ext cx="1220099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30CA6A-0FD9-46EF-9381-87727DB5A08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90353" y="2479017"/>
            <a:ext cx="0" cy="136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6C19-2915-47AF-979E-3B8F23C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Concerns -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0F09-2B4E-4C99-8A49-1080458D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architecture has taken future extensibility into account</a:t>
            </a:r>
          </a:p>
          <a:p>
            <a:pPr lvl="1"/>
            <a:r>
              <a:rPr lang="en-US" dirty="0"/>
              <a:t>The size of the board can configurable</a:t>
            </a:r>
          </a:p>
          <a:p>
            <a:pPr lvl="1"/>
            <a:r>
              <a:rPr lang="en-US" dirty="0"/>
              <a:t>The size of the ships can be configurable</a:t>
            </a:r>
          </a:p>
          <a:p>
            <a:pPr lvl="1"/>
            <a:r>
              <a:rPr lang="en-US"/>
              <a:t>we can add </a:t>
            </a:r>
            <a:r>
              <a:rPr lang="en-US" dirty="0"/>
              <a:t>more battle ships</a:t>
            </a:r>
          </a:p>
          <a:p>
            <a:r>
              <a:rPr lang="en-US" dirty="0"/>
              <a:t>File based or database based storage system can be introduced to save current state, result, and user settings.</a:t>
            </a:r>
          </a:p>
        </p:txBody>
      </p:sp>
    </p:spTree>
    <p:extLst>
      <p:ext uri="{BB962C8B-B14F-4D97-AF65-F5344CB8AC3E}">
        <p14:creationId xmlns:p14="http://schemas.microsoft.com/office/powerpoint/2010/main" val="31391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044-57F8-46ED-A032-F346E4FC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Concerns -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79D2-4D3F-470C-B159-71BC4B26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likely, this app will needs to be extended for remote playing. The following diagram is an example.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281B1-86C4-4743-B26A-FC07F5ECD3F2}"/>
              </a:ext>
            </a:extLst>
          </p:cNvPr>
          <p:cNvGrpSpPr/>
          <p:nvPr/>
        </p:nvGrpSpPr>
        <p:grpSpPr>
          <a:xfrm>
            <a:off x="1390650" y="2600325"/>
            <a:ext cx="4838700" cy="3467100"/>
            <a:chOff x="1390650" y="2600325"/>
            <a:chExt cx="4838700" cy="3467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F96D7E-B76B-42B9-A1B8-FADE1A9A9CC0}"/>
                </a:ext>
              </a:extLst>
            </p:cNvPr>
            <p:cNvSpPr/>
            <p:nvPr/>
          </p:nvSpPr>
          <p:spPr>
            <a:xfrm>
              <a:off x="1390650" y="2600325"/>
              <a:ext cx="4838700" cy="3467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A6251C-7235-4C31-B01B-2BCEFFDDD1C3}"/>
                </a:ext>
              </a:extLst>
            </p:cNvPr>
            <p:cNvSpPr/>
            <p:nvPr/>
          </p:nvSpPr>
          <p:spPr>
            <a:xfrm>
              <a:off x="1842640" y="3086894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UI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C827A-73C1-4279-BF02-2A78853F314D}"/>
                </a:ext>
              </a:extLst>
            </p:cNvPr>
            <p:cNvSpPr/>
            <p:nvPr/>
          </p:nvSpPr>
          <p:spPr>
            <a:xfrm>
              <a:off x="1842640" y="4631928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A14EB5-35AB-48F7-BA2D-BE7625557601}"/>
                </a:ext>
              </a:extLst>
            </p:cNvPr>
            <p:cNvSpPr/>
            <p:nvPr/>
          </p:nvSpPr>
          <p:spPr>
            <a:xfrm>
              <a:off x="4544324" y="4631928"/>
              <a:ext cx="13802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MQTT Broker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5748C1-EC7B-414C-98B4-217091DF0795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5924550" y="5089128"/>
            <a:ext cx="1408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33546-ADF2-4E50-BDE8-815B7AA3527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761353" y="4001294"/>
            <a:ext cx="0" cy="63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DF3E66-1FAE-4713-9832-818CA8482EC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680066" y="5089128"/>
            <a:ext cx="86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6FEE51-99CE-43EC-95A5-F7C2CA1E2A4E}"/>
              </a:ext>
            </a:extLst>
          </p:cNvPr>
          <p:cNvSpPr txBox="1"/>
          <p:nvPr/>
        </p:nvSpPr>
        <p:spPr>
          <a:xfrm>
            <a:off x="6324600" y="4772025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FB0EE1-19B1-4ABE-8327-21F381ADA897}"/>
              </a:ext>
            </a:extLst>
          </p:cNvPr>
          <p:cNvSpPr txBox="1"/>
          <p:nvPr/>
        </p:nvSpPr>
        <p:spPr>
          <a:xfrm>
            <a:off x="4714875" y="3086894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EADDC6-4A06-4FA8-86D9-8B171A4EBFC3}"/>
              </a:ext>
            </a:extLst>
          </p:cNvPr>
          <p:cNvGrpSpPr/>
          <p:nvPr/>
        </p:nvGrpSpPr>
        <p:grpSpPr>
          <a:xfrm>
            <a:off x="7093608" y="2600325"/>
            <a:ext cx="4838700" cy="3467100"/>
            <a:chOff x="7093608" y="2600325"/>
            <a:chExt cx="4838700" cy="34671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3F438E-52C1-4407-8CE2-75144CE2578A}"/>
                </a:ext>
              </a:extLst>
            </p:cNvPr>
            <p:cNvSpPr/>
            <p:nvPr/>
          </p:nvSpPr>
          <p:spPr>
            <a:xfrm>
              <a:off x="7093608" y="2600325"/>
              <a:ext cx="4838700" cy="3467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FEA411-AC86-46D0-A725-5E987AB3AC67}"/>
                </a:ext>
              </a:extLst>
            </p:cNvPr>
            <p:cNvSpPr/>
            <p:nvPr/>
          </p:nvSpPr>
          <p:spPr>
            <a:xfrm>
              <a:off x="9668774" y="3086894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UI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50A166-65E2-414E-83EF-64CEFF083632}"/>
                </a:ext>
              </a:extLst>
            </p:cNvPr>
            <p:cNvSpPr/>
            <p:nvPr/>
          </p:nvSpPr>
          <p:spPr>
            <a:xfrm>
              <a:off x="9668774" y="4631928"/>
              <a:ext cx="18374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Battleship 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436219-AEDA-451D-800D-87ED373ACE38}"/>
                </a:ext>
              </a:extLst>
            </p:cNvPr>
            <p:cNvSpPr/>
            <p:nvPr/>
          </p:nvSpPr>
          <p:spPr>
            <a:xfrm>
              <a:off x="7332632" y="4631928"/>
              <a:ext cx="1380226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MQTT Broker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4FA2A7-6A27-4235-8FD4-0ED8B4CE222A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10582275" y="4001294"/>
              <a:ext cx="5212" cy="630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7D7125-1D30-41AD-AA86-6A36C16551E1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8712858" y="5089128"/>
              <a:ext cx="955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836A7F-34A8-49D3-9887-AB2A4E896556}"/>
                </a:ext>
              </a:extLst>
            </p:cNvPr>
            <p:cNvSpPr txBox="1"/>
            <p:nvPr/>
          </p:nvSpPr>
          <p:spPr>
            <a:xfrm>
              <a:off x="7373817" y="3059668"/>
              <a:ext cx="129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7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6C19-2915-47AF-979E-3B8F23C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Concerns - Extensibility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0F09-2B4E-4C99-8A49-1080458D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AI</a:t>
            </a:r>
          </a:p>
          <a:p>
            <a:pPr lvl="1"/>
            <a:r>
              <a:rPr lang="en-US" dirty="0"/>
              <a:t>We can use BFS to find the seed of ship</a:t>
            </a:r>
          </a:p>
          <a:p>
            <a:pPr lvl="1"/>
            <a:r>
              <a:rPr lang="en-US" dirty="0"/>
              <a:t>Once we find a ship, we can use DFS to finish current ship</a:t>
            </a:r>
          </a:p>
        </p:txBody>
      </p:sp>
    </p:spTree>
    <p:extLst>
      <p:ext uri="{BB962C8B-B14F-4D97-AF65-F5344CB8AC3E}">
        <p14:creationId xmlns:p14="http://schemas.microsoft.com/office/powerpoint/2010/main" val="419261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Battleship Game Design Document</vt:lpstr>
      <vt:lpstr>Requirement</vt:lpstr>
      <vt:lpstr>UX Design</vt:lpstr>
      <vt:lpstr>Architecture View</vt:lpstr>
      <vt:lpstr>Class Diagram &amp; Sequence Diagram</vt:lpstr>
      <vt:lpstr>Deployment View</vt:lpstr>
      <vt:lpstr>Architecture Concerns - Extensibility</vt:lpstr>
      <vt:lpstr>Architecture Concerns - Extensibility</vt:lpstr>
      <vt:lpstr>Architecture Concerns - Extensibility </vt:lpstr>
      <vt:lpstr>Architecture Concerns - Maintainability </vt:lpstr>
      <vt:lpstr>Architecture Concerns - Diagnosable</vt:lpstr>
      <vt:lpstr>Architecture Concerns - Portability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Design Document</dc:title>
  <dc:creator>Nan Mu</dc:creator>
  <cp:lastModifiedBy>Nan Mu</cp:lastModifiedBy>
  <cp:revision>49</cp:revision>
  <dcterms:created xsi:type="dcterms:W3CDTF">2020-02-03T03:43:42Z</dcterms:created>
  <dcterms:modified xsi:type="dcterms:W3CDTF">2020-02-03T04:34:25Z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NMu@slb.com</vt:lpwstr>
  </property>
  <property fmtid="{D5CDD505-2E9C-101B-9397-08002B2CF9AE}" pid="5" name="MSIP_Label_585f1f62-8d2b-4457-869c-0a13c6549635_SetDate">
    <vt:lpwstr>2020-02-03T03:44:51.5265083Z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ab4818ff-7fda-4f1b-8185-194e1c49553d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NMu@slb.com</vt:lpwstr>
  </property>
  <property fmtid="{D5CDD505-2E9C-101B-9397-08002B2CF9AE}" pid="13" name="MSIP_Label_8bb759f6-5337-4dc5-b19b-e74b6da11f8f_SetDate">
    <vt:lpwstr>2020-02-03T03:44:51.5265083Z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ab4818ff-7fda-4f1b-8185-194e1c49553d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