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keke, Daniel M" initials="ODM" lastIdx="1" clrIdx="0">
    <p:extLst>
      <p:ext uri="{19B8F6BF-5375-455C-9EA6-DF929625EA0E}">
        <p15:presenceInfo xmlns:p15="http://schemas.microsoft.com/office/powerpoint/2012/main" userId="S::dokeke2@montgomerycollege.edu::39100013-f4fc-45e6-a643-223014d235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84"/>
  </p:normalViewPr>
  <p:slideViewPr>
    <p:cSldViewPr snapToGrid="0">
      <p:cViewPr varScale="1">
        <p:scale>
          <a:sx n="106" d="100"/>
          <a:sy n="106" d="100"/>
        </p:scale>
        <p:origin x="2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3T20:38:43.29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7" name="Rectangle 9">
            <a:extLst>
              <a:ext uri="{FF2B5EF4-FFF2-40B4-BE49-F238E27FC236}">
                <a16:creationId xmlns:a16="http://schemas.microsoft.com/office/drawing/2014/main" id="{5A49EAB7-292B-0A4B-95C1-AE8962E9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1" y="2027438"/>
            <a:ext cx="454835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0DB2CB2F-258B-3648-BD01-3680124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1" y="2256948"/>
            <a:ext cx="454835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85BC37AE-2FDC-A345-976D-05358C63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1" y="2486459"/>
            <a:ext cx="454835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53</a:t>
            </a: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6E4FD277-31A1-B646-8805-BC95347D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1" y="2715969"/>
            <a:ext cx="454835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174</a:t>
            </a:r>
          </a:p>
        </p:txBody>
      </p:sp>
      <p:sp>
        <p:nvSpPr>
          <p:cNvPr id="51" name="Rectangle 13">
            <a:extLst>
              <a:ext uri="{FF2B5EF4-FFF2-40B4-BE49-F238E27FC236}">
                <a16:creationId xmlns:a16="http://schemas.microsoft.com/office/drawing/2014/main" id="{E89AD5C2-4AEF-0845-A079-AE8D118D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09" y="2945479"/>
            <a:ext cx="454835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5BF16673-C3A0-9748-A39B-55693FE7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1" y="3174989"/>
            <a:ext cx="454835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39386D88-7557-8E4B-BD2B-1D7F2820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1" y="3404499"/>
            <a:ext cx="454835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88D80AAB-3886-D14A-B885-0CCC12694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1" y="3618595"/>
            <a:ext cx="454835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25CDA803-B5E6-7240-92A9-92400E1D1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732" y="407017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1FF296FD-D87F-8949-A443-D32230CB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760" y="2700259"/>
            <a:ext cx="490798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CA331C8B-5838-BF41-9FE4-A5D94B28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104" y="2436335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16975-604E-E14B-931F-F265B0A8A4D3}"/>
              </a:ext>
            </a:extLst>
          </p:cNvPr>
          <p:cNvSpPr txBox="1"/>
          <p:nvPr/>
        </p:nvSpPr>
        <p:spPr>
          <a:xfrm>
            <a:off x="3717758" y="28051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C0DB2-DA3C-0848-8CAB-B3944BA61A5C}"/>
              </a:ext>
            </a:extLst>
          </p:cNvPr>
          <p:cNvSpPr txBox="1"/>
          <p:nvPr/>
        </p:nvSpPr>
        <p:spPr>
          <a:xfrm>
            <a:off x="3717758" y="3153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A8322-A032-2548-A82A-A30722B71402}"/>
              </a:ext>
            </a:extLst>
          </p:cNvPr>
          <p:cNvSpPr txBox="1"/>
          <p:nvPr/>
        </p:nvSpPr>
        <p:spPr>
          <a:xfrm>
            <a:off x="3711903" y="3720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45252-871C-3B47-AC9E-A6D79EA2EC46}"/>
              </a:ext>
            </a:extLst>
          </p:cNvPr>
          <p:cNvSpPr txBox="1"/>
          <p:nvPr/>
        </p:nvSpPr>
        <p:spPr>
          <a:xfrm flipH="1">
            <a:off x="3695700" y="4199416"/>
            <a:ext cx="304800" cy="45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0B7A9-EDE3-0443-B909-F4E9EBDF96A4}"/>
              </a:ext>
            </a:extLst>
          </p:cNvPr>
          <p:cNvSpPr txBox="1"/>
          <p:nvPr/>
        </p:nvSpPr>
        <p:spPr>
          <a:xfrm>
            <a:off x="3734296" y="47382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42479-F40E-F147-9D79-EB50FA3ECE72}"/>
              </a:ext>
            </a:extLst>
          </p:cNvPr>
          <p:cNvSpPr txBox="1"/>
          <p:nvPr/>
        </p:nvSpPr>
        <p:spPr>
          <a:xfrm>
            <a:off x="3719925" y="52716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DAFD2-68F9-284B-8579-844151E161D1}"/>
              </a:ext>
            </a:extLst>
          </p:cNvPr>
          <p:cNvSpPr txBox="1"/>
          <p:nvPr/>
        </p:nvSpPr>
        <p:spPr>
          <a:xfrm>
            <a:off x="5183898" y="28051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2B5D8-0780-7543-9ED3-F6032BC1FB60}"/>
              </a:ext>
            </a:extLst>
          </p:cNvPr>
          <p:cNvSpPr txBox="1"/>
          <p:nvPr/>
        </p:nvSpPr>
        <p:spPr>
          <a:xfrm>
            <a:off x="5182435" y="32133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936A7-3B27-844B-AD72-A59EF9B197BD}"/>
              </a:ext>
            </a:extLst>
          </p:cNvPr>
          <p:cNvSpPr txBox="1"/>
          <p:nvPr/>
        </p:nvSpPr>
        <p:spPr>
          <a:xfrm>
            <a:off x="5181265" y="37426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1F733-C582-BC43-A792-4BCC94B2999A}"/>
              </a:ext>
            </a:extLst>
          </p:cNvPr>
          <p:cNvSpPr txBox="1"/>
          <p:nvPr/>
        </p:nvSpPr>
        <p:spPr>
          <a:xfrm>
            <a:off x="5162382" y="4200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CB416-A2C8-A742-8438-41FCFC4E1E51}"/>
              </a:ext>
            </a:extLst>
          </p:cNvPr>
          <p:cNvSpPr txBox="1"/>
          <p:nvPr/>
        </p:nvSpPr>
        <p:spPr>
          <a:xfrm>
            <a:off x="5162382" y="46856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29025-782E-7640-A694-58E15B16A442}"/>
              </a:ext>
            </a:extLst>
          </p:cNvPr>
          <p:cNvSpPr txBox="1"/>
          <p:nvPr/>
        </p:nvSpPr>
        <p:spPr>
          <a:xfrm>
            <a:off x="5162382" y="52870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254</Words>
  <Application>Microsoft Macintosh PowerPoint</Application>
  <PresentationFormat>On-screen Show (4:3)</PresentationFormat>
  <Paragraphs>95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Okeke, Daniel M</cp:lastModifiedBy>
  <cp:revision>58</cp:revision>
  <cp:lastPrinted>2015-10-07T21:36:22Z</cp:lastPrinted>
  <dcterms:created xsi:type="dcterms:W3CDTF">2003-12-08T11:02:30Z</dcterms:created>
  <dcterms:modified xsi:type="dcterms:W3CDTF">2021-10-14T01:43:21Z</dcterms:modified>
</cp:coreProperties>
</file>