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3280" cy="21250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3439080" y="3679200"/>
            <a:ext cx="474984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32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43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IN" sz="1800" spc="58" strike="noStrike">
                <a:solidFill>
                  <a:srgbClr val="c9211e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31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IN" sz="1800" spc="26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5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8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03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4" strike="noStrike">
                <a:solidFill>
                  <a:srgbClr val="404040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208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63" strike="noStrike">
                <a:solidFill>
                  <a:srgbClr val="00a933"/>
                </a:solidFill>
                <a:latin typeface="Times New Roman"/>
                <a:ea typeface="DejaVu Sans"/>
              </a:rPr>
              <a:t>strangers</a:t>
            </a:r>
            <a:r>
              <a:rPr b="1" lang="en-IN" sz="1800" spc="63" strike="noStrike">
                <a:solidFill>
                  <a:srgbClr val="404040"/>
                </a:solidFill>
                <a:latin typeface="Times New Roman"/>
                <a:ea typeface="DejaVu Sans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0" y="4028040"/>
            <a:ext cx="12191040" cy="282924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0"/>
            <a:ext cx="6094800" cy="6856920"/>
            <a:chOff x="0" y="0"/>
            <a:chExt cx="6094800" cy="6856920"/>
          </a:xfrm>
        </p:grpSpPr>
        <p:pic>
          <p:nvPicPr>
            <p:cNvPr id="116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4800" cy="6856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7" name="CustomShape 2"/>
            <p:cNvSpPr/>
            <p:nvPr/>
          </p:nvSpPr>
          <p:spPr>
            <a:xfrm>
              <a:off x="0" y="0"/>
              <a:ext cx="6094800" cy="685692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"/>
            <p:cNvSpPr/>
            <p:nvPr/>
          </p:nvSpPr>
          <p:spPr>
            <a:xfrm>
              <a:off x="0" y="0"/>
              <a:ext cx="360" cy="685692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4"/>
          <p:cNvSpPr/>
          <p:nvPr/>
        </p:nvSpPr>
        <p:spPr>
          <a:xfrm>
            <a:off x="1043280" y="2001600"/>
            <a:ext cx="365400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082880" y="912600"/>
            <a:ext cx="357408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  <a:ea typeface="DejaVu Sans"/>
              </a:rPr>
              <a:t>Introducing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704880" y="3829680"/>
            <a:ext cx="468396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kind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, a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socio-dating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provides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with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 with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no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  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networking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socially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same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thus 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more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2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092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13680" y="696600"/>
            <a:ext cx="12177720" cy="616104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12191040" cy="235368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391760" y="465120"/>
            <a:ext cx="457596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Problem?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27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6640" cy="385020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117000" y="2605680"/>
            <a:ext cx="10647720" cy="35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there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enables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within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land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 online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apps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meaningful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relationships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expand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their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circles.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place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build</a:t>
            </a:r>
            <a:r>
              <a:rPr b="0" lang="en-IN" sz="1800" spc="18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this socio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provide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if one</a:t>
            </a:r>
            <a:r>
              <a:rPr b="0" lang="en-IN" sz="18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within</a:t>
            </a:r>
            <a:r>
              <a:rPr b="0" lang="en-IN" sz="1800" spc="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his/her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29" name="Group 5"/>
          <p:cNvGrpSpPr/>
          <p:nvPr/>
        </p:nvGrpSpPr>
        <p:grpSpPr>
          <a:xfrm>
            <a:off x="8679960" y="1039320"/>
            <a:ext cx="3113280" cy="3463920"/>
            <a:chOff x="8679960" y="1039320"/>
            <a:chExt cx="3113280" cy="3463920"/>
          </a:xfrm>
        </p:grpSpPr>
        <p:sp>
          <p:nvSpPr>
            <p:cNvPr id="130" name="CustomShape 6"/>
            <p:cNvSpPr/>
            <p:nvPr/>
          </p:nvSpPr>
          <p:spPr>
            <a:xfrm>
              <a:off x="9710280" y="2874960"/>
              <a:ext cx="773640" cy="66708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492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7"/>
            <p:cNvSpPr/>
            <p:nvPr/>
          </p:nvSpPr>
          <p:spPr>
            <a:xfrm>
              <a:off x="8679960" y="4047120"/>
              <a:ext cx="595080" cy="45612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2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7160" cy="7671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2022-01-21T14:54:05Z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2019-04-14T00:00:00Z</vt:filetime>
  </property>
  <property fmtid="{D5CDD505-2E9C-101B-9397-08002B2CF9AE}" pid="4" name="Creator">
    <vt:lpwstr>Microsoft® PowerPoint® for Office 365</vt:lpwstr>
  </property>
  <property fmtid="{D5CDD505-2E9C-101B-9397-08002B2CF9AE}" pid="5" name="LastSaved">
    <vt:filetime>2021-12-15T00:00:00Z</vt:filetime>
  </property>
  <property fmtid="{D5CDD505-2E9C-101B-9397-08002B2CF9AE}" pid="6" name="PresentationFormat">
    <vt:lpwstr>On-screen Show (4:3)</vt:lpwstr>
  </property>
</Properties>
</file>