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</a:t>
            </a:r>
            <a:r>
              <a:rPr b="0" lang="en-IN" sz="4400" spc="-1" strike="noStrike">
                <a:latin typeface="Arial"/>
              </a:rPr>
              <a:t>the 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</a:t>
            </a:r>
            <a:r>
              <a:rPr b="0" lang="en-IN" sz="4400" spc="-1" strike="noStrike">
                <a:latin typeface="Arial"/>
              </a:rPr>
              <a:t>the 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object 2" descr=""/>
          <p:cNvPicPr/>
          <p:nvPr/>
        </p:nvPicPr>
        <p:blipFill>
          <a:blip r:embed="rId1"/>
          <a:stretch/>
        </p:blipFill>
        <p:spPr>
          <a:xfrm>
            <a:off x="4779360" y="1170360"/>
            <a:ext cx="2122200" cy="212400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3439080" y="3679200"/>
            <a:ext cx="4748760" cy="2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1800" spc="24" strike="noStrike">
                <a:solidFill>
                  <a:srgbClr val="404040"/>
                </a:solidFill>
                <a:latin typeface="Times New Roman"/>
                <a:ea typeface="DejaVu Sans"/>
              </a:rPr>
              <a:t>Find</a:t>
            </a:r>
            <a:r>
              <a:rPr b="1" lang="en-IN" sz="1800" spc="134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</a:t>
            </a:r>
            <a:r>
              <a:rPr b="1" lang="en-IN" sz="1800" spc="-7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49" strike="noStrike">
                <a:solidFill>
                  <a:srgbClr val="ff4000"/>
                </a:solidFill>
                <a:latin typeface="Times New Roman"/>
                <a:ea typeface="DejaVu Sans"/>
              </a:rPr>
              <a:t>friend</a:t>
            </a:r>
            <a:r>
              <a:rPr b="1" lang="en-IN" sz="1800" spc="49" strike="noStrike">
                <a:solidFill>
                  <a:srgbClr val="404040"/>
                </a:solidFill>
                <a:latin typeface="Times New Roman"/>
                <a:ea typeface="DejaVu Sans"/>
              </a:rPr>
              <a:t>.</a:t>
            </a:r>
            <a:r>
              <a:rPr b="1" lang="en-IN" sz="1800" spc="123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18" strike="noStrike">
                <a:solidFill>
                  <a:srgbClr val="404040"/>
                </a:solidFill>
                <a:latin typeface="Times New Roman"/>
                <a:ea typeface="DejaVu Sans"/>
              </a:rPr>
              <a:t>Date</a:t>
            </a:r>
            <a:r>
              <a:rPr b="1" lang="en-IN" sz="1800" spc="148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404040"/>
                </a:solidFill>
                <a:latin typeface="Times New Roman"/>
                <a:ea typeface="DejaVu Sans"/>
              </a:rPr>
              <a:t>a</a:t>
            </a:r>
            <a:r>
              <a:rPr b="1" lang="en-IN" sz="1800" spc="-12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49" strike="noStrike">
                <a:solidFill>
                  <a:srgbClr val="404040"/>
                </a:solidFill>
                <a:latin typeface="Times New Roman"/>
                <a:ea typeface="DejaVu Sans"/>
              </a:rPr>
              <a:t>friend.</a:t>
            </a:r>
            <a:r>
              <a:rPr b="1" lang="en-IN" sz="1800" spc="94" strike="noStrike">
                <a:solidFill>
                  <a:srgbClr val="404040"/>
                </a:solidFill>
                <a:latin typeface="Times New Roman"/>
                <a:ea typeface="DejaVu Sans"/>
              </a:rPr>
              <a:t> </a:t>
            </a:r>
            <a:r>
              <a:rPr b="1" lang="en-IN" sz="1800" spc="15" strike="noStrike">
                <a:solidFill>
                  <a:srgbClr val="00a933"/>
                </a:solidFill>
                <a:latin typeface="Times New Roman"/>
                <a:ea typeface="DejaVu Sans"/>
              </a:rPr>
              <a:t>Why</a:t>
            </a:r>
            <a:r>
              <a:rPr b="1" lang="en-IN" sz="1800" spc="199" strike="noStrike">
                <a:solidFill>
                  <a:srgbClr val="00a933"/>
                </a:solidFill>
                <a:latin typeface="Times New Roman"/>
                <a:ea typeface="DejaVu Sans"/>
              </a:rPr>
              <a:t> </a:t>
            </a:r>
            <a:r>
              <a:rPr b="1" lang="en-IN" sz="1800" spc="55" strike="noStrike">
                <a:solidFill>
                  <a:srgbClr val="00a933"/>
                </a:solidFill>
                <a:latin typeface="Times New Roman"/>
                <a:ea typeface="DejaVu Sans"/>
              </a:rPr>
              <a:t>strangers?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0" y="4028040"/>
            <a:ext cx="12189960" cy="2828160"/>
          </a:xfrm>
          <a:custGeom>
            <a:avLst/>
            <a:gdLst/>
            <a:ahLst/>
            <a:rect l="l" t="t" r="r" b="b"/>
            <a:pathLst>
              <a:path w="12192000" h="2830195">
                <a:moveTo>
                  <a:pt x="12192000" y="0"/>
                </a:moveTo>
                <a:lnTo>
                  <a:pt x="86283" y="1644396"/>
                </a:lnTo>
                <a:lnTo>
                  <a:pt x="0" y="1644396"/>
                </a:lnTo>
                <a:lnTo>
                  <a:pt x="0" y="1656118"/>
                </a:lnTo>
                <a:lnTo>
                  <a:pt x="0" y="1659636"/>
                </a:lnTo>
                <a:lnTo>
                  <a:pt x="0" y="2830068"/>
                </a:lnTo>
                <a:lnTo>
                  <a:pt x="12192000" y="2830068"/>
                </a:lnTo>
                <a:lnTo>
                  <a:pt x="12192000" y="1659636"/>
                </a:lnTo>
                <a:lnTo>
                  <a:pt x="12192000" y="16443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c61c4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2021-12-15T09:35:38Z</dcterms:created>
  <dc:creator>Priyanka Madnani</dc:creator>
  <dc:description/>
  <dc:language>en-IN</dc:language>
  <cp:lastModifiedBy/>
  <dcterms:modified xsi:type="dcterms:W3CDTF">2022-01-05T14:33:52Z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reated">
    <vt:filetime>2019-04-14T00:00:00Z</vt:filetime>
  </property>
  <property fmtid="{D5CDD505-2E9C-101B-9397-08002B2CF9AE}" pid="4" name="Creator">
    <vt:lpwstr>Microsoft® PowerPoint® for Office 365</vt:lpwstr>
  </property>
  <property fmtid="{D5CDD505-2E9C-101B-9397-08002B2CF9AE}" pid="5" name="LastSaved">
    <vt:filetime>2021-12-15T00:00:00Z</vt:filetime>
  </property>
  <property fmtid="{D5CDD505-2E9C-101B-9397-08002B2CF9AE}" pid="6" name="PresentationFormat">
    <vt:lpwstr>On-screen Show (4:3)</vt:lpwstr>
  </property>
</Properties>
</file>