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2920" cy="21247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3439080" y="3679200"/>
            <a:ext cx="47494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29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40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IN" sz="1800" spc="55" strike="noStrike">
                <a:solidFill>
                  <a:srgbClr val="c9211e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28" strike="noStrike">
                <a:solidFill>
                  <a:srgbClr val="c9211e"/>
                </a:solidFill>
                <a:latin typeface="Times New Roman"/>
                <a:ea typeface="DejaVu Sans"/>
              </a:rPr>
              <a:t> </a:t>
            </a:r>
            <a:r>
              <a:rPr b="1" lang="en-IN" sz="1800" spc="24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5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55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100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21" strike="noStrike">
                <a:solidFill>
                  <a:srgbClr val="404040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205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60" strike="noStrike">
                <a:solidFill>
                  <a:srgbClr val="00a933"/>
                </a:solidFill>
                <a:latin typeface="Times New Roman"/>
                <a:ea typeface="DejaVu Sans"/>
              </a:rPr>
              <a:t>strangers</a:t>
            </a:r>
            <a:r>
              <a:rPr b="1" lang="en-IN" sz="1800" spc="60" strike="noStrike">
                <a:solidFill>
                  <a:srgbClr val="404040"/>
                </a:solidFill>
                <a:latin typeface="Times New Roman"/>
                <a:ea typeface="DejaVu Sans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4028040"/>
            <a:ext cx="12190680" cy="282888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"/>
          <p:cNvGrpSpPr/>
          <p:nvPr/>
        </p:nvGrpSpPr>
        <p:grpSpPr>
          <a:xfrm>
            <a:off x="0" y="0"/>
            <a:ext cx="6094440" cy="6856560"/>
            <a:chOff x="0" y="0"/>
            <a:chExt cx="6094440" cy="6856560"/>
          </a:xfrm>
        </p:grpSpPr>
        <p:pic>
          <p:nvPicPr>
            <p:cNvPr id="80" name="object 3" descr=""/>
            <p:cNvPicPr/>
            <p:nvPr/>
          </p:nvPicPr>
          <p:blipFill>
            <a:blip r:embed="rId1"/>
            <a:stretch/>
          </p:blipFill>
          <p:spPr>
            <a:xfrm>
              <a:off x="0" y="0"/>
              <a:ext cx="6094440" cy="685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" name="CustomShape 2"/>
            <p:cNvSpPr/>
            <p:nvPr/>
          </p:nvSpPr>
          <p:spPr>
            <a:xfrm>
              <a:off x="0" y="0"/>
              <a:ext cx="6094440" cy="6856560"/>
            </a:xfrm>
            <a:custGeom>
              <a:avLst/>
              <a:gdLst/>
              <a:ahLst/>
              <a:rect l="l" t="t" r="r" b="b"/>
              <a:pathLst>
                <a:path w="6096000" h="6858000">
                  <a:moveTo>
                    <a:pt x="0" y="6857996"/>
                  </a:moveTo>
                  <a:lnTo>
                    <a:pt x="6096000" y="6857996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857996"/>
                  </a:lnTo>
                  <a:close/>
                </a:path>
              </a:pathLst>
            </a:custGeom>
            <a:solidFill>
              <a:srgbClr val="000000">
                <a:alpha val="6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3"/>
            <p:cNvSpPr/>
            <p:nvPr/>
          </p:nvSpPr>
          <p:spPr>
            <a:xfrm>
              <a:off x="0" y="0"/>
              <a:ext cx="360" cy="6856560"/>
            </a:xfrm>
            <a:custGeom>
              <a:avLst/>
              <a:gdLst/>
              <a:ah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4"/>
          <p:cNvSpPr/>
          <p:nvPr/>
        </p:nvSpPr>
        <p:spPr>
          <a:xfrm>
            <a:off x="1043280" y="2001600"/>
            <a:ext cx="3653640" cy="18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4000" spc="-4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4000" spc="-3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1" lang="en-IN" sz="4000" spc="-12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Socio-Dating </a:t>
            </a:r>
            <a:r>
              <a:rPr b="1" lang="en-IN" sz="4000" spc="-7" strike="noStrike" u="heavy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082880" y="912600"/>
            <a:ext cx="35737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6000" spc="-21" strike="noStrike">
                <a:solidFill>
                  <a:srgbClr val="ffffff"/>
                </a:solidFill>
                <a:latin typeface="Calibri"/>
                <a:ea typeface="DejaVu Sans"/>
              </a:rPr>
              <a:t>Introducing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04880" y="3829680"/>
            <a:ext cx="4683600" cy="24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b="0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first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of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kind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, a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socio-dating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app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provides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matches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 with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mutual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therefore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no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anymore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proper authenticity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of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  one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see the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profile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before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sending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 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networking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socially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same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time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thus 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making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more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6" name="object 9" descr=""/>
          <p:cNvPicPr/>
          <p:nvPr/>
        </p:nvPicPr>
        <p:blipFill>
          <a:blip r:embed="rId2"/>
          <a:stretch/>
        </p:blipFill>
        <p:spPr>
          <a:xfrm>
            <a:off x="6089760" y="0"/>
            <a:ext cx="6100560" cy="68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3680" y="696600"/>
            <a:ext cx="12177360" cy="6160680"/>
          </a:xfrm>
          <a:custGeom>
            <a:avLst/>
            <a:gdLst/>
            <a:ahLst/>
            <a:rect l="l" t="t" r="r" b="b"/>
            <a:pathLst>
              <a:path w="12178665" h="6162040">
                <a:moveTo>
                  <a:pt x="0" y="6161530"/>
                </a:moveTo>
                <a:lnTo>
                  <a:pt x="12178284" y="6161530"/>
                </a:lnTo>
                <a:lnTo>
                  <a:pt x="12178284" y="0"/>
                </a:lnTo>
                <a:lnTo>
                  <a:pt x="0" y="0"/>
                </a:lnTo>
                <a:lnTo>
                  <a:pt x="0" y="6161530"/>
                </a:lnTo>
                <a:close/>
              </a:path>
            </a:pathLst>
          </a:custGeom>
          <a:solidFill>
            <a:srgbClr val="000000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12190680" cy="2353320"/>
          </a:xfrm>
          <a:custGeom>
            <a:avLst/>
            <a:gdLst/>
            <a:ahLst/>
            <a:rect l="l" t="t" r="r" b="b"/>
            <a:pathLst>
              <a:path w="12192000" h="2354580">
                <a:moveTo>
                  <a:pt x="12192000" y="0"/>
                </a:moveTo>
                <a:lnTo>
                  <a:pt x="0" y="0"/>
                </a:lnTo>
                <a:lnTo>
                  <a:pt x="0" y="696468"/>
                </a:lnTo>
                <a:lnTo>
                  <a:pt x="0" y="2354580"/>
                </a:lnTo>
                <a:lnTo>
                  <a:pt x="12191987" y="699985"/>
                </a:lnTo>
                <a:lnTo>
                  <a:pt x="12192000" y="6964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391760" y="465120"/>
            <a:ext cx="457560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4000" spc="-15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7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1" lang="en-IN" sz="40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4000" spc="-12" strike="noStrike">
                <a:solidFill>
                  <a:srgbClr val="ffffff"/>
                </a:solidFill>
                <a:latin typeface="Calibri"/>
                <a:ea typeface="DejaVu Sans"/>
              </a:rPr>
              <a:t>Problem?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91" name="object 6" descr=""/>
          <p:cNvPicPr/>
          <p:nvPr/>
        </p:nvPicPr>
        <p:blipFill>
          <a:blip r:embed="rId2"/>
          <a:stretch/>
        </p:blipFill>
        <p:spPr>
          <a:xfrm>
            <a:off x="5547240" y="2120040"/>
            <a:ext cx="6326280" cy="38498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 rot="1200">
            <a:off x="114480" y="2606400"/>
            <a:ext cx="5211000" cy="137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5080" indent="3016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Is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there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any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enables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within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peer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mutual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 algn="ctr">
              <a:lnSpc>
                <a:spcPct val="100000"/>
              </a:lnSpc>
              <a:spcBef>
                <a:spcPts val="1494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Users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usually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land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on online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apps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look 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for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meaningful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relationships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expand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their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circles.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But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are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the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dating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right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place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to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build</a:t>
            </a:r>
            <a:r>
              <a:rPr b="0" lang="en-IN" sz="1800" spc="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this socio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circle?</a:t>
            </a:r>
            <a:endParaRPr b="0" lang="en-IN" sz="1800" spc="-1" strike="noStrike">
              <a:latin typeface="Arial"/>
            </a:endParaRPr>
          </a:p>
          <a:p>
            <a:pPr marL="12240" indent="30168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-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Existing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or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platforms</a:t>
            </a:r>
            <a:r>
              <a:rPr b="0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provide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making only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</a:t>
            </a:r>
            <a:r>
              <a:rPr b="0" lang="en-IN" sz="1800" spc="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strangers.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What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if one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wants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a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match </a:t>
            </a:r>
            <a:r>
              <a:rPr b="0" lang="en-IN" sz="1800" spc="-39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within</a:t>
            </a:r>
            <a:r>
              <a:rPr b="0" lang="en-IN" sz="1800" spc="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his/her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social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circle!?</a:t>
            </a: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1400" indent="1440">
              <a:lnSpc>
                <a:spcPct val="100000"/>
              </a:lnSpc>
              <a:spcBef>
                <a:spcPts val="34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6247800" indent="1440">
              <a:lnSpc>
                <a:spcPct val="100000"/>
              </a:lnSpc>
              <a:tabLst>
                <a:tab algn="l" pos="0"/>
              </a:tabLst>
            </a:pP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Friends</a:t>
            </a:r>
            <a:r>
              <a:rPr b="1" lang="en-IN" sz="1800" spc="-5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(58%)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+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2" strike="noStrike">
                <a:solidFill>
                  <a:srgbClr val="ffffff"/>
                </a:solidFill>
                <a:latin typeface="Calibri"/>
                <a:ea typeface="DejaVu Sans"/>
              </a:rPr>
              <a:t>Family</a:t>
            </a:r>
            <a:r>
              <a:rPr b="1" lang="en-IN" sz="1800" spc="-4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7" strike="noStrike">
                <a:solidFill>
                  <a:srgbClr val="ffffff"/>
                </a:solidFill>
                <a:latin typeface="Calibri"/>
                <a:ea typeface="DejaVu Sans"/>
              </a:rPr>
              <a:t>(24%)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1" lang="en-IN" sz="1800" spc="-15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82%</a:t>
            </a:r>
            <a:r>
              <a:rPr b="1" lang="en-IN" sz="1800" spc="-26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Need</a:t>
            </a:r>
            <a:r>
              <a:rPr b="1" lang="en-IN" sz="1800" spc="-52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IN" sz="1800" spc="-21" strike="noStrike">
                <a:solidFill>
                  <a:srgbClr val="ffffff"/>
                </a:solidFill>
                <a:latin typeface="Calibri"/>
                <a:ea typeface="DejaVu Sans"/>
              </a:rPr>
              <a:t>BeYu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93" name="Group 5"/>
          <p:cNvGrpSpPr/>
          <p:nvPr/>
        </p:nvGrpSpPr>
        <p:grpSpPr>
          <a:xfrm>
            <a:off x="8679960" y="1039320"/>
            <a:ext cx="3112920" cy="3463560"/>
            <a:chOff x="8679960" y="1039320"/>
            <a:chExt cx="3112920" cy="3463560"/>
          </a:xfrm>
        </p:grpSpPr>
        <p:sp>
          <p:nvSpPr>
            <p:cNvPr id="94" name="CustomShape 6"/>
            <p:cNvSpPr/>
            <p:nvPr/>
          </p:nvSpPr>
          <p:spPr>
            <a:xfrm>
              <a:off x="9710280" y="2874960"/>
              <a:ext cx="773280" cy="666720"/>
            </a:xfrm>
            <a:custGeom>
              <a:avLst/>
              <a:gdLst/>
              <a:ahLst/>
              <a:rect l="l" t="t" r="r" b="b"/>
              <a:pathLst>
                <a:path w="774700" h="668020">
                  <a:moveTo>
                    <a:pt x="0" y="333756"/>
                  </a:moveTo>
                  <a:lnTo>
                    <a:pt x="3534" y="288478"/>
                  </a:lnTo>
                  <a:lnTo>
                    <a:pt x="13830" y="245048"/>
                  </a:lnTo>
                  <a:lnTo>
                    <a:pt x="30426" y="203864"/>
                  </a:lnTo>
                  <a:lnTo>
                    <a:pt x="52860" y="165325"/>
                  </a:lnTo>
                  <a:lnTo>
                    <a:pt x="80670" y="129829"/>
                  </a:lnTo>
                  <a:lnTo>
                    <a:pt x="113395" y="97774"/>
                  </a:lnTo>
                  <a:lnTo>
                    <a:pt x="150572" y="69557"/>
                  </a:lnTo>
                  <a:lnTo>
                    <a:pt x="191741" y="45578"/>
                  </a:lnTo>
                  <a:lnTo>
                    <a:pt x="236440" y="26235"/>
                  </a:lnTo>
                  <a:lnTo>
                    <a:pt x="284206" y="11925"/>
                  </a:lnTo>
                  <a:lnTo>
                    <a:pt x="334579" y="3047"/>
                  </a:lnTo>
                  <a:lnTo>
                    <a:pt x="387095" y="0"/>
                  </a:lnTo>
                  <a:lnTo>
                    <a:pt x="439612" y="3047"/>
                  </a:lnTo>
                  <a:lnTo>
                    <a:pt x="489985" y="11925"/>
                  </a:lnTo>
                  <a:lnTo>
                    <a:pt x="537751" y="26235"/>
                  </a:lnTo>
                  <a:lnTo>
                    <a:pt x="582450" y="45578"/>
                  </a:lnTo>
                  <a:lnTo>
                    <a:pt x="623619" y="69557"/>
                  </a:lnTo>
                  <a:lnTo>
                    <a:pt x="660796" y="97774"/>
                  </a:lnTo>
                  <a:lnTo>
                    <a:pt x="693521" y="129829"/>
                  </a:lnTo>
                  <a:lnTo>
                    <a:pt x="721331" y="165325"/>
                  </a:lnTo>
                  <a:lnTo>
                    <a:pt x="743765" y="203864"/>
                  </a:lnTo>
                  <a:lnTo>
                    <a:pt x="760361" y="245048"/>
                  </a:lnTo>
                  <a:lnTo>
                    <a:pt x="770657" y="288478"/>
                  </a:lnTo>
                  <a:lnTo>
                    <a:pt x="774191" y="333756"/>
                  </a:lnTo>
                  <a:lnTo>
                    <a:pt x="770657" y="379033"/>
                  </a:lnTo>
                  <a:lnTo>
                    <a:pt x="760361" y="422463"/>
                  </a:lnTo>
                  <a:lnTo>
                    <a:pt x="743765" y="463647"/>
                  </a:lnTo>
                  <a:lnTo>
                    <a:pt x="721331" y="502186"/>
                  </a:lnTo>
                  <a:lnTo>
                    <a:pt x="693521" y="537682"/>
                  </a:lnTo>
                  <a:lnTo>
                    <a:pt x="660796" y="569737"/>
                  </a:lnTo>
                  <a:lnTo>
                    <a:pt x="623619" y="597954"/>
                  </a:lnTo>
                  <a:lnTo>
                    <a:pt x="582450" y="621933"/>
                  </a:lnTo>
                  <a:lnTo>
                    <a:pt x="537751" y="641276"/>
                  </a:lnTo>
                  <a:lnTo>
                    <a:pt x="489985" y="655586"/>
                  </a:lnTo>
                  <a:lnTo>
                    <a:pt x="439612" y="664464"/>
                  </a:lnTo>
                  <a:lnTo>
                    <a:pt x="387095" y="667512"/>
                  </a:lnTo>
                  <a:lnTo>
                    <a:pt x="334579" y="664464"/>
                  </a:lnTo>
                  <a:lnTo>
                    <a:pt x="284206" y="655586"/>
                  </a:lnTo>
                  <a:lnTo>
                    <a:pt x="236440" y="641276"/>
                  </a:lnTo>
                  <a:lnTo>
                    <a:pt x="191741" y="621933"/>
                  </a:lnTo>
                  <a:lnTo>
                    <a:pt x="150572" y="597954"/>
                  </a:lnTo>
                  <a:lnTo>
                    <a:pt x="113395" y="569737"/>
                  </a:lnTo>
                  <a:lnTo>
                    <a:pt x="80670" y="537682"/>
                  </a:lnTo>
                  <a:lnTo>
                    <a:pt x="52860" y="502186"/>
                  </a:lnTo>
                  <a:lnTo>
                    <a:pt x="30426" y="463647"/>
                  </a:lnTo>
                  <a:lnTo>
                    <a:pt x="13830" y="422463"/>
                  </a:lnTo>
                  <a:lnTo>
                    <a:pt x="3534" y="379033"/>
                  </a:lnTo>
                  <a:lnTo>
                    <a:pt x="0" y="333756"/>
                  </a:lnTo>
                  <a:close/>
                </a:path>
              </a:pathLst>
            </a:custGeom>
            <a:noFill/>
            <a:ln w="34920">
              <a:solidFill>
                <a:srgbClr val="c61c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8679960" y="4047120"/>
              <a:ext cx="594720" cy="455760"/>
            </a:xfrm>
            <a:custGeom>
              <a:avLst/>
              <a:gdLst/>
              <a:ahLst/>
              <a:rect l="l" t="t" r="r" b="b"/>
              <a:pathLst>
                <a:path w="596265" h="457200">
                  <a:moveTo>
                    <a:pt x="0" y="228600"/>
                  </a:moveTo>
                  <a:lnTo>
                    <a:pt x="4798" y="187512"/>
                  </a:lnTo>
                  <a:lnTo>
                    <a:pt x="18635" y="148839"/>
                  </a:lnTo>
                  <a:lnTo>
                    <a:pt x="40668" y="113227"/>
                  </a:lnTo>
                  <a:lnTo>
                    <a:pt x="70058" y="81321"/>
                  </a:lnTo>
                  <a:lnTo>
                    <a:pt x="105963" y="53768"/>
                  </a:lnTo>
                  <a:lnTo>
                    <a:pt x="147545" y="31213"/>
                  </a:lnTo>
                  <a:lnTo>
                    <a:pt x="193962" y="14303"/>
                  </a:lnTo>
                  <a:lnTo>
                    <a:pt x="244375" y="3683"/>
                  </a:lnTo>
                  <a:lnTo>
                    <a:pt x="297941" y="0"/>
                  </a:lnTo>
                  <a:lnTo>
                    <a:pt x="351508" y="3683"/>
                  </a:lnTo>
                  <a:lnTo>
                    <a:pt x="401921" y="14303"/>
                  </a:lnTo>
                  <a:lnTo>
                    <a:pt x="448338" y="31213"/>
                  </a:lnTo>
                  <a:lnTo>
                    <a:pt x="489920" y="53768"/>
                  </a:lnTo>
                  <a:lnTo>
                    <a:pt x="525825" y="81321"/>
                  </a:lnTo>
                  <a:lnTo>
                    <a:pt x="555215" y="113227"/>
                  </a:lnTo>
                  <a:lnTo>
                    <a:pt x="577248" y="148839"/>
                  </a:lnTo>
                  <a:lnTo>
                    <a:pt x="591085" y="187512"/>
                  </a:lnTo>
                  <a:lnTo>
                    <a:pt x="595883" y="228600"/>
                  </a:lnTo>
                  <a:lnTo>
                    <a:pt x="591085" y="269687"/>
                  </a:lnTo>
                  <a:lnTo>
                    <a:pt x="577248" y="308360"/>
                  </a:lnTo>
                  <a:lnTo>
                    <a:pt x="555215" y="343972"/>
                  </a:lnTo>
                  <a:lnTo>
                    <a:pt x="525825" y="375878"/>
                  </a:lnTo>
                  <a:lnTo>
                    <a:pt x="489920" y="403431"/>
                  </a:lnTo>
                  <a:lnTo>
                    <a:pt x="448338" y="425986"/>
                  </a:lnTo>
                  <a:lnTo>
                    <a:pt x="401921" y="442896"/>
                  </a:lnTo>
                  <a:lnTo>
                    <a:pt x="351508" y="453516"/>
                  </a:lnTo>
                  <a:lnTo>
                    <a:pt x="297941" y="457200"/>
                  </a:lnTo>
                  <a:lnTo>
                    <a:pt x="244375" y="453516"/>
                  </a:lnTo>
                  <a:lnTo>
                    <a:pt x="193962" y="442896"/>
                  </a:lnTo>
                  <a:lnTo>
                    <a:pt x="147545" y="425986"/>
                  </a:lnTo>
                  <a:lnTo>
                    <a:pt x="105963" y="403431"/>
                  </a:lnTo>
                  <a:lnTo>
                    <a:pt x="70058" y="375878"/>
                  </a:lnTo>
                  <a:lnTo>
                    <a:pt x="40668" y="343972"/>
                  </a:lnTo>
                  <a:lnTo>
                    <a:pt x="18635" y="308360"/>
                  </a:lnTo>
                  <a:lnTo>
                    <a:pt x="4798" y="269687"/>
                  </a:lnTo>
                  <a:lnTo>
                    <a:pt x="0" y="228600"/>
                  </a:lnTo>
                  <a:close/>
                </a:path>
              </a:pathLst>
            </a:custGeom>
            <a:noFill/>
            <a:ln w="34920">
              <a:solidFill>
                <a:srgbClr val="dd338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6" name="object 11" descr=""/>
            <p:cNvPicPr/>
            <p:nvPr/>
          </p:nvPicPr>
          <p:blipFill>
            <a:blip r:embed="rId3"/>
            <a:stretch/>
          </p:blipFill>
          <p:spPr>
            <a:xfrm>
              <a:off x="11026080" y="1039320"/>
              <a:ext cx="766800" cy="7668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2022-01-21T15:44:59Z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2019-04-14T00:00:00Z</vt:filetime>
  </property>
  <property fmtid="{D5CDD505-2E9C-101B-9397-08002B2CF9AE}" pid="4" name="Creator">
    <vt:lpwstr>Microsoft® PowerPoint® for Office 365</vt:lpwstr>
  </property>
  <property fmtid="{D5CDD505-2E9C-101B-9397-08002B2CF9AE}" pid="5" name="LastSaved">
    <vt:filetime>2021-12-15T00:00:00Z</vt:filetime>
  </property>
  <property fmtid="{D5CDD505-2E9C-101B-9397-08002B2CF9AE}" pid="6" name="PresentationFormat">
    <vt:lpwstr>On-screen Show (4:3)</vt:lpwstr>
  </property>
</Properties>
</file>