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object 2" descr=""/>
          <p:cNvPicPr/>
          <p:nvPr/>
        </p:nvPicPr>
        <p:blipFill>
          <a:blip r:embed="rId1"/>
          <a:stretch/>
        </p:blipFill>
        <p:spPr>
          <a:xfrm>
            <a:off x="4779360" y="1170360"/>
            <a:ext cx="2122560" cy="212436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3439080" y="3679200"/>
            <a:ext cx="474912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26" strike="noStrike">
                <a:solidFill>
                  <a:srgbClr val="404040"/>
                </a:solidFill>
                <a:latin typeface="Times New Roman"/>
                <a:ea typeface="DejaVu Sans"/>
              </a:rPr>
              <a:t>Find</a:t>
            </a:r>
            <a:r>
              <a:rPr b="1" lang="en-IN" sz="1800" spc="137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52" strike="noStrike">
                <a:solidFill>
                  <a:srgbClr val="ff4000"/>
                </a:solidFill>
                <a:latin typeface="Times New Roman"/>
                <a:ea typeface="DejaVu Sans"/>
              </a:rPr>
              <a:t>friend</a:t>
            </a:r>
            <a:r>
              <a:rPr b="1" lang="en-IN" sz="1800" spc="52" strike="noStrike">
                <a:solidFill>
                  <a:srgbClr val="404040"/>
                </a:solidFill>
                <a:latin typeface="Times New Roman"/>
                <a:ea typeface="DejaVu Sans"/>
              </a:rPr>
              <a:t>.</a:t>
            </a:r>
            <a:r>
              <a:rPr b="1" lang="en-IN" sz="1800" spc="126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21" strike="noStrike">
                <a:solidFill>
                  <a:srgbClr val="404040"/>
                </a:solidFill>
                <a:latin typeface="Times New Roman"/>
                <a:ea typeface="DejaVu Sans"/>
              </a:rPr>
              <a:t>Date</a:t>
            </a:r>
            <a:r>
              <a:rPr b="1" lang="en-IN" sz="1800" spc="151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2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52" strike="noStrike">
                <a:solidFill>
                  <a:srgbClr val="404040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97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18" strike="noStrike">
                <a:solidFill>
                  <a:srgbClr val="00a933"/>
                </a:solidFill>
                <a:latin typeface="Times New Roman"/>
                <a:ea typeface="DejaVu Sans"/>
              </a:rPr>
              <a:t>Why</a:t>
            </a:r>
            <a:r>
              <a:rPr b="1" lang="en-IN" sz="1800" spc="202" strike="noStrike">
                <a:solidFill>
                  <a:srgbClr val="00a933"/>
                </a:solidFill>
                <a:latin typeface="Times New Roman"/>
                <a:ea typeface="DejaVu Sans"/>
              </a:rPr>
              <a:t> </a:t>
            </a:r>
            <a:r>
              <a:rPr b="1" lang="en-IN" sz="1800" spc="58" strike="noStrike">
                <a:solidFill>
                  <a:srgbClr val="00a933"/>
                </a:solidFill>
                <a:latin typeface="Times New Roman"/>
                <a:ea typeface="DejaVu Sans"/>
              </a:rPr>
              <a:t>strangers?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0" y="4028040"/>
            <a:ext cx="12190320" cy="2828520"/>
          </a:xfrm>
          <a:custGeom>
            <a:avLst/>
            <a:gdLst/>
            <a:ahLst/>
            <a:rect l="l" t="t" r="r" b="b"/>
            <a:pathLst>
              <a:path w="12192000" h="2830195">
                <a:moveTo>
                  <a:pt x="12192000" y="0"/>
                </a:moveTo>
                <a:lnTo>
                  <a:pt x="86283" y="1644396"/>
                </a:lnTo>
                <a:lnTo>
                  <a:pt x="0" y="1644396"/>
                </a:lnTo>
                <a:lnTo>
                  <a:pt x="0" y="1656118"/>
                </a:lnTo>
                <a:lnTo>
                  <a:pt x="0" y="1659636"/>
                </a:lnTo>
                <a:lnTo>
                  <a:pt x="0" y="2830068"/>
                </a:lnTo>
                <a:lnTo>
                  <a:pt x="12192000" y="2830068"/>
                </a:lnTo>
                <a:lnTo>
                  <a:pt x="12192000" y="1659636"/>
                </a:lnTo>
                <a:lnTo>
                  <a:pt x="12192000" y="1644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0"/>
            <a:ext cx="6094080" cy="6856200"/>
            <a:chOff x="0" y="0"/>
            <a:chExt cx="6094080" cy="6856200"/>
          </a:xfrm>
        </p:grpSpPr>
        <p:pic>
          <p:nvPicPr>
            <p:cNvPr id="116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6094080" cy="685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7" name="CustomShape 2"/>
            <p:cNvSpPr/>
            <p:nvPr/>
          </p:nvSpPr>
          <p:spPr>
            <a:xfrm>
              <a:off x="0" y="0"/>
              <a:ext cx="6094080" cy="6856200"/>
            </a:xfrm>
            <a:custGeom>
              <a:avLst/>
              <a:gdLst/>
              <a:ahLst/>
              <a:rect l="l" t="t" r="r" b="b"/>
              <a:pathLst>
                <a:path w="6096000" h="6858000">
                  <a:moveTo>
                    <a:pt x="0" y="6857996"/>
                  </a:moveTo>
                  <a:lnTo>
                    <a:pt x="6096000" y="6857996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857996"/>
                  </a:lnTo>
                  <a:close/>
                </a:path>
              </a:pathLst>
            </a:custGeom>
            <a:solidFill>
              <a:srgbClr val="000000">
                <a:alpha val="6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3"/>
            <p:cNvSpPr/>
            <p:nvPr/>
          </p:nvSpPr>
          <p:spPr>
            <a:xfrm>
              <a:off x="0" y="0"/>
              <a:ext cx="360" cy="685620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4"/>
          <p:cNvSpPr/>
          <p:nvPr/>
        </p:nvSpPr>
        <p:spPr>
          <a:xfrm>
            <a:off x="1043280" y="2001600"/>
            <a:ext cx="365328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40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4000" spc="-3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40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Socio-Dating </a:t>
            </a:r>
            <a:r>
              <a:rPr b="1" lang="en-IN" sz="40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1082880" y="912600"/>
            <a:ext cx="3573360" cy="18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6000" spc="-21" strike="noStrike">
                <a:solidFill>
                  <a:srgbClr val="ffffff"/>
                </a:solidFill>
                <a:latin typeface="Calibri"/>
                <a:ea typeface="DejaVu Sans"/>
              </a:rPr>
              <a:t>Introducing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704880" y="3829680"/>
            <a:ext cx="4683240" cy="24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is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kind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, a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socio-dating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provides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matches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with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 with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mutual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therefore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no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anymore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proper authenticity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of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  one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can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see the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profile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before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sending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networking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same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time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thus 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making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more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2" name="object 9" descr=""/>
          <p:cNvPicPr/>
          <p:nvPr/>
        </p:nvPicPr>
        <p:blipFill>
          <a:blip r:embed="rId2"/>
          <a:stretch/>
        </p:blipFill>
        <p:spPr>
          <a:xfrm>
            <a:off x="6089760" y="0"/>
            <a:ext cx="610020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13680" y="696600"/>
            <a:ext cx="12177000" cy="6160320"/>
          </a:xfrm>
          <a:custGeom>
            <a:avLst/>
            <a:gdLst/>
            <a:ahLst/>
            <a:rect l="l" t="t" r="r" b="b"/>
            <a:pathLst>
              <a:path w="12178665" h="6162040">
                <a:moveTo>
                  <a:pt x="0" y="6161530"/>
                </a:moveTo>
                <a:lnTo>
                  <a:pt x="12178284" y="6161530"/>
                </a:lnTo>
                <a:lnTo>
                  <a:pt x="12178284" y="0"/>
                </a:lnTo>
                <a:lnTo>
                  <a:pt x="0" y="0"/>
                </a:lnTo>
                <a:lnTo>
                  <a:pt x="0" y="6161530"/>
                </a:lnTo>
                <a:close/>
              </a:path>
            </a:pathLst>
          </a:custGeom>
          <a:solidFill>
            <a:srgbClr val="000000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12190320" cy="235296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391760" y="465120"/>
            <a:ext cx="4575240" cy="12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5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Problem?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7" name="object 6" descr=""/>
          <p:cNvPicPr/>
          <p:nvPr/>
        </p:nvPicPr>
        <p:blipFill>
          <a:blip r:embed="rId2"/>
          <a:stretch/>
        </p:blipFill>
        <p:spPr>
          <a:xfrm>
            <a:off x="5547240" y="2120040"/>
            <a:ext cx="6325920" cy="38494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117000" y="2605680"/>
            <a:ext cx="5281920" cy="163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5080" indent="30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there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any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enables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within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peer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mutual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 algn="ctr">
              <a:lnSpc>
                <a:spcPct val="100000"/>
              </a:lnSpc>
              <a:spcBef>
                <a:spcPts val="1494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Users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usually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land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 online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look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for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meaningful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relationships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expand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their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circles.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But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right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place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build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this socio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Application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provide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strangers.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if one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wants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within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his/her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circle!?</a:t>
            </a: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6247800" indent="1440">
              <a:lnSpc>
                <a:spcPct val="100000"/>
              </a:lnSpc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(58%)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Family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(24%)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82%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Need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29" name="Group 5"/>
          <p:cNvGrpSpPr/>
          <p:nvPr/>
        </p:nvGrpSpPr>
        <p:grpSpPr>
          <a:xfrm>
            <a:off x="8679960" y="1039320"/>
            <a:ext cx="3112560" cy="3463200"/>
            <a:chOff x="8679960" y="1039320"/>
            <a:chExt cx="3112560" cy="3463200"/>
          </a:xfrm>
        </p:grpSpPr>
        <p:sp>
          <p:nvSpPr>
            <p:cNvPr id="130" name="CustomShape 6"/>
            <p:cNvSpPr/>
            <p:nvPr/>
          </p:nvSpPr>
          <p:spPr>
            <a:xfrm>
              <a:off x="9710280" y="2874960"/>
              <a:ext cx="772920" cy="666360"/>
            </a:xfrm>
            <a:custGeom>
              <a:avLst/>
              <a:gdLst/>
              <a:ahLst/>
              <a:rect l="l" t="t" r="r" b="b"/>
              <a:pathLst>
                <a:path w="774700" h="668020">
                  <a:moveTo>
                    <a:pt x="0" y="333756"/>
                  </a:moveTo>
                  <a:lnTo>
                    <a:pt x="3534" y="288478"/>
                  </a:lnTo>
                  <a:lnTo>
                    <a:pt x="13830" y="245048"/>
                  </a:lnTo>
                  <a:lnTo>
                    <a:pt x="30426" y="203864"/>
                  </a:lnTo>
                  <a:lnTo>
                    <a:pt x="52860" y="165325"/>
                  </a:lnTo>
                  <a:lnTo>
                    <a:pt x="80670" y="129829"/>
                  </a:lnTo>
                  <a:lnTo>
                    <a:pt x="113395" y="97774"/>
                  </a:lnTo>
                  <a:lnTo>
                    <a:pt x="150572" y="69557"/>
                  </a:lnTo>
                  <a:lnTo>
                    <a:pt x="191741" y="45578"/>
                  </a:lnTo>
                  <a:lnTo>
                    <a:pt x="236440" y="26235"/>
                  </a:lnTo>
                  <a:lnTo>
                    <a:pt x="284206" y="11925"/>
                  </a:lnTo>
                  <a:lnTo>
                    <a:pt x="334579" y="3047"/>
                  </a:lnTo>
                  <a:lnTo>
                    <a:pt x="387095" y="0"/>
                  </a:lnTo>
                  <a:lnTo>
                    <a:pt x="439612" y="3047"/>
                  </a:lnTo>
                  <a:lnTo>
                    <a:pt x="489985" y="11925"/>
                  </a:lnTo>
                  <a:lnTo>
                    <a:pt x="537751" y="26235"/>
                  </a:lnTo>
                  <a:lnTo>
                    <a:pt x="582450" y="45578"/>
                  </a:lnTo>
                  <a:lnTo>
                    <a:pt x="623619" y="69557"/>
                  </a:lnTo>
                  <a:lnTo>
                    <a:pt x="660796" y="97774"/>
                  </a:lnTo>
                  <a:lnTo>
                    <a:pt x="693521" y="129829"/>
                  </a:lnTo>
                  <a:lnTo>
                    <a:pt x="721331" y="165325"/>
                  </a:lnTo>
                  <a:lnTo>
                    <a:pt x="743765" y="203864"/>
                  </a:lnTo>
                  <a:lnTo>
                    <a:pt x="760361" y="245048"/>
                  </a:lnTo>
                  <a:lnTo>
                    <a:pt x="770657" y="288478"/>
                  </a:lnTo>
                  <a:lnTo>
                    <a:pt x="774191" y="333756"/>
                  </a:lnTo>
                  <a:lnTo>
                    <a:pt x="770657" y="379033"/>
                  </a:lnTo>
                  <a:lnTo>
                    <a:pt x="760361" y="422463"/>
                  </a:lnTo>
                  <a:lnTo>
                    <a:pt x="743765" y="463647"/>
                  </a:lnTo>
                  <a:lnTo>
                    <a:pt x="721331" y="502186"/>
                  </a:lnTo>
                  <a:lnTo>
                    <a:pt x="693521" y="537682"/>
                  </a:lnTo>
                  <a:lnTo>
                    <a:pt x="660796" y="569737"/>
                  </a:lnTo>
                  <a:lnTo>
                    <a:pt x="623619" y="597954"/>
                  </a:lnTo>
                  <a:lnTo>
                    <a:pt x="582450" y="621933"/>
                  </a:lnTo>
                  <a:lnTo>
                    <a:pt x="537751" y="641276"/>
                  </a:lnTo>
                  <a:lnTo>
                    <a:pt x="489985" y="655586"/>
                  </a:lnTo>
                  <a:lnTo>
                    <a:pt x="439612" y="664464"/>
                  </a:lnTo>
                  <a:lnTo>
                    <a:pt x="387095" y="667512"/>
                  </a:lnTo>
                  <a:lnTo>
                    <a:pt x="334579" y="664464"/>
                  </a:lnTo>
                  <a:lnTo>
                    <a:pt x="284206" y="655586"/>
                  </a:lnTo>
                  <a:lnTo>
                    <a:pt x="236440" y="641276"/>
                  </a:lnTo>
                  <a:lnTo>
                    <a:pt x="191741" y="621933"/>
                  </a:lnTo>
                  <a:lnTo>
                    <a:pt x="150572" y="597954"/>
                  </a:lnTo>
                  <a:lnTo>
                    <a:pt x="113395" y="569737"/>
                  </a:lnTo>
                  <a:lnTo>
                    <a:pt x="80670" y="537682"/>
                  </a:lnTo>
                  <a:lnTo>
                    <a:pt x="52860" y="502186"/>
                  </a:lnTo>
                  <a:lnTo>
                    <a:pt x="30426" y="463647"/>
                  </a:lnTo>
                  <a:lnTo>
                    <a:pt x="13830" y="422463"/>
                  </a:lnTo>
                  <a:lnTo>
                    <a:pt x="3534" y="379033"/>
                  </a:lnTo>
                  <a:lnTo>
                    <a:pt x="0" y="333756"/>
                  </a:lnTo>
                  <a:close/>
                </a:path>
              </a:pathLst>
            </a:custGeom>
            <a:noFill/>
            <a:ln w="34920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7"/>
            <p:cNvSpPr/>
            <p:nvPr/>
          </p:nvSpPr>
          <p:spPr>
            <a:xfrm>
              <a:off x="8679960" y="4047120"/>
              <a:ext cx="594360" cy="455400"/>
            </a:xfrm>
            <a:custGeom>
              <a:avLst/>
              <a:gdLst/>
              <a:ahLst/>
              <a:rect l="l" t="t" r="r" b="b"/>
              <a:pathLst>
                <a:path w="596265" h="457200">
                  <a:moveTo>
                    <a:pt x="0" y="228600"/>
                  </a:moveTo>
                  <a:lnTo>
                    <a:pt x="4798" y="187512"/>
                  </a:lnTo>
                  <a:lnTo>
                    <a:pt x="18635" y="148839"/>
                  </a:lnTo>
                  <a:lnTo>
                    <a:pt x="40668" y="113227"/>
                  </a:lnTo>
                  <a:lnTo>
                    <a:pt x="70058" y="81321"/>
                  </a:lnTo>
                  <a:lnTo>
                    <a:pt x="105963" y="53768"/>
                  </a:lnTo>
                  <a:lnTo>
                    <a:pt x="147545" y="31213"/>
                  </a:lnTo>
                  <a:lnTo>
                    <a:pt x="193962" y="14303"/>
                  </a:lnTo>
                  <a:lnTo>
                    <a:pt x="244375" y="3683"/>
                  </a:lnTo>
                  <a:lnTo>
                    <a:pt x="297941" y="0"/>
                  </a:lnTo>
                  <a:lnTo>
                    <a:pt x="351508" y="3683"/>
                  </a:lnTo>
                  <a:lnTo>
                    <a:pt x="401921" y="14303"/>
                  </a:lnTo>
                  <a:lnTo>
                    <a:pt x="448338" y="31213"/>
                  </a:lnTo>
                  <a:lnTo>
                    <a:pt x="489920" y="53768"/>
                  </a:lnTo>
                  <a:lnTo>
                    <a:pt x="525825" y="81321"/>
                  </a:lnTo>
                  <a:lnTo>
                    <a:pt x="555215" y="113227"/>
                  </a:lnTo>
                  <a:lnTo>
                    <a:pt x="577248" y="148839"/>
                  </a:lnTo>
                  <a:lnTo>
                    <a:pt x="591085" y="187512"/>
                  </a:lnTo>
                  <a:lnTo>
                    <a:pt x="595883" y="228600"/>
                  </a:lnTo>
                  <a:lnTo>
                    <a:pt x="591085" y="269687"/>
                  </a:lnTo>
                  <a:lnTo>
                    <a:pt x="577248" y="308360"/>
                  </a:lnTo>
                  <a:lnTo>
                    <a:pt x="555215" y="343972"/>
                  </a:lnTo>
                  <a:lnTo>
                    <a:pt x="525825" y="375878"/>
                  </a:lnTo>
                  <a:lnTo>
                    <a:pt x="489920" y="403431"/>
                  </a:lnTo>
                  <a:lnTo>
                    <a:pt x="448338" y="425986"/>
                  </a:lnTo>
                  <a:lnTo>
                    <a:pt x="401921" y="442896"/>
                  </a:lnTo>
                  <a:lnTo>
                    <a:pt x="351508" y="453516"/>
                  </a:lnTo>
                  <a:lnTo>
                    <a:pt x="297941" y="457200"/>
                  </a:lnTo>
                  <a:lnTo>
                    <a:pt x="244375" y="453516"/>
                  </a:lnTo>
                  <a:lnTo>
                    <a:pt x="193962" y="442896"/>
                  </a:lnTo>
                  <a:lnTo>
                    <a:pt x="147545" y="425986"/>
                  </a:lnTo>
                  <a:lnTo>
                    <a:pt x="105963" y="403431"/>
                  </a:lnTo>
                  <a:lnTo>
                    <a:pt x="70058" y="375878"/>
                  </a:lnTo>
                  <a:lnTo>
                    <a:pt x="40668" y="343972"/>
                  </a:lnTo>
                  <a:lnTo>
                    <a:pt x="18635" y="308360"/>
                  </a:lnTo>
                  <a:lnTo>
                    <a:pt x="4798" y="269687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34920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2" name="object 11" descr=""/>
            <p:cNvPicPr/>
            <p:nvPr/>
          </p:nvPicPr>
          <p:blipFill>
            <a:blip r:embed="rId3"/>
            <a:stretch/>
          </p:blipFill>
          <p:spPr>
            <a:xfrm>
              <a:off x="11026080" y="1039320"/>
              <a:ext cx="766440" cy="766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object 2" descr=""/>
          <p:cNvPicPr/>
          <p:nvPr/>
        </p:nvPicPr>
        <p:blipFill>
          <a:blip r:embed="rId1"/>
          <a:stretch/>
        </p:blipFill>
        <p:spPr>
          <a:xfrm>
            <a:off x="11410200" y="6080760"/>
            <a:ext cx="624600" cy="6246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0" y="0"/>
            <a:ext cx="12190320" cy="235296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1316880" y="484200"/>
            <a:ext cx="2662560" cy="12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Our</a:t>
            </a:r>
            <a:r>
              <a:rPr b="1" lang="en-IN" sz="4000" spc="-6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Concept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136" name="Group 3"/>
          <p:cNvGrpSpPr/>
          <p:nvPr/>
        </p:nvGrpSpPr>
        <p:grpSpPr>
          <a:xfrm>
            <a:off x="77760" y="1405080"/>
            <a:ext cx="7810200" cy="5380920"/>
            <a:chOff x="77760" y="1405080"/>
            <a:chExt cx="7810200" cy="5380920"/>
          </a:xfrm>
        </p:grpSpPr>
        <p:pic>
          <p:nvPicPr>
            <p:cNvPr id="137" name="object 6" descr=""/>
            <p:cNvPicPr/>
            <p:nvPr/>
          </p:nvPicPr>
          <p:blipFill>
            <a:blip r:embed="rId2"/>
            <a:stretch/>
          </p:blipFill>
          <p:spPr>
            <a:xfrm>
              <a:off x="77760" y="1577160"/>
              <a:ext cx="2631600" cy="437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8" name="object 7" descr=""/>
            <p:cNvPicPr/>
            <p:nvPr/>
          </p:nvPicPr>
          <p:blipFill>
            <a:blip r:embed="rId3"/>
            <a:stretch/>
          </p:blipFill>
          <p:spPr>
            <a:xfrm>
              <a:off x="4997160" y="1405080"/>
              <a:ext cx="2890800" cy="5380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9" name="CustomShape 4"/>
            <p:cNvSpPr/>
            <p:nvPr/>
          </p:nvSpPr>
          <p:spPr>
            <a:xfrm>
              <a:off x="1582560" y="2841480"/>
              <a:ext cx="873360" cy="916920"/>
            </a:xfrm>
            <a:custGeom>
              <a:avLst/>
              <a:gdLst/>
              <a:ahLst/>
              <a:rect l="l" t="t" r="r" b="b"/>
              <a:pathLst>
                <a:path w="875030" h="918845">
                  <a:moveTo>
                    <a:pt x="0" y="459486"/>
                  </a:moveTo>
                  <a:lnTo>
                    <a:pt x="2031" y="415163"/>
                  </a:lnTo>
                  <a:lnTo>
                    <a:pt x="7873" y="372110"/>
                  </a:lnTo>
                  <a:lnTo>
                    <a:pt x="17525" y="330453"/>
                  </a:lnTo>
                  <a:lnTo>
                    <a:pt x="30606" y="290322"/>
                  </a:lnTo>
                  <a:lnTo>
                    <a:pt x="46989" y="252094"/>
                  </a:lnTo>
                  <a:lnTo>
                    <a:pt x="66548" y="215646"/>
                  </a:lnTo>
                  <a:lnTo>
                    <a:pt x="89153" y="181482"/>
                  </a:lnTo>
                  <a:lnTo>
                    <a:pt x="114426" y="149605"/>
                  </a:lnTo>
                  <a:lnTo>
                    <a:pt x="142367" y="120268"/>
                  </a:lnTo>
                  <a:lnTo>
                    <a:pt x="172719" y="93599"/>
                  </a:lnTo>
                  <a:lnTo>
                    <a:pt x="205358" y="69976"/>
                  </a:lnTo>
                  <a:lnTo>
                    <a:pt x="239902" y="49402"/>
                  </a:lnTo>
                  <a:lnTo>
                    <a:pt x="276478" y="32130"/>
                  </a:lnTo>
                  <a:lnTo>
                    <a:pt x="314578" y="18414"/>
                  </a:lnTo>
                  <a:lnTo>
                    <a:pt x="354330" y="8254"/>
                  </a:lnTo>
                  <a:lnTo>
                    <a:pt x="395224" y="2159"/>
                  </a:lnTo>
                  <a:lnTo>
                    <a:pt x="437388" y="0"/>
                  </a:lnTo>
                  <a:lnTo>
                    <a:pt x="479551" y="2159"/>
                  </a:lnTo>
                  <a:lnTo>
                    <a:pt x="520445" y="8254"/>
                  </a:lnTo>
                  <a:lnTo>
                    <a:pt x="560196" y="18414"/>
                  </a:lnTo>
                  <a:lnTo>
                    <a:pt x="598296" y="32130"/>
                  </a:lnTo>
                  <a:lnTo>
                    <a:pt x="634873" y="49402"/>
                  </a:lnTo>
                  <a:lnTo>
                    <a:pt x="669417" y="69976"/>
                  </a:lnTo>
                  <a:lnTo>
                    <a:pt x="702056" y="93599"/>
                  </a:lnTo>
                  <a:lnTo>
                    <a:pt x="732408" y="120268"/>
                  </a:lnTo>
                  <a:lnTo>
                    <a:pt x="760349" y="149605"/>
                  </a:lnTo>
                  <a:lnTo>
                    <a:pt x="785621" y="181482"/>
                  </a:lnTo>
                  <a:lnTo>
                    <a:pt x="808227" y="215646"/>
                  </a:lnTo>
                  <a:lnTo>
                    <a:pt x="827786" y="252094"/>
                  </a:lnTo>
                  <a:lnTo>
                    <a:pt x="844169" y="290322"/>
                  </a:lnTo>
                  <a:lnTo>
                    <a:pt x="857250" y="330453"/>
                  </a:lnTo>
                  <a:lnTo>
                    <a:pt x="866901" y="372110"/>
                  </a:lnTo>
                  <a:lnTo>
                    <a:pt x="872744" y="415163"/>
                  </a:lnTo>
                  <a:lnTo>
                    <a:pt x="874776" y="459486"/>
                  </a:lnTo>
                  <a:lnTo>
                    <a:pt x="872744" y="503681"/>
                  </a:lnTo>
                  <a:lnTo>
                    <a:pt x="866901" y="546735"/>
                  </a:lnTo>
                  <a:lnTo>
                    <a:pt x="857250" y="588390"/>
                  </a:lnTo>
                  <a:lnTo>
                    <a:pt x="844169" y="628523"/>
                  </a:lnTo>
                  <a:lnTo>
                    <a:pt x="827786" y="666876"/>
                  </a:lnTo>
                  <a:lnTo>
                    <a:pt x="808227" y="703199"/>
                  </a:lnTo>
                  <a:lnTo>
                    <a:pt x="785621" y="737362"/>
                  </a:lnTo>
                  <a:lnTo>
                    <a:pt x="760349" y="769238"/>
                  </a:lnTo>
                  <a:lnTo>
                    <a:pt x="732408" y="798576"/>
                  </a:lnTo>
                  <a:lnTo>
                    <a:pt x="702056" y="825245"/>
                  </a:lnTo>
                  <a:lnTo>
                    <a:pt x="669417" y="848868"/>
                  </a:lnTo>
                  <a:lnTo>
                    <a:pt x="634873" y="869441"/>
                  </a:lnTo>
                  <a:lnTo>
                    <a:pt x="598296" y="886713"/>
                  </a:lnTo>
                  <a:lnTo>
                    <a:pt x="560196" y="900557"/>
                  </a:lnTo>
                  <a:lnTo>
                    <a:pt x="520445" y="910589"/>
                  </a:lnTo>
                  <a:lnTo>
                    <a:pt x="479551" y="916813"/>
                  </a:lnTo>
                  <a:lnTo>
                    <a:pt x="437388" y="918844"/>
                  </a:lnTo>
                  <a:lnTo>
                    <a:pt x="395224" y="916813"/>
                  </a:lnTo>
                  <a:lnTo>
                    <a:pt x="354330" y="910589"/>
                  </a:lnTo>
                  <a:lnTo>
                    <a:pt x="314578" y="900557"/>
                  </a:lnTo>
                  <a:lnTo>
                    <a:pt x="276478" y="886713"/>
                  </a:lnTo>
                  <a:lnTo>
                    <a:pt x="239902" y="869441"/>
                  </a:lnTo>
                  <a:lnTo>
                    <a:pt x="205358" y="848868"/>
                  </a:lnTo>
                  <a:lnTo>
                    <a:pt x="172719" y="825245"/>
                  </a:lnTo>
                  <a:lnTo>
                    <a:pt x="142367" y="798576"/>
                  </a:lnTo>
                  <a:lnTo>
                    <a:pt x="114426" y="769238"/>
                  </a:lnTo>
                  <a:lnTo>
                    <a:pt x="89153" y="737362"/>
                  </a:lnTo>
                  <a:lnTo>
                    <a:pt x="66548" y="703199"/>
                  </a:lnTo>
                  <a:lnTo>
                    <a:pt x="46989" y="666876"/>
                  </a:lnTo>
                  <a:lnTo>
                    <a:pt x="30606" y="628523"/>
                  </a:lnTo>
                  <a:lnTo>
                    <a:pt x="17525" y="588390"/>
                  </a:lnTo>
                  <a:lnTo>
                    <a:pt x="7873" y="546735"/>
                  </a:lnTo>
                  <a:lnTo>
                    <a:pt x="2031" y="503681"/>
                  </a:lnTo>
                  <a:lnTo>
                    <a:pt x="0" y="459486"/>
                  </a:lnTo>
                  <a:close/>
                </a:path>
              </a:pathLst>
            </a:custGeom>
            <a:noFill/>
            <a:ln w="34920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CustomShape 5"/>
          <p:cNvSpPr/>
          <p:nvPr/>
        </p:nvSpPr>
        <p:spPr>
          <a:xfrm>
            <a:off x="2714760" y="3563640"/>
            <a:ext cx="2445480" cy="13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>
            <a:spAutoFit/>
          </a:bodyPr>
          <a:p>
            <a:pPr marL="343080" algn="just">
              <a:lnSpc>
                <a:spcPct val="100000"/>
              </a:lnSpc>
              <a:spcBef>
                <a:spcPts val="204"/>
              </a:spcBef>
            </a:pP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ch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ri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IN" sz="1400" spc="-1" strike="noStrike">
              <a:latin typeface="Arial"/>
            </a:endParaRPr>
          </a:p>
          <a:p>
            <a:pPr marL="12600" indent="19800" algn="just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0" lang="en-IN" sz="1400" spc="-12" strike="noStrike">
                <a:solidFill>
                  <a:srgbClr val="000000"/>
                </a:solidFill>
                <a:latin typeface="Calibri"/>
                <a:ea typeface="DejaVu Sans"/>
              </a:rPr>
              <a:t>Of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friends </a:t>
            </a:r>
            <a:r>
              <a:rPr b="0" lang="en-IN" sz="1400" spc="-15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0" lang="en-IN" sz="1400" spc="-12" strike="noStrike">
                <a:solidFill>
                  <a:srgbClr val="000000"/>
                </a:solidFill>
                <a:latin typeface="Calibri"/>
                <a:ea typeface="DejaVu Sans"/>
              </a:rPr>
              <a:t>Searchfor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people </a:t>
            </a:r>
            <a:r>
              <a:rPr b="0" lang="en-IN" sz="1400" spc="-31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14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400" spc="-75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2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IN" sz="14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IN" sz="1400" spc="-8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8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ch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IN" sz="1400" spc="-9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15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 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y 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400" spc="-75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0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1400" spc="-13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8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5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400" spc="-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14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ge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9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nnec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ed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6619320" y="2664720"/>
            <a:ext cx="529560" cy="496800"/>
          </a:xfrm>
          <a:custGeom>
            <a:avLst/>
            <a:gdLst/>
            <a:ahLst/>
            <a:rect l="l" t="t" r="r" b="b"/>
            <a:pathLst>
              <a:path w="531495" h="498475">
                <a:moveTo>
                  <a:pt x="0" y="249174"/>
                </a:moveTo>
                <a:lnTo>
                  <a:pt x="6984" y="192024"/>
                </a:lnTo>
                <a:lnTo>
                  <a:pt x="27050" y="139573"/>
                </a:lnTo>
                <a:lnTo>
                  <a:pt x="58420" y="93345"/>
                </a:lnTo>
                <a:lnTo>
                  <a:pt x="99440" y="54737"/>
                </a:lnTo>
                <a:lnTo>
                  <a:pt x="148844" y="25273"/>
                </a:lnTo>
                <a:lnTo>
                  <a:pt x="204724" y="6603"/>
                </a:lnTo>
                <a:lnTo>
                  <a:pt x="265683" y="0"/>
                </a:lnTo>
                <a:lnTo>
                  <a:pt x="326644" y="6603"/>
                </a:lnTo>
                <a:lnTo>
                  <a:pt x="382524" y="25273"/>
                </a:lnTo>
                <a:lnTo>
                  <a:pt x="431800" y="54737"/>
                </a:lnTo>
                <a:lnTo>
                  <a:pt x="472948" y="93345"/>
                </a:lnTo>
                <a:lnTo>
                  <a:pt x="504316" y="139573"/>
                </a:lnTo>
                <a:lnTo>
                  <a:pt x="524382" y="192024"/>
                </a:lnTo>
                <a:lnTo>
                  <a:pt x="531367" y="249174"/>
                </a:lnTo>
                <a:lnTo>
                  <a:pt x="524382" y="306324"/>
                </a:lnTo>
                <a:lnTo>
                  <a:pt x="504316" y="358775"/>
                </a:lnTo>
                <a:lnTo>
                  <a:pt x="472948" y="405002"/>
                </a:lnTo>
                <a:lnTo>
                  <a:pt x="431800" y="443611"/>
                </a:lnTo>
                <a:lnTo>
                  <a:pt x="382524" y="473075"/>
                </a:lnTo>
                <a:lnTo>
                  <a:pt x="326644" y="491744"/>
                </a:lnTo>
                <a:lnTo>
                  <a:pt x="265683" y="498348"/>
                </a:lnTo>
                <a:lnTo>
                  <a:pt x="204724" y="491744"/>
                </a:lnTo>
                <a:lnTo>
                  <a:pt x="148844" y="473075"/>
                </a:lnTo>
                <a:lnTo>
                  <a:pt x="99440" y="443611"/>
                </a:lnTo>
                <a:lnTo>
                  <a:pt x="58420" y="405002"/>
                </a:lnTo>
                <a:lnTo>
                  <a:pt x="27050" y="358775"/>
                </a:lnTo>
                <a:lnTo>
                  <a:pt x="6984" y="306324"/>
                </a:lnTo>
                <a:lnTo>
                  <a:pt x="0" y="249174"/>
                </a:lnTo>
                <a:close/>
              </a:path>
            </a:pathLst>
          </a:custGeom>
          <a:noFill/>
          <a:ln w="3492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7"/>
          <p:cNvSpPr/>
          <p:nvPr/>
        </p:nvSpPr>
        <p:spPr>
          <a:xfrm>
            <a:off x="8389440" y="3225240"/>
            <a:ext cx="294408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232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Let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users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match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known </a:t>
            </a:r>
            <a:r>
              <a:rPr b="0" lang="en-IN" sz="1600" spc="-35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peop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le</a:t>
            </a:r>
            <a:r>
              <a:rPr b="0" lang="en-IN" sz="16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peop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1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600" spc="-35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600" spc="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600" spc="-72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389440" y="3956400"/>
            <a:ext cx="267732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232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Users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 can</a:t>
            </a:r>
            <a:r>
              <a:rPr b="0" lang="en-IN" sz="16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chat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anyone.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8389440" y="4444920"/>
            <a:ext cx="3201840" cy="17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232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Allows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users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IN" sz="16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chat</a:t>
            </a:r>
            <a:r>
              <a:rPr b="0" lang="en-IN" sz="16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anonymously.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396360"/>
                <a:tab algn="l" pos="396720"/>
              </a:tabLst>
            </a:pPr>
            <a:endParaRPr b="0" lang="en-IN" sz="1600" spc="-1" strike="noStrike">
              <a:latin typeface="Arial"/>
            </a:endParaRPr>
          </a:p>
          <a:p>
            <a:pPr marL="396360" indent="-3823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capture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share photos </a:t>
            </a:r>
            <a:r>
              <a:rPr b="0" lang="en-IN" sz="1600" spc="-34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IN" sz="1600" spc="32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videos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friends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the people</a:t>
            </a:r>
            <a:r>
              <a:rPr b="0" lang="en-IN" sz="16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they</a:t>
            </a:r>
            <a:r>
              <a:rPr b="0" lang="en-IN" sz="1600" spc="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like.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8389440" y="2029320"/>
            <a:ext cx="27777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852120">
              <a:lnSpc>
                <a:spcPct val="100000"/>
              </a:lnSpc>
              <a:spcBef>
                <a:spcPts val="99"/>
              </a:spcBef>
            </a:pPr>
            <a:r>
              <a:rPr b="1" lang="en-IN" sz="1800" spc="-35" strike="noStrike">
                <a:solidFill>
                  <a:srgbClr val="7e7e7e"/>
                </a:solidFill>
                <a:latin typeface="Calibri"/>
                <a:ea typeface="DejaVu Sans"/>
              </a:rPr>
              <a:t>Key</a:t>
            </a:r>
            <a:r>
              <a:rPr b="1" lang="en-IN" sz="1800" spc="-7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7e7e7e"/>
                </a:solidFill>
                <a:latin typeface="Calibri"/>
                <a:ea typeface="DejaVu Sans"/>
              </a:rPr>
              <a:t>Features</a:t>
            </a:r>
            <a:endParaRPr b="0" lang="en-IN" sz="1800" spc="-1" strike="noStrike">
              <a:latin typeface="Arial"/>
            </a:endParaRPr>
          </a:p>
          <a:p>
            <a:pPr marL="383400" indent="-381600" algn="r">
              <a:lnSpc>
                <a:spcPct val="100000"/>
              </a:lnSpc>
              <a:spcBef>
                <a:spcPts val="1491"/>
              </a:spcBef>
              <a:buClr>
                <a:srgbClr val="000000"/>
              </a:buClr>
              <a:buFont typeface="Arial MT"/>
              <a:buChar char="•"/>
              <a:tabLst>
                <a:tab algn="l" pos="383400"/>
                <a:tab algn="l" pos="384120"/>
              </a:tabLst>
            </a:pPr>
            <a:r>
              <a:rPr b="0" lang="en-IN" sz="1600" spc="-26" strike="noStrike">
                <a:solidFill>
                  <a:srgbClr val="7e7e7e"/>
                </a:solidFill>
                <a:latin typeface="Calibri"/>
                <a:ea typeface="DejaVu Sans"/>
              </a:rPr>
              <a:t>Users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can</a:t>
            </a:r>
            <a:r>
              <a:rPr b="0" lang="en-IN" sz="1600" spc="-46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  <a:ea typeface="DejaVu Sans"/>
              </a:rPr>
              <a:t>connect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7e7e7e"/>
                </a:solidFill>
                <a:latin typeface="Calibri"/>
                <a:ea typeface="DejaVu Sans"/>
              </a:rPr>
              <a:t>with</a:t>
            </a:r>
            <a:r>
              <a:rPr b="0" lang="en-IN" sz="1600" spc="-7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their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383400"/>
                <a:tab algn="l" pos="384120"/>
              </a:tabLst>
            </a:pP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friends</a:t>
            </a:r>
            <a:r>
              <a:rPr b="0" lang="en-IN" sz="1600" spc="-1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or</a:t>
            </a:r>
            <a:r>
              <a:rPr b="0" lang="en-IN" sz="1600" spc="316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41" strike="noStrike">
                <a:solidFill>
                  <a:srgbClr val="7e7e7e"/>
                </a:solidFill>
                <a:latin typeface="Calibri"/>
                <a:ea typeface="DejaVu Sans"/>
              </a:rPr>
              <a:t>make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  <a:ea typeface="DejaVu Sans"/>
              </a:rPr>
              <a:t> new</a:t>
            </a:r>
            <a:r>
              <a:rPr b="0" lang="en-IN" sz="1600" spc="-1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friends.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2021-12-15T09:35:38Z</dcterms:created>
  <dc:creator>Priyanka Madnani</dc:creator>
  <dc:description/>
  <dc:language>en-IN</dc:language>
  <cp:lastModifiedBy/>
  <dcterms:modified xsi:type="dcterms:W3CDTF">2022-01-19T15:05:27Z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2019-04-14T00:00:00Z</vt:filetime>
  </property>
  <property fmtid="{D5CDD505-2E9C-101B-9397-08002B2CF9AE}" pid="4" name="Creator">
    <vt:lpwstr>Microsoft® PowerPoint® for Office 365</vt:lpwstr>
  </property>
  <property fmtid="{D5CDD505-2E9C-101B-9397-08002B2CF9AE}" pid="5" name="LastSaved">
    <vt:filetime>2021-12-15T00:00:00Z</vt:filetime>
  </property>
  <property fmtid="{D5CDD505-2E9C-101B-9397-08002B2CF9AE}" pid="6" name="PresentationFormat">
    <vt:lpwstr>On-screen Show (4:3)</vt:lpwstr>
  </property>
</Properties>
</file>