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83.png" ContentType="image/png"/>
  <Override PartName="/ppt/media/image58.png" ContentType="image/png"/>
  <Override PartName="/ppt/media/image56.png" ContentType="image/png"/>
  <Override PartName="/ppt/media/image55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5.png" ContentType="image/png"/>
  <Override PartName="/ppt/media/image30.png" ContentType="image/png"/>
  <Override PartName="/ppt/media/image47.png" ContentType="image/png"/>
  <Override PartName="/ppt/media/image1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54.png" ContentType="image/png"/>
  <Override PartName="/ppt/media/image14.jpeg" ContentType="image/jpeg"/>
  <Override PartName="/ppt/media/image49.png" ContentType="image/png"/>
  <Override PartName="/ppt/media/image12.png" ContentType="image/png"/>
  <Override PartName="/ppt/media/image37.png" ContentType="image/png"/>
  <Override PartName="/ppt/media/image34.jpeg" ContentType="image/jpe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70.png" ContentType="image/png"/>
  <Override PartName="/ppt/media/image91.jpeg" ContentType="image/jpeg"/>
  <Override PartName="/ppt/media/image28.png" ContentType="image/png"/>
  <Override PartName="/ppt/media/image93.png" ContentType="image/png"/>
  <Override PartName="/ppt/media/image63.png" ContentType="image/png"/>
  <Override PartName="/ppt/media/image92.png" ContentType="image/png"/>
  <Override PartName="/ppt/media/image27.png" ContentType="image/png"/>
  <Override PartName="/ppt/media/image64.png" ContentType="image/png"/>
  <Override PartName="/ppt/media/image66.png" ContentType="image/png"/>
  <Override PartName="/ppt/media/image68.png" ContentType="image/png"/>
  <Override PartName="/ppt/media/image67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62.png" ContentType="image/png"/>
  <Override PartName="/ppt/media/image97.png" ContentType="image/png"/>
  <Override PartName="/ppt/media/image60.png" ContentType="image/png"/>
  <Override PartName="/ppt/media/image73.png" ContentType="image/png"/>
  <Override PartName="/ppt/media/image96.png" ContentType="image/png"/>
  <Override PartName="/ppt/media/image32.jpeg" ContentType="image/jpeg"/>
  <Override PartName="/ppt/media/image95.png" ContentType="image/png"/>
  <Override PartName="/ppt/media/image89.png" ContentType="image/png"/>
  <Override PartName="/ppt/media/image77.png" ContentType="image/png"/>
  <Override PartName="/ppt/media/image40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50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65.png" ContentType="image/png"/>
  <Override PartName="/ppt/media/image29.png" ContentType="image/png"/>
  <Override PartName="/ppt/media/image94.png" ContentType="image/png"/>
  <Override PartName="/ppt/media/image18.jpeg" ContentType="image/jpeg"/>
  <Override PartName="/ppt/media/image20.png" ContentType="image/png"/>
  <Override PartName="/ppt/media/image57.png" ContentType="image/png"/>
  <Override PartName="/ppt/media/image31.png" ContentType="image/png"/>
  <Override PartName="/ppt/media/image2.jpeg" ContentType="image/jpeg"/>
  <Override PartName="/ppt/media/image17.png" ContentType="image/png"/>
  <Override PartName="/ppt/media/image82.png" ContentType="image/png"/>
  <Override PartName="/ppt/media/image16.png" ContentType="image/png"/>
  <Override PartName="/ppt/media/image81.png" ContentType="image/png"/>
  <Override PartName="/ppt/media/image24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11.png" ContentType="image/png"/>
  <Override PartName="/ppt/media/image90.png" ContentType="image/png"/>
  <Override PartName="/ppt/media/image25.png" ContentType="image/png"/>
  <Override PartName="/ppt/media/image5.jpeg" ContentType="image/jpeg"/>
  <Override PartName="/ppt/media/image61.png" ContentType="image/png"/>
  <Override PartName="/ppt/media/image3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jpeg"/><Relationship Id="rId10" Type="http://schemas.openxmlformats.org/officeDocument/2006/relationships/image" Target="../media/image33.png"/><Relationship Id="rId11" Type="http://schemas.openxmlformats.org/officeDocument/2006/relationships/image" Target="../media/image34.jpe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Relationship Id="rId28" Type="http://schemas.openxmlformats.org/officeDocument/2006/relationships/image" Target="../media/image88.png"/><Relationship Id="rId29" Type="http://schemas.openxmlformats.org/officeDocument/2006/relationships/image" Target="../media/image89.png"/><Relationship Id="rId30" Type="http://schemas.openxmlformats.org/officeDocument/2006/relationships/image" Target="../media/image90.png"/><Relationship Id="rId31" Type="http://schemas.openxmlformats.org/officeDocument/2006/relationships/image" Target="../media/image91.jpeg"/><Relationship Id="rId32" Type="http://schemas.openxmlformats.org/officeDocument/2006/relationships/image" Target="../media/image92.png"/><Relationship Id="rId3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2920" cy="21247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439080" y="3679200"/>
            <a:ext cx="47494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29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40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5" strike="noStrike">
                <a:solidFill>
                  <a:srgbClr val="ff4000"/>
                </a:solidFill>
                <a:latin typeface="Times New Roman"/>
                <a:ea typeface="DejaVu Sans"/>
              </a:rPr>
              <a:t>friend</a:t>
            </a:r>
            <a:r>
              <a:rPr b="1" lang="en-IN" sz="1800" spc="55" strike="noStrike">
                <a:solidFill>
                  <a:srgbClr val="404040"/>
                </a:solidFill>
                <a:latin typeface="Times New Roman"/>
                <a:ea typeface="DejaVu Sans"/>
              </a:rPr>
              <a:t>.</a:t>
            </a:r>
            <a:r>
              <a:rPr b="1" lang="en-IN" sz="1800" spc="128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4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5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5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00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1" strike="noStrike">
                <a:solidFill>
                  <a:srgbClr val="00a933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205" strike="noStrike">
                <a:solidFill>
                  <a:srgbClr val="00a933"/>
                </a:solidFill>
                <a:latin typeface="Times New Roman"/>
                <a:ea typeface="DejaVu Sans"/>
              </a:rPr>
              <a:t> </a:t>
            </a:r>
            <a:r>
              <a:rPr b="1" lang="en-IN" sz="1800" spc="60" strike="noStrike">
                <a:solidFill>
                  <a:srgbClr val="00a933"/>
                </a:solidFill>
                <a:latin typeface="Times New Roman"/>
                <a:ea typeface="DejaVu Sans"/>
              </a:rPr>
              <a:t>strangers?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0" y="4028040"/>
            <a:ext cx="12190680" cy="282888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222480" y="3051000"/>
          <a:ext cx="11627280" cy="2864160"/>
        </p:xfrm>
        <a:graphic>
          <a:graphicData uri="http://schemas.openxmlformats.org/drawingml/2006/table">
            <a:tbl>
              <a:tblPr/>
              <a:tblGrid>
                <a:gridCol w="3051000"/>
                <a:gridCol w="1822320"/>
                <a:gridCol w="1820880"/>
                <a:gridCol w="1852200"/>
                <a:gridCol w="1392480"/>
                <a:gridCol w="1688760"/>
              </a:tblGrid>
              <a:tr h="4730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012680">
                        <a:lnSpc>
                          <a:spcPct val="100000"/>
                        </a:lnSpc>
                      </a:pP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Connecting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89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hing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8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586080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Sharing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photos</a:t>
                      </a:r>
                      <a:r>
                        <a:rPr b="1" lang="en-IN" sz="12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videos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Me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</a:t>
                      </a:r>
                      <a:r>
                        <a:rPr b="1" lang="en-IN" sz="1200" spc="-4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fri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232640">
                        <a:lnSpc>
                          <a:spcPct val="100000"/>
                        </a:lnSpc>
                        <a:spcBef>
                          <a:spcPts val="816"/>
                        </a:spcBef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ym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ous</a:t>
                      </a:r>
                      <a:r>
                        <a:rPr b="1" lang="en-IN" sz="1200" spc="-7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6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291960" algn="ct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Pricing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493560">
                        <a:lnSpc>
                          <a:spcPct val="100000"/>
                        </a:lnSpc>
                        <a:spcBef>
                          <a:spcPts val="1009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4179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51048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8088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603720">
                        <a:lnSpc>
                          <a:spcPts val="2055"/>
                        </a:lnSpc>
                        <a:spcBef>
                          <a:spcPts val="158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222480" y="4014000"/>
            <a:ext cx="11626200" cy="474120"/>
          </a:xfrm>
          <a:custGeom>
            <a:avLst/>
            <a:gdLst/>
            <a:ahLst/>
            <a:rect l="l" t="t" r="r" b="b"/>
            <a:pathLst>
              <a:path w="11627485" h="475614">
                <a:moveTo>
                  <a:pt x="11627485" y="0"/>
                </a:moveTo>
                <a:lnTo>
                  <a:pt x="0" y="0"/>
                </a:lnTo>
                <a:lnTo>
                  <a:pt x="0" y="475145"/>
                </a:lnTo>
                <a:lnTo>
                  <a:pt x="11627485" y="475145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222480" y="3051000"/>
            <a:ext cx="11626200" cy="472320"/>
          </a:xfrm>
          <a:custGeom>
            <a:avLst/>
            <a:gdLst/>
            <a:ahLst/>
            <a:rect l="l" t="t" r="r" b="b"/>
            <a:pathLst>
              <a:path w="11627485" h="473710">
                <a:moveTo>
                  <a:pt x="11627485" y="0"/>
                </a:moveTo>
                <a:lnTo>
                  <a:pt x="0" y="0"/>
                </a:lnTo>
                <a:lnTo>
                  <a:pt x="0" y="473290"/>
                </a:lnTo>
                <a:lnTo>
                  <a:pt x="11627485" y="473290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200240" y="2428560"/>
            <a:ext cx="15721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Competitors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5" name="object 6" descr=""/>
          <p:cNvPicPr/>
          <p:nvPr/>
        </p:nvPicPr>
        <p:blipFill>
          <a:blip r:embed="rId1"/>
          <a:stretch/>
        </p:blipFill>
        <p:spPr>
          <a:xfrm>
            <a:off x="3742920" y="4584240"/>
            <a:ext cx="275760" cy="271440"/>
          </a:xfrm>
          <a:prstGeom prst="rect">
            <a:avLst/>
          </a:prstGeom>
          <a:ln>
            <a:noFill/>
          </a:ln>
        </p:spPr>
      </p:pic>
      <p:pic>
        <p:nvPicPr>
          <p:cNvPr id="206" name="object 7" descr=""/>
          <p:cNvPicPr/>
          <p:nvPr/>
        </p:nvPicPr>
        <p:blipFill>
          <a:blip r:embed="rId2"/>
          <a:stretch/>
        </p:blipFill>
        <p:spPr>
          <a:xfrm>
            <a:off x="7662600" y="316080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07" name="object 8" descr=""/>
          <p:cNvPicPr/>
          <p:nvPr/>
        </p:nvPicPr>
        <p:blipFill>
          <a:blip r:embed="rId3"/>
          <a:stretch/>
        </p:blipFill>
        <p:spPr>
          <a:xfrm>
            <a:off x="6041160" y="4605480"/>
            <a:ext cx="254520" cy="254520"/>
          </a:xfrm>
          <a:prstGeom prst="rect">
            <a:avLst/>
          </a:prstGeom>
          <a:ln>
            <a:noFill/>
          </a:ln>
        </p:spPr>
      </p:pic>
      <p:pic>
        <p:nvPicPr>
          <p:cNvPr id="208" name="object 9" descr=""/>
          <p:cNvPicPr/>
          <p:nvPr/>
        </p:nvPicPr>
        <p:blipFill>
          <a:blip r:embed="rId4"/>
          <a:stretch/>
        </p:blipFill>
        <p:spPr>
          <a:xfrm>
            <a:off x="9512640" y="316080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09" name="object 10" descr=""/>
          <p:cNvPicPr/>
          <p:nvPr/>
        </p:nvPicPr>
        <p:blipFill>
          <a:blip r:embed="rId5"/>
          <a:stretch/>
        </p:blipFill>
        <p:spPr>
          <a:xfrm>
            <a:off x="4020480" y="3625560"/>
            <a:ext cx="275760" cy="272880"/>
          </a:xfrm>
          <a:prstGeom prst="rect">
            <a:avLst/>
          </a:prstGeom>
          <a:ln>
            <a:noFill/>
          </a:ln>
        </p:spPr>
      </p:pic>
      <p:pic>
        <p:nvPicPr>
          <p:cNvPr id="210" name="object 11" descr=""/>
          <p:cNvPicPr/>
          <p:nvPr/>
        </p:nvPicPr>
        <p:blipFill>
          <a:blip r:embed="rId6"/>
          <a:stretch/>
        </p:blipFill>
        <p:spPr>
          <a:xfrm>
            <a:off x="7662600" y="413604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11" name="object 12" descr=""/>
          <p:cNvPicPr/>
          <p:nvPr/>
        </p:nvPicPr>
        <p:blipFill>
          <a:blip r:embed="rId7"/>
          <a:stretch/>
        </p:blipFill>
        <p:spPr>
          <a:xfrm>
            <a:off x="7947720" y="460260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12" name="object 13" descr=""/>
          <p:cNvPicPr/>
          <p:nvPr/>
        </p:nvPicPr>
        <p:blipFill>
          <a:blip r:embed="rId8"/>
          <a:stretch/>
        </p:blipFill>
        <p:spPr>
          <a:xfrm>
            <a:off x="9675720" y="4604040"/>
            <a:ext cx="254520" cy="251640"/>
          </a:xfrm>
          <a:prstGeom prst="rect">
            <a:avLst/>
          </a:prstGeom>
          <a:ln>
            <a:noFill/>
          </a:ln>
        </p:spPr>
      </p:pic>
      <p:pic>
        <p:nvPicPr>
          <p:cNvPr id="213" name="object 14" descr=""/>
          <p:cNvPicPr/>
          <p:nvPr/>
        </p:nvPicPr>
        <p:blipFill>
          <a:blip r:embed="rId9"/>
          <a:stretch/>
        </p:blipFill>
        <p:spPr>
          <a:xfrm>
            <a:off x="5579280" y="2296800"/>
            <a:ext cx="794160" cy="617400"/>
          </a:xfrm>
          <a:prstGeom prst="rect">
            <a:avLst/>
          </a:prstGeom>
          <a:ln>
            <a:noFill/>
          </a:ln>
        </p:spPr>
      </p:pic>
      <p:pic>
        <p:nvPicPr>
          <p:cNvPr id="214" name="object 15" descr=""/>
          <p:cNvPicPr/>
          <p:nvPr/>
        </p:nvPicPr>
        <p:blipFill>
          <a:blip r:embed="rId10"/>
          <a:stretch/>
        </p:blipFill>
        <p:spPr>
          <a:xfrm>
            <a:off x="7394400" y="2266200"/>
            <a:ext cx="792720" cy="742320"/>
          </a:xfrm>
          <a:prstGeom prst="rect">
            <a:avLst/>
          </a:prstGeom>
          <a:ln>
            <a:noFill/>
          </a:ln>
        </p:spPr>
      </p:pic>
      <p:pic>
        <p:nvPicPr>
          <p:cNvPr id="215" name="object 16" descr=""/>
          <p:cNvPicPr/>
          <p:nvPr/>
        </p:nvPicPr>
        <p:blipFill>
          <a:blip r:embed="rId11"/>
          <a:stretch/>
        </p:blipFill>
        <p:spPr>
          <a:xfrm>
            <a:off x="9309960" y="2362320"/>
            <a:ext cx="658440" cy="582120"/>
          </a:xfrm>
          <a:prstGeom prst="rect">
            <a:avLst/>
          </a:prstGeom>
          <a:ln>
            <a:noFill/>
          </a:ln>
        </p:spPr>
      </p:pic>
      <p:pic>
        <p:nvPicPr>
          <p:cNvPr id="216" name="object 17" descr=""/>
          <p:cNvPicPr/>
          <p:nvPr/>
        </p:nvPicPr>
        <p:blipFill>
          <a:blip r:embed="rId12"/>
          <a:stretch/>
        </p:blipFill>
        <p:spPr>
          <a:xfrm>
            <a:off x="10780920" y="2334600"/>
            <a:ext cx="632520" cy="632520"/>
          </a:xfrm>
          <a:prstGeom prst="rect">
            <a:avLst/>
          </a:prstGeom>
          <a:ln>
            <a:noFill/>
          </a:ln>
        </p:spPr>
      </p:pic>
      <p:pic>
        <p:nvPicPr>
          <p:cNvPr id="217" name="object 18" descr=""/>
          <p:cNvPicPr/>
          <p:nvPr/>
        </p:nvPicPr>
        <p:blipFill>
          <a:blip r:embed="rId13"/>
          <a:stretch/>
        </p:blipFill>
        <p:spPr>
          <a:xfrm>
            <a:off x="4020480" y="312732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18" name="object 19" descr=""/>
          <p:cNvPicPr/>
          <p:nvPr/>
        </p:nvPicPr>
        <p:blipFill>
          <a:blip r:embed="rId14"/>
          <a:stretch/>
        </p:blipFill>
        <p:spPr>
          <a:xfrm>
            <a:off x="4020480" y="413172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19" name="object 20" descr=""/>
          <p:cNvPicPr/>
          <p:nvPr/>
        </p:nvPicPr>
        <p:blipFill>
          <a:blip r:embed="rId15"/>
          <a:stretch/>
        </p:blipFill>
        <p:spPr>
          <a:xfrm>
            <a:off x="5807880" y="3628800"/>
            <a:ext cx="283680" cy="275760"/>
          </a:xfrm>
          <a:prstGeom prst="rect">
            <a:avLst/>
          </a:prstGeom>
          <a:ln>
            <a:noFill/>
          </a:ln>
        </p:spPr>
      </p:pic>
      <p:pic>
        <p:nvPicPr>
          <p:cNvPr id="220" name="object 21" descr=""/>
          <p:cNvPicPr/>
          <p:nvPr/>
        </p:nvPicPr>
        <p:blipFill>
          <a:blip r:embed="rId16"/>
          <a:stretch/>
        </p:blipFill>
        <p:spPr>
          <a:xfrm>
            <a:off x="4187880" y="4604040"/>
            <a:ext cx="254520" cy="251640"/>
          </a:xfrm>
          <a:prstGeom prst="rect">
            <a:avLst/>
          </a:prstGeom>
          <a:ln>
            <a:noFill/>
          </a:ln>
        </p:spPr>
      </p:pic>
      <p:pic>
        <p:nvPicPr>
          <p:cNvPr id="221" name="object 22" descr=""/>
          <p:cNvPicPr/>
          <p:nvPr/>
        </p:nvPicPr>
        <p:blipFill>
          <a:blip r:embed="rId17"/>
          <a:stretch/>
        </p:blipFill>
        <p:spPr>
          <a:xfrm>
            <a:off x="5538240" y="4606920"/>
            <a:ext cx="275760" cy="271440"/>
          </a:xfrm>
          <a:prstGeom prst="rect">
            <a:avLst/>
          </a:prstGeom>
          <a:ln>
            <a:noFill/>
          </a:ln>
        </p:spPr>
      </p:pic>
      <p:pic>
        <p:nvPicPr>
          <p:cNvPr id="222" name="object 23" descr=""/>
          <p:cNvPicPr/>
          <p:nvPr/>
        </p:nvPicPr>
        <p:blipFill>
          <a:blip r:embed="rId18"/>
          <a:stretch/>
        </p:blipFill>
        <p:spPr>
          <a:xfrm>
            <a:off x="7478280" y="4608720"/>
            <a:ext cx="275760" cy="270000"/>
          </a:xfrm>
          <a:prstGeom prst="rect">
            <a:avLst/>
          </a:prstGeom>
          <a:ln>
            <a:noFill/>
          </a:ln>
        </p:spPr>
      </p:pic>
      <p:pic>
        <p:nvPicPr>
          <p:cNvPr id="223" name="object 24" descr=""/>
          <p:cNvPicPr/>
          <p:nvPr/>
        </p:nvPicPr>
        <p:blipFill>
          <a:blip r:embed="rId19"/>
          <a:stretch/>
        </p:blipFill>
        <p:spPr>
          <a:xfrm>
            <a:off x="9266040" y="4597920"/>
            <a:ext cx="275760" cy="271440"/>
          </a:xfrm>
          <a:prstGeom prst="rect">
            <a:avLst/>
          </a:prstGeom>
          <a:ln>
            <a:noFill/>
          </a:ln>
        </p:spPr>
      </p:pic>
      <p:grpSp>
        <p:nvGrpSpPr>
          <p:cNvPr id="224" name="Group 5"/>
          <p:cNvGrpSpPr/>
          <p:nvPr/>
        </p:nvGrpSpPr>
        <p:grpSpPr>
          <a:xfrm>
            <a:off x="222480" y="4965120"/>
            <a:ext cx="11626200" cy="474120"/>
            <a:chOff x="222480" y="4965120"/>
            <a:chExt cx="11626200" cy="474120"/>
          </a:xfrm>
        </p:grpSpPr>
        <p:sp>
          <p:nvSpPr>
            <p:cNvPr id="225" name="CustomShape 6"/>
            <p:cNvSpPr/>
            <p:nvPr/>
          </p:nvSpPr>
          <p:spPr>
            <a:xfrm>
              <a:off x="222480" y="4965120"/>
              <a:ext cx="11626200" cy="474120"/>
            </a:xfrm>
            <a:custGeom>
              <a:avLst/>
              <a:gdLst/>
              <a:ahLst/>
              <a:rect l="l" t="t" r="r" b="b"/>
              <a:pathLst>
                <a:path w="11627485" h="475614">
                  <a:moveTo>
                    <a:pt x="11627485" y="0"/>
                  </a:moveTo>
                  <a:lnTo>
                    <a:pt x="0" y="0"/>
                  </a:lnTo>
                  <a:lnTo>
                    <a:pt x="0" y="475145"/>
                  </a:lnTo>
                  <a:lnTo>
                    <a:pt x="11627485" y="475145"/>
                  </a:lnTo>
                  <a:lnTo>
                    <a:pt x="11627485" y="0"/>
                  </a:lnTo>
                  <a:close/>
                </a:path>
              </a:pathLst>
            </a:custGeom>
            <a:solidFill>
              <a:srgbClr val="d9d9d9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6" name="object 27" descr=""/>
            <p:cNvPicPr/>
            <p:nvPr/>
          </p:nvPicPr>
          <p:blipFill>
            <a:blip r:embed="rId20"/>
            <a:stretch/>
          </p:blipFill>
          <p:spPr>
            <a:xfrm>
              <a:off x="4021920" y="5109840"/>
              <a:ext cx="254520" cy="25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7" name="object 28" descr=""/>
            <p:cNvPicPr/>
            <p:nvPr/>
          </p:nvPicPr>
          <p:blipFill>
            <a:blip r:embed="rId21"/>
            <a:stretch/>
          </p:blipFill>
          <p:spPr>
            <a:xfrm>
              <a:off x="9547920" y="5125320"/>
              <a:ext cx="254520" cy="25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8" name="object 29" descr=""/>
            <p:cNvPicPr/>
            <p:nvPr/>
          </p:nvPicPr>
          <p:blipFill>
            <a:blip r:embed="rId22"/>
            <a:stretch/>
          </p:blipFill>
          <p:spPr>
            <a:xfrm>
              <a:off x="7683840" y="5108400"/>
              <a:ext cx="255960" cy="254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9" name="object 30" descr=""/>
            <p:cNvPicPr/>
            <p:nvPr/>
          </p:nvPicPr>
          <p:blipFill>
            <a:blip r:embed="rId23"/>
            <a:stretch/>
          </p:blipFill>
          <p:spPr>
            <a:xfrm>
              <a:off x="5821560" y="5131440"/>
              <a:ext cx="255960" cy="254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object 31" descr=""/>
            <p:cNvPicPr/>
            <p:nvPr/>
          </p:nvPicPr>
          <p:blipFill>
            <a:blip r:embed="rId24"/>
            <a:stretch/>
          </p:blipFill>
          <p:spPr>
            <a:xfrm>
              <a:off x="10957680" y="5094720"/>
              <a:ext cx="277560" cy="271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1" name="object 32" descr=""/>
          <p:cNvPicPr/>
          <p:nvPr/>
        </p:nvPicPr>
        <p:blipFill>
          <a:blip r:embed="rId25"/>
          <a:stretch/>
        </p:blipFill>
        <p:spPr>
          <a:xfrm>
            <a:off x="5824800" y="313776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32" name="object 33" descr=""/>
          <p:cNvPicPr/>
          <p:nvPr/>
        </p:nvPicPr>
        <p:blipFill>
          <a:blip r:embed="rId26"/>
          <a:stretch/>
        </p:blipFill>
        <p:spPr>
          <a:xfrm>
            <a:off x="5814000" y="4122360"/>
            <a:ext cx="254520" cy="253080"/>
          </a:xfrm>
          <a:prstGeom prst="rect">
            <a:avLst/>
          </a:prstGeom>
          <a:ln>
            <a:noFill/>
          </a:ln>
        </p:spPr>
      </p:pic>
      <p:pic>
        <p:nvPicPr>
          <p:cNvPr id="233" name="object 34" descr=""/>
          <p:cNvPicPr/>
          <p:nvPr/>
        </p:nvPicPr>
        <p:blipFill>
          <a:blip r:embed="rId27"/>
          <a:stretch/>
        </p:blipFill>
        <p:spPr>
          <a:xfrm>
            <a:off x="9488520" y="3688200"/>
            <a:ext cx="275760" cy="270000"/>
          </a:xfrm>
          <a:prstGeom prst="rect">
            <a:avLst/>
          </a:prstGeom>
          <a:ln>
            <a:noFill/>
          </a:ln>
        </p:spPr>
      </p:pic>
      <p:pic>
        <p:nvPicPr>
          <p:cNvPr id="234" name="object 35" descr=""/>
          <p:cNvPicPr/>
          <p:nvPr/>
        </p:nvPicPr>
        <p:blipFill>
          <a:blip r:embed="rId28"/>
          <a:stretch/>
        </p:blipFill>
        <p:spPr>
          <a:xfrm>
            <a:off x="9500760" y="4139280"/>
            <a:ext cx="277560" cy="271440"/>
          </a:xfrm>
          <a:prstGeom prst="rect">
            <a:avLst/>
          </a:prstGeom>
          <a:ln>
            <a:noFill/>
          </a:ln>
        </p:spPr>
      </p:pic>
      <p:pic>
        <p:nvPicPr>
          <p:cNvPr id="235" name="object 36" descr=""/>
          <p:cNvPicPr/>
          <p:nvPr/>
        </p:nvPicPr>
        <p:blipFill>
          <a:blip r:embed="rId29"/>
          <a:stretch/>
        </p:blipFill>
        <p:spPr>
          <a:xfrm>
            <a:off x="7670160" y="3607200"/>
            <a:ext cx="283680" cy="275760"/>
          </a:xfrm>
          <a:prstGeom prst="rect">
            <a:avLst/>
          </a:prstGeom>
          <a:ln>
            <a:noFill/>
          </a:ln>
        </p:spPr>
      </p:pic>
      <p:pic>
        <p:nvPicPr>
          <p:cNvPr id="236" name="object 37" descr=""/>
          <p:cNvPicPr/>
          <p:nvPr/>
        </p:nvPicPr>
        <p:blipFill>
          <a:blip r:embed="rId30"/>
          <a:stretch/>
        </p:blipFill>
        <p:spPr>
          <a:xfrm>
            <a:off x="10957680" y="4593240"/>
            <a:ext cx="277560" cy="271440"/>
          </a:xfrm>
          <a:prstGeom prst="rect">
            <a:avLst/>
          </a:prstGeom>
          <a:ln>
            <a:noFill/>
          </a:ln>
        </p:spPr>
      </p:pic>
      <p:pic>
        <p:nvPicPr>
          <p:cNvPr id="237" name="object 38" descr=""/>
          <p:cNvPicPr/>
          <p:nvPr/>
        </p:nvPicPr>
        <p:blipFill>
          <a:blip r:embed="rId31"/>
          <a:stretch/>
        </p:blipFill>
        <p:spPr>
          <a:xfrm>
            <a:off x="10963800" y="4081320"/>
            <a:ext cx="277560" cy="270000"/>
          </a:xfrm>
          <a:prstGeom prst="rect">
            <a:avLst/>
          </a:prstGeom>
          <a:ln>
            <a:noFill/>
          </a:ln>
        </p:spPr>
      </p:pic>
      <p:pic>
        <p:nvPicPr>
          <p:cNvPr id="238" name="object 39" descr=""/>
          <p:cNvPicPr/>
          <p:nvPr/>
        </p:nvPicPr>
        <p:blipFill>
          <a:blip r:embed="rId32"/>
          <a:stretch/>
        </p:blipFill>
        <p:spPr>
          <a:xfrm>
            <a:off x="10957680" y="3593520"/>
            <a:ext cx="277560" cy="271440"/>
          </a:xfrm>
          <a:prstGeom prst="rect">
            <a:avLst/>
          </a:prstGeom>
          <a:ln>
            <a:noFill/>
          </a:ln>
        </p:spPr>
      </p:pic>
      <p:pic>
        <p:nvPicPr>
          <p:cNvPr id="239" name="object 40" descr=""/>
          <p:cNvPicPr/>
          <p:nvPr/>
        </p:nvPicPr>
        <p:blipFill>
          <a:blip r:embed="rId33"/>
          <a:stretch/>
        </p:blipFill>
        <p:spPr>
          <a:xfrm>
            <a:off x="10960560" y="3136320"/>
            <a:ext cx="275760" cy="271440"/>
          </a:xfrm>
          <a:prstGeom prst="rect">
            <a:avLst/>
          </a:prstGeom>
          <a:ln>
            <a:noFill/>
          </a:ln>
        </p:spPr>
      </p:pic>
      <p:sp>
        <p:nvSpPr>
          <p:cNvPr id="240" name="CustomShape 7"/>
          <p:cNvSpPr/>
          <p:nvPr/>
        </p:nvSpPr>
        <p:spPr>
          <a:xfrm>
            <a:off x="255960" y="538200"/>
            <a:ext cx="443268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Competitive</a:t>
            </a:r>
            <a:r>
              <a:rPr b="1" lang="en-IN" sz="4000" spc="-8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  <a:ea typeface="DejaVu Sans"/>
              </a:rPr>
              <a:t>Analysis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41" name="object 42" descr=""/>
          <p:cNvPicPr/>
          <p:nvPr/>
        </p:nvPicPr>
        <p:blipFill>
          <a:blip r:embed="rId34"/>
          <a:stretch/>
        </p:blipFill>
        <p:spPr>
          <a:xfrm>
            <a:off x="10613160" y="368640"/>
            <a:ext cx="975600" cy="977040"/>
          </a:xfrm>
          <a:prstGeom prst="rect">
            <a:avLst/>
          </a:prstGeom>
          <a:ln>
            <a:noFill/>
          </a:ln>
        </p:spPr>
      </p:pic>
      <p:pic>
        <p:nvPicPr>
          <p:cNvPr id="242" name="object 43" descr=""/>
          <p:cNvPicPr/>
          <p:nvPr/>
        </p:nvPicPr>
        <p:blipFill>
          <a:blip r:embed="rId35"/>
          <a:stretch/>
        </p:blipFill>
        <p:spPr>
          <a:xfrm>
            <a:off x="3787200" y="2229480"/>
            <a:ext cx="728640" cy="67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374040" y="357480"/>
            <a:ext cx="167112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Ask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299600" y="5231160"/>
            <a:ext cx="4075920" cy="16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69992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History</a:t>
            </a:r>
            <a:endParaRPr b="0" lang="en-IN" sz="1800" spc="-1" strike="noStrike">
              <a:latin typeface="Arial"/>
            </a:endParaRPr>
          </a:p>
          <a:p>
            <a:pPr marL="163080" indent="472320">
              <a:lnSpc>
                <a:spcPct val="10400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Investment raised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far: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$60K 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ounde</a:t>
            </a:r>
            <a:r>
              <a:rPr b="1" lang="en-IN" sz="1800" spc="-15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el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ti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es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g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el</a:t>
            </a:r>
            <a:r>
              <a:rPr b="1" lang="en-IN" sz="1800" spc="-160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st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s)</a:t>
            </a:r>
            <a:endParaRPr b="0" lang="en-IN" sz="1800" spc="-1" strike="noStrike">
              <a:latin typeface="Arial"/>
            </a:endParaRPr>
          </a:p>
          <a:p>
            <a:pPr marL="12600" indent="4723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Current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burn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rate: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1.5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Lakhs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per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month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46" name="Group 3"/>
          <p:cNvGrpSpPr/>
          <p:nvPr/>
        </p:nvGrpSpPr>
        <p:grpSpPr>
          <a:xfrm>
            <a:off x="7146720" y="536400"/>
            <a:ext cx="4437360" cy="5706360"/>
            <a:chOff x="7146720" y="536400"/>
            <a:chExt cx="4437360" cy="5706360"/>
          </a:xfrm>
        </p:grpSpPr>
        <p:pic>
          <p:nvPicPr>
            <p:cNvPr id="247" name="object 6" descr=""/>
            <p:cNvPicPr/>
            <p:nvPr/>
          </p:nvPicPr>
          <p:blipFill>
            <a:blip r:embed="rId2"/>
            <a:stretch/>
          </p:blipFill>
          <p:spPr>
            <a:xfrm>
              <a:off x="10608480" y="536400"/>
              <a:ext cx="975600" cy="97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4"/>
            <p:cNvSpPr/>
            <p:nvPr/>
          </p:nvSpPr>
          <p:spPr>
            <a:xfrm>
              <a:off x="7866360" y="2485800"/>
              <a:ext cx="3490920" cy="3756960"/>
            </a:xfrm>
            <a:custGeom>
              <a:avLst/>
              <a:gdLst/>
              <a:ahLst/>
              <a:rect l="l" t="t" r="r" b="b"/>
              <a:pathLst>
                <a:path w="3492500" h="3758565">
                  <a:moveTo>
                    <a:pt x="3055620" y="0"/>
                  </a:moveTo>
                  <a:lnTo>
                    <a:pt x="2663063" y="277240"/>
                  </a:lnTo>
                  <a:lnTo>
                    <a:pt x="2691236" y="318263"/>
                  </a:lnTo>
                  <a:lnTo>
                    <a:pt x="2718233" y="359852"/>
                  </a:lnTo>
                  <a:lnTo>
                    <a:pt x="2744052" y="401984"/>
                  </a:lnTo>
                  <a:lnTo>
                    <a:pt x="2768691" y="444635"/>
                  </a:lnTo>
                  <a:lnTo>
                    <a:pt x="2792149" y="487780"/>
                  </a:lnTo>
                  <a:lnTo>
                    <a:pt x="2814424" y="531398"/>
                  </a:lnTo>
                  <a:lnTo>
                    <a:pt x="2835516" y="575462"/>
                  </a:lnTo>
                  <a:lnTo>
                    <a:pt x="2855421" y="619951"/>
                  </a:lnTo>
                  <a:lnTo>
                    <a:pt x="2874140" y="664840"/>
                  </a:lnTo>
                  <a:lnTo>
                    <a:pt x="2891669" y="710105"/>
                  </a:lnTo>
                  <a:lnTo>
                    <a:pt x="2908008" y="755723"/>
                  </a:lnTo>
                  <a:lnTo>
                    <a:pt x="2923155" y="801670"/>
                  </a:lnTo>
                  <a:lnTo>
                    <a:pt x="2937109" y="847922"/>
                  </a:lnTo>
                  <a:lnTo>
                    <a:pt x="2949868" y="894455"/>
                  </a:lnTo>
                  <a:lnTo>
                    <a:pt x="2961430" y="941247"/>
                  </a:lnTo>
                  <a:lnTo>
                    <a:pt x="2971794" y="988272"/>
                  </a:lnTo>
                  <a:lnTo>
                    <a:pt x="2980959" y="1035507"/>
                  </a:lnTo>
                  <a:lnTo>
                    <a:pt x="2988922" y="1082928"/>
                  </a:lnTo>
                  <a:lnTo>
                    <a:pt x="2995682" y="1130512"/>
                  </a:lnTo>
                  <a:lnTo>
                    <a:pt x="3001239" y="1178236"/>
                  </a:lnTo>
                  <a:lnTo>
                    <a:pt x="3005589" y="1226074"/>
                  </a:lnTo>
                  <a:lnTo>
                    <a:pt x="3008732" y="1274004"/>
                  </a:lnTo>
                  <a:lnTo>
                    <a:pt x="3010667" y="1322001"/>
                  </a:lnTo>
                  <a:lnTo>
                    <a:pt x="3011391" y="1370042"/>
                  </a:lnTo>
                  <a:lnTo>
                    <a:pt x="3010903" y="1418104"/>
                  </a:lnTo>
                  <a:lnTo>
                    <a:pt x="3009201" y="1466161"/>
                  </a:lnTo>
                  <a:lnTo>
                    <a:pt x="3006284" y="1514192"/>
                  </a:lnTo>
                  <a:lnTo>
                    <a:pt x="3002151" y="1562171"/>
                  </a:lnTo>
                  <a:lnTo>
                    <a:pt x="2996800" y="1610076"/>
                  </a:lnTo>
                  <a:lnTo>
                    <a:pt x="2990228" y="1657882"/>
                  </a:lnTo>
                  <a:lnTo>
                    <a:pt x="2982436" y="1705566"/>
                  </a:lnTo>
                  <a:lnTo>
                    <a:pt x="2973421" y="1753103"/>
                  </a:lnTo>
                  <a:lnTo>
                    <a:pt x="2963182" y="1800471"/>
                  </a:lnTo>
                  <a:lnTo>
                    <a:pt x="2951716" y="1847645"/>
                  </a:lnTo>
                  <a:lnTo>
                    <a:pt x="2939024" y="1894602"/>
                  </a:lnTo>
                  <a:lnTo>
                    <a:pt x="2925102" y="1941318"/>
                  </a:lnTo>
                  <a:lnTo>
                    <a:pt x="2909950" y="1987769"/>
                  </a:lnTo>
                  <a:lnTo>
                    <a:pt x="2893566" y="2033931"/>
                  </a:lnTo>
                  <a:lnTo>
                    <a:pt x="2875948" y="2079781"/>
                  </a:lnTo>
                  <a:lnTo>
                    <a:pt x="2857095" y="2125295"/>
                  </a:lnTo>
                  <a:lnTo>
                    <a:pt x="2837006" y="2170450"/>
                  </a:lnTo>
                  <a:lnTo>
                    <a:pt x="2815678" y="2215220"/>
                  </a:lnTo>
                  <a:lnTo>
                    <a:pt x="2793111" y="2259583"/>
                  </a:lnTo>
                  <a:lnTo>
                    <a:pt x="2770083" y="2302118"/>
                  </a:lnTo>
                  <a:lnTo>
                    <a:pt x="2746135" y="2343833"/>
                  </a:lnTo>
                  <a:lnTo>
                    <a:pt x="2721286" y="2384724"/>
                  </a:lnTo>
                  <a:lnTo>
                    <a:pt x="2695556" y="2424783"/>
                  </a:lnTo>
                  <a:lnTo>
                    <a:pt x="2668963" y="2464006"/>
                  </a:lnTo>
                  <a:lnTo>
                    <a:pt x="2641527" y="2502386"/>
                  </a:lnTo>
                  <a:lnTo>
                    <a:pt x="2613267" y="2539918"/>
                  </a:lnTo>
                  <a:lnTo>
                    <a:pt x="2584202" y="2576594"/>
                  </a:lnTo>
                  <a:lnTo>
                    <a:pt x="2554352" y="2612410"/>
                  </a:lnTo>
                  <a:lnTo>
                    <a:pt x="2523736" y="2647359"/>
                  </a:lnTo>
                  <a:lnTo>
                    <a:pt x="2492373" y="2681435"/>
                  </a:lnTo>
                  <a:lnTo>
                    <a:pt x="2460283" y="2714632"/>
                  </a:lnTo>
                  <a:lnTo>
                    <a:pt x="2427484" y="2746945"/>
                  </a:lnTo>
                  <a:lnTo>
                    <a:pt x="2393995" y="2778366"/>
                  </a:lnTo>
                  <a:lnTo>
                    <a:pt x="2359838" y="2808892"/>
                  </a:lnTo>
                  <a:lnTo>
                    <a:pt x="2325029" y="2838514"/>
                  </a:lnTo>
                  <a:lnTo>
                    <a:pt x="2289589" y="2867227"/>
                  </a:lnTo>
                  <a:lnTo>
                    <a:pt x="2253537" y="2895026"/>
                  </a:lnTo>
                  <a:lnTo>
                    <a:pt x="2216893" y="2921904"/>
                  </a:lnTo>
                  <a:lnTo>
                    <a:pt x="2179674" y="2947855"/>
                  </a:lnTo>
                  <a:lnTo>
                    <a:pt x="2141902" y="2972874"/>
                  </a:lnTo>
                  <a:lnTo>
                    <a:pt x="2103594" y="2996954"/>
                  </a:lnTo>
                  <a:lnTo>
                    <a:pt x="2064771" y="3020089"/>
                  </a:lnTo>
                  <a:lnTo>
                    <a:pt x="2025451" y="3042274"/>
                  </a:lnTo>
                  <a:lnTo>
                    <a:pt x="1985654" y="3063501"/>
                  </a:lnTo>
                  <a:lnTo>
                    <a:pt x="1945399" y="3083766"/>
                  </a:lnTo>
                  <a:lnTo>
                    <a:pt x="1904705" y="3103063"/>
                  </a:lnTo>
                  <a:lnTo>
                    <a:pt x="1863592" y="3121384"/>
                  </a:lnTo>
                  <a:lnTo>
                    <a:pt x="1822078" y="3138725"/>
                  </a:lnTo>
                  <a:lnTo>
                    <a:pt x="1780184" y="3155080"/>
                  </a:lnTo>
                  <a:lnTo>
                    <a:pt x="1737927" y="3170441"/>
                  </a:lnTo>
                  <a:lnTo>
                    <a:pt x="1695329" y="3184804"/>
                  </a:lnTo>
                  <a:lnTo>
                    <a:pt x="1652407" y="3198163"/>
                  </a:lnTo>
                  <a:lnTo>
                    <a:pt x="1609181" y="3210510"/>
                  </a:lnTo>
                  <a:lnTo>
                    <a:pt x="1565671" y="3221841"/>
                  </a:lnTo>
                  <a:lnTo>
                    <a:pt x="1521895" y="3232150"/>
                  </a:lnTo>
                  <a:lnTo>
                    <a:pt x="1477873" y="3241430"/>
                  </a:lnTo>
                  <a:lnTo>
                    <a:pt x="1433625" y="3249675"/>
                  </a:lnTo>
                  <a:lnTo>
                    <a:pt x="1389168" y="3256879"/>
                  </a:lnTo>
                  <a:lnTo>
                    <a:pt x="1344523" y="3263037"/>
                  </a:lnTo>
                  <a:lnTo>
                    <a:pt x="1299710" y="3268143"/>
                  </a:lnTo>
                  <a:lnTo>
                    <a:pt x="1254746" y="3272189"/>
                  </a:lnTo>
                  <a:lnTo>
                    <a:pt x="1209652" y="3275171"/>
                  </a:lnTo>
                  <a:lnTo>
                    <a:pt x="1164446" y="3277083"/>
                  </a:lnTo>
                  <a:lnTo>
                    <a:pt x="1119148" y="3277918"/>
                  </a:lnTo>
                  <a:lnTo>
                    <a:pt x="1073778" y="3277670"/>
                  </a:lnTo>
                  <a:lnTo>
                    <a:pt x="1028354" y="3276334"/>
                  </a:lnTo>
                  <a:lnTo>
                    <a:pt x="982895" y="3273903"/>
                  </a:lnTo>
                  <a:lnTo>
                    <a:pt x="937422" y="3270372"/>
                  </a:lnTo>
                  <a:lnTo>
                    <a:pt x="891953" y="3265734"/>
                  </a:lnTo>
                  <a:lnTo>
                    <a:pt x="846507" y="3259983"/>
                  </a:lnTo>
                  <a:lnTo>
                    <a:pt x="801104" y="3253114"/>
                  </a:lnTo>
                  <a:lnTo>
                    <a:pt x="755763" y="3245121"/>
                  </a:lnTo>
                  <a:lnTo>
                    <a:pt x="710504" y="3235997"/>
                  </a:lnTo>
                  <a:lnTo>
                    <a:pt x="665345" y="3225736"/>
                  </a:lnTo>
                  <a:lnTo>
                    <a:pt x="620305" y="3214333"/>
                  </a:lnTo>
                  <a:lnTo>
                    <a:pt x="575405" y="3201781"/>
                  </a:lnTo>
                  <a:lnTo>
                    <a:pt x="530663" y="3188075"/>
                  </a:lnTo>
                  <a:lnTo>
                    <a:pt x="486099" y="3173209"/>
                  </a:lnTo>
                  <a:lnTo>
                    <a:pt x="441731" y="3157176"/>
                  </a:lnTo>
                  <a:lnTo>
                    <a:pt x="397580" y="3139970"/>
                  </a:lnTo>
                  <a:lnTo>
                    <a:pt x="353663" y="3121586"/>
                  </a:lnTo>
                  <a:lnTo>
                    <a:pt x="310002" y="3102017"/>
                  </a:lnTo>
                  <a:lnTo>
                    <a:pt x="266614" y="3081258"/>
                  </a:lnTo>
                  <a:lnTo>
                    <a:pt x="223520" y="3059303"/>
                  </a:lnTo>
                  <a:lnTo>
                    <a:pt x="0" y="3484765"/>
                  </a:lnTo>
                  <a:lnTo>
                    <a:pt x="44202" y="3507403"/>
                  </a:lnTo>
                  <a:lnTo>
                    <a:pt x="88732" y="3529056"/>
                  </a:lnTo>
                  <a:lnTo>
                    <a:pt x="133575" y="3549725"/>
                  </a:lnTo>
                  <a:lnTo>
                    <a:pt x="178715" y="3569410"/>
                  </a:lnTo>
                  <a:lnTo>
                    <a:pt x="224138" y="3588113"/>
                  </a:lnTo>
                  <a:lnTo>
                    <a:pt x="269828" y="3605835"/>
                  </a:lnTo>
                  <a:lnTo>
                    <a:pt x="315770" y="3622577"/>
                  </a:lnTo>
                  <a:lnTo>
                    <a:pt x="361950" y="3638339"/>
                  </a:lnTo>
                  <a:lnTo>
                    <a:pt x="408353" y="3653123"/>
                  </a:lnTo>
                  <a:lnTo>
                    <a:pt x="454963" y="3666930"/>
                  </a:lnTo>
                  <a:lnTo>
                    <a:pt x="501765" y="3679760"/>
                  </a:lnTo>
                  <a:lnTo>
                    <a:pt x="548744" y="3691615"/>
                  </a:lnTo>
                  <a:lnTo>
                    <a:pt x="595886" y="3702496"/>
                  </a:lnTo>
                  <a:lnTo>
                    <a:pt x="643176" y="3712403"/>
                  </a:lnTo>
                  <a:lnTo>
                    <a:pt x="690597" y="3721338"/>
                  </a:lnTo>
                  <a:lnTo>
                    <a:pt x="738136" y="3729302"/>
                  </a:lnTo>
                  <a:lnTo>
                    <a:pt x="785777" y="3736295"/>
                  </a:lnTo>
                  <a:lnTo>
                    <a:pt x="833505" y="3742318"/>
                  </a:lnTo>
                  <a:lnTo>
                    <a:pt x="881306" y="3747374"/>
                  </a:lnTo>
                  <a:lnTo>
                    <a:pt x="929163" y="3751461"/>
                  </a:lnTo>
                  <a:lnTo>
                    <a:pt x="977063" y="3754583"/>
                  </a:lnTo>
                  <a:lnTo>
                    <a:pt x="1024990" y="3756739"/>
                  </a:lnTo>
                  <a:lnTo>
                    <a:pt x="1072929" y="3757930"/>
                  </a:lnTo>
                  <a:lnTo>
                    <a:pt x="1120866" y="3758158"/>
                  </a:lnTo>
                  <a:lnTo>
                    <a:pt x="1168784" y="3757423"/>
                  </a:lnTo>
                  <a:lnTo>
                    <a:pt x="1216669" y="3755727"/>
                  </a:lnTo>
                  <a:lnTo>
                    <a:pt x="1264507" y="3753070"/>
                  </a:lnTo>
                  <a:lnTo>
                    <a:pt x="1312281" y="3749454"/>
                  </a:lnTo>
                  <a:lnTo>
                    <a:pt x="1359978" y="3744879"/>
                  </a:lnTo>
                  <a:lnTo>
                    <a:pt x="1407581" y="3739346"/>
                  </a:lnTo>
                  <a:lnTo>
                    <a:pt x="1455076" y="3732857"/>
                  </a:lnTo>
                  <a:lnTo>
                    <a:pt x="1502449" y="3725412"/>
                  </a:lnTo>
                  <a:lnTo>
                    <a:pt x="1549683" y="3717013"/>
                  </a:lnTo>
                  <a:lnTo>
                    <a:pt x="1596764" y="3707660"/>
                  </a:lnTo>
                  <a:lnTo>
                    <a:pt x="1643677" y="3697354"/>
                  </a:lnTo>
                  <a:lnTo>
                    <a:pt x="1690407" y="3686097"/>
                  </a:lnTo>
                  <a:lnTo>
                    <a:pt x="1736939" y="3673889"/>
                  </a:lnTo>
                  <a:lnTo>
                    <a:pt x="1783257" y="3660731"/>
                  </a:lnTo>
                  <a:lnTo>
                    <a:pt x="1829348" y="3646624"/>
                  </a:lnTo>
                  <a:lnTo>
                    <a:pt x="1875195" y="3631570"/>
                  </a:lnTo>
                  <a:lnTo>
                    <a:pt x="1920784" y="3615569"/>
                  </a:lnTo>
                  <a:lnTo>
                    <a:pt x="1966099" y="3598622"/>
                  </a:lnTo>
                  <a:lnTo>
                    <a:pt x="2011127" y="3580731"/>
                  </a:lnTo>
                  <a:lnTo>
                    <a:pt x="2055850" y="3561895"/>
                  </a:lnTo>
                  <a:lnTo>
                    <a:pt x="2100256" y="3542117"/>
                  </a:lnTo>
                  <a:lnTo>
                    <a:pt x="2144328" y="3521397"/>
                  </a:lnTo>
                  <a:lnTo>
                    <a:pt x="2188052" y="3499736"/>
                  </a:lnTo>
                  <a:lnTo>
                    <a:pt x="2231413" y="3477136"/>
                  </a:lnTo>
                  <a:lnTo>
                    <a:pt x="2274395" y="3453596"/>
                  </a:lnTo>
                  <a:lnTo>
                    <a:pt x="2316984" y="3429119"/>
                  </a:lnTo>
                  <a:lnTo>
                    <a:pt x="2359164" y="3403704"/>
                  </a:lnTo>
                  <a:lnTo>
                    <a:pt x="2400921" y="3377354"/>
                  </a:lnTo>
                  <a:lnTo>
                    <a:pt x="2442239" y="3350069"/>
                  </a:lnTo>
                  <a:lnTo>
                    <a:pt x="2483104" y="3321850"/>
                  </a:lnTo>
                  <a:lnTo>
                    <a:pt x="2522083" y="3293750"/>
                  </a:lnTo>
                  <a:lnTo>
                    <a:pt x="2560329" y="3265013"/>
                  </a:lnTo>
                  <a:lnTo>
                    <a:pt x="2597840" y="3235651"/>
                  </a:lnTo>
                  <a:lnTo>
                    <a:pt x="2634614" y="3205677"/>
                  </a:lnTo>
                  <a:lnTo>
                    <a:pt x="2670648" y="3175103"/>
                  </a:lnTo>
                  <a:lnTo>
                    <a:pt x="2705941" y="3143941"/>
                  </a:lnTo>
                  <a:lnTo>
                    <a:pt x="2740490" y="3112204"/>
                  </a:lnTo>
                  <a:lnTo>
                    <a:pt x="2774293" y="3079905"/>
                  </a:lnTo>
                  <a:lnTo>
                    <a:pt x="2807347" y="3047055"/>
                  </a:lnTo>
                  <a:lnTo>
                    <a:pt x="2839652" y="3013667"/>
                  </a:lnTo>
                  <a:lnTo>
                    <a:pt x="2871205" y="2979754"/>
                  </a:lnTo>
                  <a:lnTo>
                    <a:pt x="2902002" y="2945327"/>
                  </a:lnTo>
                  <a:lnTo>
                    <a:pt x="2932044" y="2910400"/>
                  </a:lnTo>
                  <a:lnTo>
                    <a:pt x="2961326" y="2874985"/>
                  </a:lnTo>
                  <a:lnTo>
                    <a:pt x="2989848" y="2839093"/>
                  </a:lnTo>
                  <a:lnTo>
                    <a:pt x="3017607" y="2802738"/>
                  </a:lnTo>
                  <a:lnTo>
                    <a:pt x="3044601" y="2765932"/>
                  </a:lnTo>
                  <a:lnTo>
                    <a:pt x="3070827" y="2728687"/>
                  </a:lnTo>
                  <a:lnTo>
                    <a:pt x="3096284" y="2691016"/>
                  </a:lnTo>
                  <a:lnTo>
                    <a:pt x="3120969" y="2652931"/>
                  </a:lnTo>
                  <a:lnTo>
                    <a:pt x="3144881" y="2614445"/>
                  </a:lnTo>
                  <a:lnTo>
                    <a:pt x="3168017" y="2575569"/>
                  </a:lnTo>
                  <a:lnTo>
                    <a:pt x="3190375" y="2536317"/>
                  </a:lnTo>
                  <a:lnTo>
                    <a:pt x="3211953" y="2496700"/>
                  </a:lnTo>
                  <a:lnTo>
                    <a:pt x="3232748" y="2456732"/>
                  </a:lnTo>
                  <a:lnTo>
                    <a:pt x="3252760" y="2416424"/>
                  </a:lnTo>
                  <a:lnTo>
                    <a:pt x="3271984" y="2375789"/>
                  </a:lnTo>
                  <a:lnTo>
                    <a:pt x="3290421" y="2334839"/>
                  </a:lnTo>
                  <a:lnTo>
                    <a:pt x="3308066" y="2293587"/>
                  </a:lnTo>
                  <a:lnTo>
                    <a:pt x="3324918" y="2252045"/>
                  </a:lnTo>
                  <a:lnTo>
                    <a:pt x="3340976" y="2210225"/>
                  </a:lnTo>
                  <a:lnTo>
                    <a:pt x="3356236" y="2168141"/>
                  </a:lnTo>
                  <a:lnTo>
                    <a:pt x="3370697" y="2125803"/>
                  </a:lnTo>
                  <a:lnTo>
                    <a:pt x="3384356" y="2083226"/>
                  </a:lnTo>
                  <a:lnTo>
                    <a:pt x="3397212" y="2040420"/>
                  </a:lnTo>
                  <a:lnTo>
                    <a:pt x="3409262" y="1997399"/>
                  </a:lnTo>
                  <a:lnTo>
                    <a:pt x="3420505" y="1954175"/>
                  </a:lnTo>
                  <a:lnTo>
                    <a:pt x="3430937" y="1910761"/>
                  </a:lnTo>
                  <a:lnTo>
                    <a:pt x="3440557" y="1867168"/>
                  </a:lnTo>
                  <a:lnTo>
                    <a:pt x="3449363" y="1823409"/>
                  </a:lnTo>
                  <a:lnTo>
                    <a:pt x="3457352" y="1779497"/>
                  </a:lnTo>
                  <a:lnTo>
                    <a:pt x="3464523" y="1735443"/>
                  </a:lnTo>
                  <a:lnTo>
                    <a:pt x="3470873" y="1691261"/>
                  </a:lnTo>
                  <a:lnTo>
                    <a:pt x="3476401" y="1646963"/>
                  </a:lnTo>
                  <a:lnTo>
                    <a:pt x="3481103" y="1602560"/>
                  </a:lnTo>
                  <a:lnTo>
                    <a:pt x="3484978" y="1558067"/>
                  </a:lnTo>
                  <a:lnTo>
                    <a:pt x="3488024" y="1513494"/>
                  </a:lnTo>
                  <a:lnTo>
                    <a:pt x="3490239" y="1468855"/>
                  </a:lnTo>
                  <a:lnTo>
                    <a:pt x="3491620" y="1424161"/>
                  </a:lnTo>
                  <a:lnTo>
                    <a:pt x="3492166" y="1379425"/>
                  </a:lnTo>
                  <a:lnTo>
                    <a:pt x="3491874" y="1334660"/>
                  </a:lnTo>
                  <a:lnTo>
                    <a:pt x="3490742" y="1289878"/>
                  </a:lnTo>
                  <a:lnTo>
                    <a:pt x="3488767" y="1245092"/>
                  </a:lnTo>
                  <a:lnTo>
                    <a:pt x="3485949" y="1200313"/>
                  </a:lnTo>
                  <a:lnTo>
                    <a:pt x="3482284" y="1155554"/>
                  </a:lnTo>
                  <a:lnTo>
                    <a:pt x="3477771" y="1110828"/>
                  </a:lnTo>
                  <a:lnTo>
                    <a:pt x="3472407" y="1066146"/>
                  </a:lnTo>
                  <a:lnTo>
                    <a:pt x="3466191" y="1021522"/>
                  </a:lnTo>
                  <a:lnTo>
                    <a:pt x="3459120" y="976968"/>
                  </a:lnTo>
                  <a:lnTo>
                    <a:pt x="3451191" y="932496"/>
                  </a:lnTo>
                  <a:lnTo>
                    <a:pt x="3442404" y="888119"/>
                  </a:lnTo>
                  <a:lnTo>
                    <a:pt x="3432755" y="843848"/>
                  </a:lnTo>
                  <a:lnTo>
                    <a:pt x="3422243" y="799697"/>
                  </a:lnTo>
                  <a:lnTo>
                    <a:pt x="3410865" y="755678"/>
                  </a:lnTo>
                  <a:lnTo>
                    <a:pt x="3398619" y="711803"/>
                  </a:lnTo>
                  <a:lnTo>
                    <a:pt x="3385504" y="668084"/>
                  </a:lnTo>
                  <a:lnTo>
                    <a:pt x="3371517" y="624534"/>
                  </a:lnTo>
                  <a:lnTo>
                    <a:pt x="3356656" y="581166"/>
                  </a:lnTo>
                  <a:lnTo>
                    <a:pt x="3340918" y="537992"/>
                  </a:lnTo>
                  <a:lnTo>
                    <a:pt x="3324302" y="495023"/>
                  </a:lnTo>
                  <a:lnTo>
                    <a:pt x="3306806" y="452274"/>
                  </a:lnTo>
                  <a:lnTo>
                    <a:pt x="3288426" y="409755"/>
                  </a:lnTo>
                  <a:lnTo>
                    <a:pt x="3269162" y="367479"/>
                  </a:lnTo>
                  <a:lnTo>
                    <a:pt x="3249012" y="325460"/>
                  </a:lnTo>
                  <a:lnTo>
                    <a:pt x="3227972" y="283708"/>
                  </a:lnTo>
                  <a:lnTo>
                    <a:pt x="3206041" y="242238"/>
                  </a:lnTo>
                  <a:lnTo>
                    <a:pt x="3183216" y="201060"/>
                  </a:lnTo>
                  <a:lnTo>
                    <a:pt x="3159496" y="160187"/>
                  </a:lnTo>
                  <a:lnTo>
                    <a:pt x="3134879" y="119633"/>
                  </a:lnTo>
                  <a:lnTo>
                    <a:pt x="3109362" y="79408"/>
                  </a:lnTo>
                  <a:lnTo>
                    <a:pt x="3082943" y="39526"/>
                  </a:lnTo>
                  <a:lnTo>
                    <a:pt x="3055620" y="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5"/>
            <p:cNvSpPr/>
            <p:nvPr/>
          </p:nvSpPr>
          <p:spPr>
            <a:xfrm>
              <a:off x="7146720" y="3496320"/>
              <a:ext cx="3846600" cy="2382480"/>
            </a:xfrm>
            <a:custGeom>
              <a:avLst/>
              <a:gdLst/>
              <a:ahLst/>
              <a:rect l="l" t="t" r="r" b="b"/>
              <a:pathLst>
                <a:path w="3848100" h="2383790">
                  <a:moveTo>
                    <a:pt x="3814318" y="0"/>
                  </a:moveTo>
                  <a:lnTo>
                    <a:pt x="3322447" y="90170"/>
                  </a:lnTo>
                  <a:lnTo>
                    <a:pt x="3330533" y="138712"/>
                  </a:lnTo>
                  <a:lnTo>
                    <a:pt x="3337022" y="187217"/>
                  </a:lnTo>
                  <a:lnTo>
                    <a:pt x="3341930" y="235655"/>
                  </a:lnTo>
                  <a:lnTo>
                    <a:pt x="3345274" y="283994"/>
                  </a:lnTo>
                  <a:lnTo>
                    <a:pt x="3347069" y="332203"/>
                  </a:lnTo>
                  <a:lnTo>
                    <a:pt x="3347331" y="380251"/>
                  </a:lnTo>
                  <a:lnTo>
                    <a:pt x="3346076" y="428107"/>
                  </a:lnTo>
                  <a:lnTo>
                    <a:pt x="3343321" y="475739"/>
                  </a:lnTo>
                  <a:lnTo>
                    <a:pt x="3339081" y="523117"/>
                  </a:lnTo>
                  <a:lnTo>
                    <a:pt x="3333373" y="570210"/>
                  </a:lnTo>
                  <a:lnTo>
                    <a:pt x="3326212" y="616986"/>
                  </a:lnTo>
                  <a:lnTo>
                    <a:pt x="3317615" y="663414"/>
                  </a:lnTo>
                  <a:lnTo>
                    <a:pt x="3307598" y="709464"/>
                  </a:lnTo>
                  <a:lnTo>
                    <a:pt x="3296176" y="755104"/>
                  </a:lnTo>
                  <a:lnTo>
                    <a:pt x="3283366" y="800303"/>
                  </a:lnTo>
                  <a:lnTo>
                    <a:pt x="3269184" y="845030"/>
                  </a:lnTo>
                  <a:lnTo>
                    <a:pt x="3253646" y="889254"/>
                  </a:lnTo>
                  <a:lnTo>
                    <a:pt x="3236768" y="932944"/>
                  </a:lnTo>
                  <a:lnTo>
                    <a:pt x="3218566" y="976068"/>
                  </a:lnTo>
                  <a:lnTo>
                    <a:pt x="3199056" y="1018596"/>
                  </a:lnTo>
                  <a:lnTo>
                    <a:pt x="3178254" y="1060497"/>
                  </a:lnTo>
                  <a:lnTo>
                    <a:pt x="3156176" y="1101739"/>
                  </a:lnTo>
                  <a:lnTo>
                    <a:pt x="3132838" y="1142292"/>
                  </a:lnTo>
                  <a:lnTo>
                    <a:pt x="3108257" y="1182124"/>
                  </a:lnTo>
                  <a:lnTo>
                    <a:pt x="3082448" y="1221204"/>
                  </a:lnTo>
                  <a:lnTo>
                    <a:pt x="3055428" y="1259501"/>
                  </a:lnTo>
                  <a:lnTo>
                    <a:pt x="3027211" y="1296984"/>
                  </a:lnTo>
                  <a:lnTo>
                    <a:pt x="2997816" y="1333622"/>
                  </a:lnTo>
                  <a:lnTo>
                    <a:pt x="2967257" y="1369384"/>
                  </a:lnTo>
                  <a:lnTo>
                    <a:pt x="2935550" y="1404238"/>
                  </a:lnTo>
                  <a:lnTo>
                    <a:pt x="2902712" y="1438154"/>
                  </a:lnTo>
                  <a:lnTo>
                    <a:pt x="2868759" y="1471101"/>
                  </a:lnTo>
                  <a:lnTo>
                    <a:pt x="2833707" y="1503047"/>
                  </a:lnTo>
                  <a:lnTo>
                    <a:pt x="2797571" y="1533962"/>
                  </a:lnTo>
                  <a:lnTo>
                    <a:pt x="2760369" y="1563813"/>
                  </a:lnTo>
                  <a:lnTo>
                    <a:pt x="2722115" y="1592571"/>
                  </a:lnTo>
                  <a:lnTo>
                    <a:pt x="2682826" y="1620204"/>
                  </a:lnTo>
                  <a:lnTo>
                    <a:pt x="2642519" y="1646681"/>
                  </a:lnTo>
                  <a:lnTo>
                    <a:pt x="2601208" y="1671971"/>
                  </a:lnTo>
                  <a:lnTo>
                    <a:pt x="2558911" y="1696043"/>
                  </a:lnTo>
                  <a:lnTo>
                    <a:pt x="2515642" y="1718865"/>
                  </a:lnTo>
                  <a:lnTo>
                    <a:pt x="2471420" y="1740408"/>
                  </a:lnTo>
                  <a:lnTo>
                    <a:pt x="2427428" y="1760135"/>
                  </a:lnTo>
                  <a:lnTo>
                    <a:pt x="2383146" y="1778357"/>
                  </a:lnTo>
                  <a:lnTo>
                    <a:pt x="2338605" y="1795083"/>
                  </a:lnTo>
                  <a:lnTo>
                    <a:pt x="2293833" y="1810325"/>
                  </a:lnTo>
                  <a:lnTo>
                    <a:pt x="2248859" y="1824094"/>
                  </a:lnTo>
                  <a:lnTo>
                    <a:pt x="2203715" y="1836400"/>
                  </a:lnTo>
                  <a:lnTo>
                    <a:pt x="2158428" y="1847254"/>
                  </a:lnTo>
                  <a:lnTo>
                    <a:pt x="2113029" y="1856666"/>
                  </a:lnTo>
                  <a:lnTo>
                    <a:pt x="2067547" y="1864648"/>
                  </a:lnTo>
                  <a:lnTo>
                    <a:pt x="2022013" y="1871210"/>
                  </a:lnTo>
                  <a:lnTo>
                    <a:pt x="1976454" y="1876362"/>
                  </a:lnTo>
                  <a:lnTo>
                    <a:pt x="1930901" y="1880116"/>
                  </a:lnTo>
                  <a:lnTo>
                    <a:pt x="1885384" y="1882483"/>
                  </a:lnTo>
                  <a:lnTo>
                    <a:pt x="1839932" y="1883472"/>
                  </a:lnTo>
                  <a:lnTo>
                    <a:pt x="1794574" y="1883095"/>
                  </a:lnTo>
                  <a:lnTo>
                    <a:pt x="1749341" y="1881363"/>
                  </a:lnTo>
                  <a:lnTo>
                    <a:pt x="1704261" y="1878285"/>
                  </a:lnTo>
                  <a:lnTo>
                    <a:pt x="1659364" y="1873874"/>
                  </a:lnTo>
                  <a:lnTo>
                    <a:pt x="1614681" y="1868139"/>
                  </a:lnTo>
                  <a:lnTo>
                    <a:pt x="1570239" y="1861092"/>
                  </a:lnTo>
                  <a:lnTo>
                    <a:pt x="1526070" y="1852743"/>
                  </a:lnTo>
                  <a:lnTo>
                    <a:pt x="1482202" y="1843102"/>
                  </a:lnTo>
                  <a:lnTo>
                    <a:pt x="1438666" y="1832182"/>
                  </a:lnTo>
                  <a:lnTo>
                    <a:pt x="1395490" y="1819991"/>
                  </a:lnTo>
                  <a:lnTo>
                    <a:pt x="1352704" y="1806542"/>
                  </a:lnTo>
                  <a:lnTo>
                    <a:pt x="1310338" y="1791844"/>
                  </a:lnTo>
                  <a:lnTo>
                    <a:pt x="1268421" y="1775909"/>
                  </a:lnTo>
                  <a:lnTo>
                    <a:pt x="1226983" y="1758747"/>
                  </a:lnTo>
                  <a:lnTo>
                    <a:pt x="1186054" y="1740369"/>
                  </a:lnTo>
                  <a:lnTo>
                    <a:pt x="1145663" y="1720786"/>
                  </a:lnTo>
                  <a:lnTo>
                    <a:pt x="1105839" y="1700008"/>
                  </a:lnTo>
                  <a:lnTo>
                    <a:pt x="1066612" y="1678046"/>
                  </a:lnTo>
                  <a:lnTo>
                    <a:pt x="1028013" y="1654911"/>
                  </a:lnTo>
                  <a:lnTo>
                    <a:pt x="990069" y="1630614"/>
                  </a:lnTo>
                  <a:lnTo>
                    <a:pt x="952811" y="1605165"/>
                  </a:lnTo>
                  <a:lnTo>
                    <a:pt x="916269" y="1578575"/>
                  </a:lnTo>
                  <a:lnTo>
                    <a:pt x="880472" y="1550855"/>
                  </a:lnTo>
                  <a:lnTo>
                    <a:pt x="845449" y="1522016"/>
                  </a:lnTo>
                  <a:lnTo>
                    <a:pt x="811230" y="1492068"/>
                  </a:lnTo>
                  <a:lnTo>
                    <a:pt x="777845" y="1461021"/>
                  </a:lnTo>
                  <a:lnTo>
                    <a:pt x="745323" y="1428888"/>
                  </a:lnTo>
                  <a:lnTo>
                    <a:pt x="713694" y="1395678"/>
                  </a:lnTo>
                  <a:lnTo>
                    <a:pt x="682987" y="1361402"/>
                  </a:lnTo>
                  <a:lnTo>
                    <a:pt x="653232" y="1326071"/>
                  </a:lnTo>
                  <a:lnTo>
                    <a:pt x="624458" y="1289696"/>
                  </a:lnTo>
                  <a:lnTo>
                    <a:pt x="596696" y="1252287"/>
                  </a:lnTo>
                  <a:lnTo>
                    <a:pt x="569974" y="1213855"/>
                  </a:lnTo>
                  <a:lnTo>
                    <a:pt x="544323" y="1174411"/>
                  </a:lnTo>
                  <a:lnTo>
                    <a:pt x="519771" y="1133966"/>
                  </a:lnTo>
                  <a:lnTo>
                    <a:pt x="496348" y="1092530"/>
                  </a:lnTo>
                  <a:lnTo>
                    <a:pt x="474084" y="1050114"/>
                  </a:lnTo>
                  <a:lnTo>
                    <a:pt x="453008" y="1006729"/>
                  </a:lnTo>
                  <a:lnTo>
                    <a:pt x="0" y="1218438"/>
                  </a:lnTo>
                  <a:lnTo>
                    <a:pt x="21299" y="1262662"/>
                  </a:lnTo>
                  <a:lnTo>
                    <a:pt x="43561" y="1306175"/>
                  </a:lnTo>
                  <a:lnTo>
                    <a:pt x="66769" y="1348968"/>
                  </a:lnTo>
                  <a:lnTo>
                    <a:pt x="90906" y="1391031"/>
                  </a:lnTo>
                  <a:lnTo>
                    <a:pt x="115952" y="1432357"/>
                  </a:lnTo>
                  <a:lnTo>
                    <a:pt x="141893" y="1472934"/>
                  </a:lnTo>
                  <a:lnTo>
                    <a:pt x="168709" y="1512756"/>
                  </a:lnTo>
                  <a:lnTo>
                    <a:pt x="196383" y="1551813"/>
                  </a:lnTo>
                  <a:lnTo>
                    <a:pt x="224898" y="1590095"/>
                  </a:lnTo>
                  <a:lnTo>
                    <a:pt x="254237" y="1627593"/>
                  </a:lnTo>
                  <a:lnTo>
                    <a:pt x="284382" y="1664300"/>
                  </a:lnTo>
                  <a:lnTo>
                    <a:pt x="315316" y="1700205"/>
                  </a:lnTo>
                  <a:lnTo>
                    <a:pt x="347021" y="1735300"/>
                  </a:lnTo>
                  <a:lnTo>
                    <a:pt x="379479" y="1769576"/>
                  </a:lnTo>
                  <a:lnTo>
                    <a:pt x="412675" y="1803023"/>
                  </a:lnTo>
                  <a:lnTo>
                    <a:pt x="446589" y="1835633"/>
                  </a:lnTo>
                  <a:lnTo>
                    <a:pt x="481204" y="1867397"/>
                  </a:lnTo>
                  <a:lnTo>
                    <a:pt x="516504" y="1898305"/>
                  </a:lnTo>
                  <a:lnTo>
                    <a:pt x="552470" y="1928349"/>
                  </a:lnTo>
                  <a:lnTo>
                    <a:pt x="589085" y="1957520"/>
                  </a:lnTo>
                  <a:lnTo>
                    <a:pt x="626332" y="1985808"/>
                  </a:lnTo>
                  <a:lnTo>
                    <a:pt x="664194" y="2013205"/>
                  </a:lnTo>
                  <a:lnTo>
                    <a:pt x="702652" y="2039702"/>
                  </a:lnTo>
                  <a:lnTo>
                    <a:pt x="741690" y="2065290"/>
                  </a:lnTo>
                  <a:lnTo>
                    <a:pt x="781290" y="2089959"/>
                  </a:lnTo>
                  <a:lnTo>
                    <a:pt x="821434" y="2113700"/>
                  </a:lnTo>
                  <a:lnTo>
                    <a:pt x="862106" y="2136506"/>
                  </a:lnTo>
                  <a:lnTo>
                    <a:pt x="903287" y="2158366"/>
                  </a:lnTo>
                  <a:lnTo>
                    <a:pt x="944961" y="2179272"/>
                  </a:lnTo>
                  <a:lnTo>
                    <a:pt x="987109" y="2199214"/>
                  </a:lnTo>
                  <a:lnTo>
                    <a:pt x="1029715" y="2218184"/>
                  </a:lnTo>
                  <a:lnTo>
                    <a:pt x="1072761" y="2236173"/>
                  </a:lnTo>
                  <a:lnTo>
                    <a:pt x="1116229" y="2253172"/>
                  </a:lnTo>
                  <a:lnTo>
                    <a:pt x="1160103" y="2269171"/>
                  </a:lnTo>
                  <a:lnTo>
                    <a:pt x="1204364" y="2284162"/>
                  </a:lnTo>
                  <a:lnTo>
                    <a:pt x="1248995" y="2298135"/>
                  </a:lnTo>
                  <a:lnTo>
                    <a:pt x="1293980" y="2311082"/>
                  </a:lnTo>
                  <a:lnTo>
                    <a:pt x="1339299" y="2322994"/>
                  </a:lnTo>
                  <a:lnTo>
                    <a:pt x="1384937" y="2333861"/>
                  </a:lnTo>
                  <a:lnTo>
                    <a:pt x="1430875" y="2343675"/>
                  </a:lnTo>
                  <a:lnTo>
                    <a:pt x="1477096" y="2352427"/>
                  </a:lnTo>
                  <a:lnTo>
                    <a:pt x="1523583" y="2360107"/>
                  </a:lnTo>
                  <a:lnTo>
                    <a:pt x="1570318" y="2366707"/>
                  </a:lnTo>
                  <a:lnTo>
                    <a:pt x="1617284" y="2372217"/>
                  </a:lnTo>
                  <a:lnTo>
                    <a:pt x="1664463" y="2376630"/>
                  </a:lnTo>
                  <a:lnTo>
                    <a:pt x="1711838" y="2379934"/>
                  </a:lnTo>
                  <a:lnTo>
                    <a:pt x="1759391" y="2382123"/>
                  </a:lnTo>
                  <a:lnTo>
                    <a:pt x="1807106" y="2383186"/>
                  </a:lnTo>
                  <a:lnTo>
                    <a:pt x="1854964" y="2383114"/>
                  </a:lnTo>
                  <a:lnTo>
                    <a:pt x="1902948" y="2381900"/>
                  </a:lnTo>
                  <a:lnTo>
                    <a:pt x="1951041" y="2379533"/>
                  </a:lnTo>
                  <a:lnTo>
                    <a:pt x="1999226" y="2376004"/>
                  </a:lnTo>
                  <a:lnTo>
                    <a:pt x="2047484" y="2371305"/>
                  </a:lnTo>
                  <a:lnTo>
                    <a:pt x="2095799" y="2365427"/>
                  </a:lnTo>
                  <a:lnTo>
                    <a:pt x="2144152" y="2358360"/>
                  </a:lnTo>
                  <a:lnTo>
                    <a:pt x="2192528" y="2350096"/>
                  </a:lnTo>
                  <a:lnTo>
                    <a:pt x="2239967" y="2340826"/>
                  </a:lnTo>
                  <a:lnTo>
                    <a:pt x="2286930" y="2330498"/>
                  </a:lnTo>
                  <a:lnTo>
                    <a:pt x="2333406" y="2319126"/>
                  </a:lnTo>
                  <a:lnTo>
                    <a:pt x="2379384" y="2306726"/>
                  </a:lnTo>
                  <a:lnTo>
                    <a:pt x="2424855" y="2293312"/>
                  </a:lnTo>
                  <a:lnTo>
                    <a:pt x="2469809" y="2278899"/>
                  </a:lnTo>
                  <a:lnTo>
                    <a:pt x="2514235" y="2263502"/>
                  </a:lnTo>
                  <a:lnTo>
                    <a:pt x="2558123" y="2247135"/>
                  </a:lnTo>
                  <a:lnTo>
                    <a:pt x="2601463" y="2229813"/>
                  </a:lnTo>
                  <a:lnTo>
                    <a:pt x="2644244" y="2211551"/>
                  </a:lnTo>
                  <a:lnTo>
                    <a:pt x="2686458" y="2192363"/>
                  </a:lnTo>
                  <a:lnTo>
                    <a:pt x="2728092" y="2172265"/>
                  </a:lnTo>
                  <a:lnTo>
                    <a:pt x="2769138" y="2151271"/>
                  </a:lnTo>
                  <a:lnTo>
                    <a:pt x="2809585" y="2129395"/>
                  </a:lnTo>
                  <a:lnTo>
                    <a:pt x="2849423" y="2106653"/>
                  </a:lnTo>
                  <a:lnTo>
                    <a:pt x="2888642" y="2083059"/>
                  </a:lnTo>
                  <a:lnTo>
                    <a:pt x="2927231" y="2058629"/>
                  </a:lnTo>
                  <a:lnTo>
                    <a:pt x="2965181" y="2033375"/>
                  </a:lnTo>
                  <a:lnTo>
                    <a:pt x="3002481" y="2007314"/>
                  </a:lnTo>
                  <a:lnTo>
                    <a:pt x="3039121" y="1980461"/>
                  </a:lnTo>
                  <a:lnTo>
                    <a:pt x="3075091" y="1952829"/>
                  </a:lnTo>
                  <a:lnTo>
                    <a:pt x="3110381" y="1924433"/>
                  </a:lnTo>
                  <a:lnTo>
                    <a:pt x="3144980" y="1895289"/>
                  </a:lnTo>
                  <a:lnTo>
                    <a:pt x="3178879" y="1865411"/>
                  </a:lnTo>
                  <a:lnTo>
                    <a:pt x="3212067" y="1834814"/>
                  </a:lnTo>
                  <a:lnTo>
                    <a:pt x="3244534" y="1803512"/>
                  </a:lnTo>
                  <a:lnTo>
                    <a:pt x="3276270" y="1771520"/>
                  </a:lnTo>
                  <a:lnTo>
                    <a:pt x="3307265" y="1738853"/>
                  </a:lnTo>
                  <a:lnTo>
                    <a:pt x="3337508" y="1705526"/>
                  </a:lnTo>
                  <a:lnTo>
                    <a:pt x="3366990" y="1671553"/>
                  </a:lnTo>
                  <a:lnTo>
                    <a:pt x="3395700" y="1636949"/>
                  </a:lnTo>
                  <a:lnTo>
                    <a:pt x="3423627" y="1601729"/>
                  </a:lnTo>
                  <a:lnTo>
                    <a:pt x="3450763" y="1565908"/>
                  </a:lnTo>
                  <a:lnTo>
                    <a:pt x="3477097" y="1529500"/>
                  </a:lnTo>
                  <a:lnTo>
                    <a:pt x="3502618" y="1492520"/>
                  </a:lnTo>
                  <a:lnTo>
                    <a:pt x="3527316" y="1454982"/>
                  </a:lnTo>
                  <a:lnTo>
                    <a:pt x="3551182" y="1416902"/>
                  </a:lnTo>
                  <a:lnTo>
                    <a:pt x="3574205" y="1378295"/>
                  </a:lnTo>
                  <a:lnTo>
                    <a:pt x="3596374" y="1339174"/>
                  </a:lnTo>
                  <a:lnTo>
                    <a:pt x="3617680" y="1299554"/>
                  </a:lnTo>
                  <a:lnTo>
                    <a:pt x="3638113" y="1259452"/>
                  </a:lnTo>
                  <a:lnTo>
                    <a:pt x="3657662" y="1218880"/>
                  </a:lnTo>
                  <a:lnTo>
                    <a:pt x="3676318" y="1177854"/>
                  </a:lnTo>
                  <a:lnTo>
                    <a:pt x="3694069" y="1136388"/>
                  </a:lnTo>
                  <a:lnTo>
                    <a:pt x="3710906" y="1094498"/>
                  </a:lnTo>
                  <a:lnTo>
                    <a:pt x="3726819" y="1052198"/>
                  </a:lnTo>
                  <a:lnTo>
                    <a:pt x="3741798" y="1009502"/>
                  </a:lnTo>
                  <a:lnTo>
                    <a:pt x="3755831" y="966426"/>
                  </a:lnTo>
                  <a:lnTo>
                    <a:pt x="3768910" y="922984"/>
                  </a:lnTo>
                  <a:lnTo>
                    <a:pt x="3781024" y="879191"/>
                  </a:lnTo>
                  <a:lnTo>
                    <a:pt x="3792163" y="835062"/>
                  </a:lnTo>
                  <a:lnTo>
                    <a:pt x="3802317" y="790611"/>
                  </a:lnTo>
                  <a:lnTo>
                    <a:pt x="3811475" y="745853"/>
                  </a:lnTo>
                  <a:lnTo>
                    <a:pt x="3819627" y="700803"/>
                  </a:lnTo>
                  <a:lnTo>
                    <a:pt x="3826764" y="655475"/>
                  </a:lnTo>
                  <a:lnTo>
                    <a:pt x="3832874" y="609884"/>
                  </a:lnTo>
                  <a:lnTo>
                    <a:pt x="3837948" y="564046"/>
                  </a:lnTo>
                  <a:lnTo>
                    <a:pt x="3841976" y="517974"/>
                  </a:lnTo>
                  <a:lnTo>
                    <a:pt x="3844948" y="471684"/>
                  </a:lnTo>
                  <a:lnTo>
                    <a:pt x="3846853" y="425190"/>
                  </a:lnTo>
                  <a:lnTo>
                    <a:pt x="3847681" y="378507"/>
                  </a:lnTo>
                  <a:lnTo>
                    <a:pt x="3847422" y="331649"/>
                  </a:lnTo>
                  <a:lnTo>
                    <a:pt x="3846065" y="284632"/>
                  </a:lnTo>
                  <a:lnTo>
                    <a:pt x="3843602" y="237469"/>
                  </a:lnTo>
                  <a:lnTo>
                    <a:pt x="3840021" y="190177"/>
                  </a:lnTo>
                  <a:lnTo>
                    <a:pt x="3835312" y="142769"/>
                  </a:lnTo>
                  <a:lnTo>
                    <a:pt x="3829465" y="95260"/>
                  </a:lnTo>
                  <a:lnTo>
                    <a:pt x="3822470" y="47666"/>
                  </a:lnTo>
                  <a:lnTo>
                    <a:pt x="381431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6"/>
            <p:cNvSpPr/>
            <p:nvPr/>
          </p:nvSpPr>
          <p:spPr>
            <a:xfrm>
              <a:off x="7360560" y="3312720"/>
              <a:ext cx="3092400" cy="2087640"/>
            </a:xfrm>
            <a:custGeom>
              <a:avLst/>
              <a:gdLst/>
              <a:ahLst/>
              <a:rect l="l" t="t" r="r" b="b"/>
              <a:pathLst>
                <a:path w="3093720" h="2089150">
                  <a:moveTo>
                    <a:pt x="71574" y="0"/>
                  </a:moveTo>
                  <a:lnTo>
                    <a:pt x="58102" y="46206"/>
                  </a:lnTo>
                  <a:lnTo>
                    <a:pt x="46064" y="92515"/>
                  </a:lnTo>
                  <a:lnTo>
                    <a:pt x="35449" y="138903"/>
                  </a:lnTo>
                  <a:lnTo>
                    <a:pt x="26245" y="185342"/>
                  </a:lnTo>
                  <a:lnTo>
                    <a:pt x="18441" y="231808"/>
                  </a:lnTo>
                  <a:lnTo>
                    <a:pt x="12025" y="278275"/>
                  </a:lnTo>
                  <a:lnTo>
                    <a:pt x="6984" y="324717"/>
                  </a:lnTo>
                  <a:lnTo>
                    <a:pt x="3308" y="371108"/>
                  </a:lnTo>
                  <a:lnTo>
                    <a:pt x="983" y="417423"/>
                  </a:lnTo>
                  <a:lnTo>
                    <a:pt x="0" y="463636"/>
                  </a:lnTo>
                  <a:lnTo>
                    <a:pt x="344" y="509721"/>
                  </a:lnTo>
                  <a:lnTo>
                    <a:pt x="2006" y="555653"/>
                  </a:lnTo>
                  <a:lnTo>
                    <a:pt x="4973" y="601406"/>
                  </a:lnTo>
                  <a:lnTo>
                    <a:pt x="9233" y="646954"/>
                  </a:lnTo>
                  <a:lnTo>
                    <a:pt x="14775" y="692272"/>
                  </a:lnTo>
                  <a:lnTo>
                    <a:pt x="21586" y="737333"/>
                  </a:lnTo>
                  <a:lnTo>
                    <a:pt x="29655" y="782113"/>
                  </a:lnTo>
                  <a:lnTo>
                    <a:pt x="38970" y="826585"/>
                  </a:lnTo>
                  <a:lnTo>
                    <a:pt x="49520" y="870724"/>
                  </a:lnTo>
                  <a:lnTo>
                    <a:pt x="61291" y="914503"/>
                  </a:lnTo>
                  <a:lnTo>
                    <a:pt x="74274" y="957899"/>
                  </a:lnTo>
                  <a:lnTo>
                    <a:pt x="88456" y="1000884"/>
                  </a:lnTo>
                  <a:lnTo>
                    <a:pt x="103824" y="1043433"/>
                  </a:lnTo>
                  <a:lnTo>
                    <a:pt x="120368" y="1085521"/>
                  </a:lnTo>
                  <a:lnTo>
                    <a:pt x="138075" y="1127121"/>
                  </a:lnTo>
                  <a:lnTo>
                    <a:pt x="156934" y="1168208"/>
                  </a:lnTo>
                  <a:lnTo>
                    <a:pt x="176933" y="1208757"/>
                  </a:lnTo>
                  <a:lnTo>
                    <a:pt x="198060" y="1248741"/>
                  </a:lnTo>
                  <a:lnTo>
                    <a:pt x="220303" y="1288135"/>
                  </a:lnTo>
                  <a:lnTo>
                    <a:pt x="243651" y="1326913"/>
                  </a:lnTo>
                  <a:lnTo>
                    <a:pt x="268092" y="1365049"/>
                  </a:lnTo>
                  <a:lnTo>
                    <a:pt x="293613" y="1402519"/>
                  </a:lnTo>
                  <a:lnTo>
                    <a:pt x="320203" y="1439296"/>
                  </a:lnTo>
                  <a:lnTo>
                    <a:pt x="347851" y="1475354"/>
                  </a:lnTo>
                  <a:lnTo>
                    <a:pt x="376544" y="1510668"/>
                  </a:lnTo>
                  <a:lnTo>
                    <a:pt x="406271" y="1545212"/>
                  </a:lnTo>
                  <a:lnTo>
                    <a:pt x="437020" y="1578960"/>
                  </a:lnTo>
                  <a:lnTo>
                    <a:pt x="468779" y="1611887"/>
                  </a:lnTo>
                  <a:lnTo>
                    <a:pt x="501536" y="1643967"/>
                  </a:lnTo>
                  <a:lnTo>
                    <a:pt x="535280" y="1675175"/>
                  </a:lnTo>
                  <a:lnTo>
                    <a:pt x="569998" y="1705484"/>
                  </a:lnTo>
                  <a:lnTo>
                    <a:pt x="605679" y="1734869"/>
                  </a:lnTo>
                  <a:lnTo>
                    <a:pt x="642312" y="1763304"/>
                  </a:lnTo>
                  <a:lnTo>
                    <a:pt x="679883" y="1790764"/>
                  </a:lnTo>
                  <a:lnTo>
                    <a:pt x="718382" y="1817223"/>
                  </a:lnTo>
                  <a:lnTo>
                    <a:pt x="757797" y="1842655"/>
                  </a:lnTo>
                  <a:lnTo>
                    <a:pt x="798116" y="1867034"/>
                  </a:lnTo>
                  <a:lnTo>
                    <a:pt x="839327" y="1890336"/>
                  </a:lnTo>
                  <a:lnTo>
                    <a:pt x="881418" y="1912533"/>
                  </a:lnTo>
                  <a:lnTo>
                    <a:pt x="924378" y="1933601"/>
                  </a:lnTo>
                  <a:lnTo>
                    <a:pt x="968194" y="1953514"/>
                  </a:lnTo>
                  <a:lnTo>
                    <a:pt x="1012873" y="1972249"/>
                  </a:lnTo>
                  <a:lnTo>
                    <a:pt x="1057792" y="1989547"/>
                  </a:lnTo>
                  <a:lnTo>
                    <a:pt x="1102926" y="2005419"/>
                  </a:lnTo>
                  <a:lnTo>
                    <a:pt x="1148249" y="2019874"/>
                  </a:lnTo>
                  <a:lnTo>
                    <a:pt x="1193734" y="2032923"/>
                  </a:lnTo>
                  <a:lnTo>
                    <a:pt x="1239354" y="2044577"/>
                  </a:lnTo>
                  <a:lnTo>
                    <a:pt x="1285083" y="2054845"/>
                  </a:lnTo>
                  <a:lnTo>
                    <a:pt x="1330896" y="2063737"/>
                  </a:lnTo>
                  <a:lnTo>
                    <a:pt x="1376766" y="2071265"/>
                  </a:lnTo>
                  <a:lnTo>
                    <a:pt x="1422666" y="2077438"/>
                  </a:lnTo>
                  <a:lnTo>
                    <a:pt x="1468570" y="2082268"/>
                  </a:lnTo>
                  <a:lnTo>
                    <a:pt x="1514452" y="2085763"/>
                  </a:lnTo>
                  <a:lnTo>
                    <a:pt x="1560286" y="2087934"/>
                  </a:lnTo>
                  <a:lnTo>
                    <a:pt x="1606045" y="2088792"/>
                  </a:lnTo>
                  <a:lnTo>
                    <a:pt x="1651703" y="2088347"/>
                  </a:lnTo>
                  <a:lnTo>
                    <a:pt x="1697234" y="2086610"/>
                  </a:lnTo>
                  <a:lnTo>
                    <a:pt x="1742611" y="2083590"/>
                  </a:lnTo>
                  <a:lnTo>
                    <a:pt x="1787808" y="2079298"/>
                  </a:lnTo>
                  <a:lnTo>
                    <a:pt x="1832799" y="2073744"/>
                  </a:lnTo>
                  <a:lnTo>
                    <a:pt x="1877557" y="2066938"/>
                  </a:lnTo>
                  <a:lnTo>
                    <a:pt x="1922056" y="2058892"/>
                  </a:lnTo>
                  <a:lnTo>
                    <a:pt x="1966270" y="2049614"/>
                  </a:lnTo>
                  <a:lnTo>
                    <a:pt x="2010173" y="2039116"/>
                  </a:lnTo>
                  <a:lnTo>
                    <a:pt x="2053737" y="2027408"/>
                  </a:lnTo>
                  <a:lnTo>
                    <a:pt x="2096938" y="2014499"/>
                  </a:lnTo>
                  <a:lnTo>
                    <a:pt x="2139748" y="2000402"/>
                  </a:lnTo>
                  <a:lnTo>
                    <a:pt x="2182142" y="1985124"/>
                  </a:lnTo>
                  <a:lnTo>
                    <a:pt x="2224092" y="1968678"/>
                  </a:lnTo>
                  <a:lnTo>
                    <a:pt x="2265573" y="1951073"/>
                  </a:lnTo>
                  <a:lnTo>
                    <a:pt x="2306559" y="1932319"/>
                  </a:lnTo>
                  <a:lnTo>
                    <a:pt x="2347022" y="1912428"/>
                  </a:lnTo>
                  <a:lnTo>
                    <a:pt x="2386938" y="1891409"/>
                  </a:lnTo>
                  <a:lnTo>
                    <a:pt x="2426278" y="1869272"/>
                  </a:lnTo>
                  <a:lnTo>
                    <a:pt x="2465018" y="1846028"/>
                  </a:lnTo>
                  <a:lnTo>
                    <a:pt x="2503131" y="1821687"/>
                  </a:lnTo>
                  <a:lnTo>
                    <a:pt x="2540590" y="1796259"/>
                  </a:lnTo>
                  <a:lnTo>
                    <a:pt x="2577369" y="1769755"/>
                  </a:lnTo>
                  <a:lnTo>
                    <a:pt x="2613442" y="1742185"/>
                  </a:lnTo>
                  <a:lnTo>
                    <a:pt x="2648783" y="1713560"/>
                  </a:lnTo>
                  <a:lnTo>
                    <a:pt x="2683365" y="1683889"/>
                  </a:lnTo>
                  <a:lnTo>
                    <a:pt x="2717162" y="1653183"/>
                  </a:lnTo>
                  <a:lnTo>
                    <a:pt x="2750147" y="1621453"/>
                  </a:lnTo>
                  <a:lnTo>
                    <a:pt x="2782295" y="1588708"/>
                  </a:lnTo>
                  <a:lnTo>
                    <a:pt x="2813579" y="1554959"/>
                  </a:lnTo>
                  <a:lnTo>
                    <a:pt x="2843973" y="1520216"/>
                  </a:lnTo>
                  <a:lnTo>
                    <a:pt x="2873450" y="1484489"/>
                  </a:lnTo>
                  <a:lnTo>
                    <a:pt x="2901985" y="1447790"/>
                  </a:lnTo>
                  <a:lnTo>
                    <a:pt x="2929550" y="1410127"/>
                  </a:lnTo>
                  <a:lnTo>
                    <a:pt x="2956119" y="1371512"/>
                  </a:lnTo>
                  <a:lnTo>
                    <a:pt x="2981667" y="1331954"/>
                  </a:lnTo>
                  <a:lnTo>
                    <a:pt x="3006167" y="1291465"/>
                  </a:lnTo>
                  <a:lnTo>
                    <a:pt x="3029592" y="1250054"/>
                  </a:lnTo>
                  <a:lnTo>
                    <a:pt x="3051917" y="1207731"/>
                  </a:lnTo>
                  <a:lnTo>
                    <a:pt x="3073114" y="1164508"/>
                  </a:lnTo>
                  <a:lnTo>
                    <a:pt x="3093158" y="1120394"/>
                  </a:lnTo>
                  <a:lnTo>
                    <a:pt x="2686123" y="942721"/>
                  </a:lnTo>
                  <a:lnTo>
                    <a:pt x="2666011" y="986331"/>
                  </a:lnTo>
                  <a:lnTo>
                    <a:pt x="2644321" y="1028756"/>
                  </a:lnTo>
                  <a:lnTo>
                    <a:pt x="2621102" y="1069973"/>
                  </a:lnTo>
                  <a:lnTo>
                    <a:pt x="2596402" y="1109959"/>
                  </a:lnTo>
                  <a:lnTo>
                    <a:pt x="2570272" y="1148692"/>
                  </a:lnTo>
                  <a:lnTo>
                    <a:pt x="2542759" y="1186150"/>
                  </a:lnTo>
                  <a:lnTo>
                    <a:pt x="2513912" y="1222311"/>
                  </a:lnTo>
                  <a:lnTo>
                    <a:pt x="2483780" y="1257151"/>
                  </a:lnTo>
                  <a:lnTo>
                    <a:pt x="2452412" y="1290649"/>
                  </a:lnTo>
                  <a:lnTo>
                    <a:pt x="2419857" y="1322781"/>
                  </a:lnTo>
                  <a:lnTo>
                    <a:pt x="2386162" y="1353527"/>
                  </a:lnTo>
                  <a:lnTo>
                    <a:pt x="2351378" y="1382863"/>
                  </a:lnTo>
                  <a:lnTo>
                    <a:pt x="2315553" y="1410766"/>
                  </a:lnTo>
                  <a:lnTo>
                    <a:pt x="2278735" y="1437215"/>
                  </a:lnTo>
                  <a:lnTo>
                    <a:pt x="2240974" y="1462188"/>
                  </a:lnTo>
                  <a:lnTo>
                    <a:pt x="2202318" y="1485660"/>
                  </a:lnTo>
                  <a:lnTo>
                    <a:pt x="2162815" y="1507612"/>
                  </a:lnTo>
                  <a:lnTo>
                    <a:pt x="2122516" y="1528019"/>
                  </a:lnTo>
                  <a:lnTo>
                    <a:pt x="2081467" y="1546859"/>
                  </a:lnTo>
                  <a:lnTo>
                    <a:pt x="2039720" y="1564111"/>
                  </a:lnTo>
                  <a:lnTo>
                    <a:pt x="1997321" y="1579751"/>
                  </a:lnTo>
                  <a:lnTo>
                    <a:pt x="1954320" y="1593758"/>
                  </a:lnTo>
                  <a:lnTo>
                    <a:pt x="1910765" y="1606108"/>
                  </a:lnTo>
                  <a:lnTo>
                    <a:pt x="1866706" y="1616780"/>
                  </a:lnTo>
                  <a:lnTo>
                    <a:pt x="1822191" y="1625751"/>
                  </a:lnTo>
                  <a:lnTo>
                    <a:pt x="1777268" y="1632999"/>
                  </a:lnTo>
                  <a:lnTo>
                    <a:pt x="1731988" y="1638501"/>
                  </a:lnTo>
                  <a:lnTo>
                    <a:pt x="1686397" y="1642235"/>
                  </a:lnTo>
                  <a:lnTo>
                    <a:pt x="1640546" y="1644178"/>
                  </a:lnTo>
                  <a:lnTo>
                    <a:pt x="1594483" y="1644309"/>
                  </a:lnTo>
                  <a:lnTo>
                    <a:pt x="1548257" y="1642604"/>
                  </a:lnTo>
                  <a:lnTo>
                    <a:pt x="1501916" y="1639042"/>
                  </a:lnTo>
                  <a:lnTo>
                    <a:pt x="1455509" y="1633599"/>
                  </a:lnTo>
                  <a:lnTo>
                    <a:pt x="1409085" y="1626254"/>
                  </a:lnTo>
                  <a:lnTo>
                    <a:pt x="1362694" y="1616984"/>
                  </a:lnTo>
                  <a:lnTo>
                    <a:pt x="1316382" y="1605767"/>
                  </a:lnTo>
                  <a:lnTo>
                    <a:pt x="1270200" y="1592580"/>
                  </a:lnTo>
                  <a:lnTo>
                    <a:pt x="1224402" y="1577476"/>
                  </a:lnTo>
                  <a:lnTo>
                    <a:pt x="1179643" y="1560676"/>
                  </a:lnTo>
                  <a:lnTo>
                    <a:pt x="1135950" y="1542228"/>
                  </a:lnTo>
                  <a:lnTo>
                    <a:pt x="1093347" y="1522177"/>
                  </a:lnTo>
                  <a:lnTo>
                    <a:pt x="1051859" y="1500572"/>
                  </a:lnTo>
                  <a:lnTo>
                    <a:pt x="1011511" y="1477459"/>
                  </a:lnTo>
                  <a:lnTo>
                    <a:pt x="972328" y="1452886"/>
                  </a:lnTo>
                  <a:lnTo>
                    <a:pt x="934335" y="1426898"/>
                  </a:lnTo>
                  <a:lnTo>
                    <a:pt x="897557" y="1399545"/>
                  </a:lnTo>
                  <a:lnTo>
                    <a:pt x="862018" y="1370871"/>
                  </a:lnTo>
                  <a:lnTo>
                    <a:pt x="827745" y="1340926"/>
                  </a:lnTo>
                  <a:lnTo>
                    <a:pt x="794760" y="1309754"/>
                  </a:lnTo>
                  <a:lnTo>
                    <a:pt x="763091" y="1277405"/>
                  </a:lnTo>
                  <a:lnTo>
                    <a:pt x="732760" y="1243924"/>
                  </a:lnTo>
                  <a:lnTo>
                    <a:pt x="703795" y="1209360"/>
                  </a:lnTo>
                  <a:lnTo>
                    <a:pt x="676218" y="1173758"/>
                  </a:lnTo>
                  <a:lnTo>
                    <a:pt x="650056" y="1137166"/>
                  </a:lnTo>
                  <a:lnTo>
                    <a:pt x="625333" y="1099631"/>
                  </a:lnTo>
                  <a:lnTo>
                    <a:pt x="602074" y="1061200"/>
                  </a:lnTo>
                  <a:lnTo>
                    <a:pt x="580305" y="1021921"/>
                  </a:lnTo>
                  <a:lnTo>
                    <a:pt x="560049" y="981840"/>
                  </a:lnTo>
                  <a:lnTo>
                    <a:pt x="541332" y="941004"/>
                  </a:lnTo>
                  <a:lnTo>
                    <a:pt x="524179" y="899460"/>
                  </a:lnTo>
                  <a:lnTo>
                    <a:pt x="508615" y="857256"/>
                  </a:lnTo>
                  <a:lnTo>
                    <a:pt x="494664" y="814438"/>
                  </a:lnTo>
                  <a:lnTo>
                    <a:pt x="482353" y="771054"/>
                  </a:lnTo>
                  <a:lnTo>
                    <a:pt x="471704" y="727150"/>
                  </a:lnTo>
                  <a:lnTo>
                    <a:pt x="462745" y="682774"/>
                  </a:lnTo>
                  <a:lnTo>
                    <a:pt x="455498" y="637973"/>
                  </a:lnTo>
                  <a:lnTo>
                    <a:pt x="449991" y="592794"/>
                  </a:lnTo>
                  <a:lnTo>
                    <a:pt x="446246" y="547283"/>
                  </a:lnTo>
                  <a:lnTo>
                    <a:pt x="444290" y="501489"/>
                  </a:lnTo>
                  <a:lnTo>
                    <a:pt x="444147" y="455458"/>
                  </a:lnTo>
                  <a:lnTo>
                    <a:pt x="445842" y="409236"/>
                  </a:lnTo>
                  <a:lnTo>
                    <a:pt x="449400" y="362872"/>
                  </a:lnTo>
                  <a:lnTo>
                    <a:pt x="454846" y="316412"/>
                  </a:lnTo>
                  <a:lnTo>
                    <a:pt x="462205" y="269903"/>
                  </a:lnTo>
                  <a:lnTo>
                    <a:pt x="471502" y="223393"/>
                  </a:lnTo>
                  <a:lnTo>
                    <a:pt x="482761" y="176928"/>
                  </a:lnTo>
                  <a:lnTo>
                    <a:pt x="496008" y="130556"/>
                  </a:lnTo>
                  <a:lnTo>
                    <a:pt x="7157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7"/>
            <p:cNvSpPr/>
            <p:nvPr/>
          </p:nvSpPr>
          <p:spPr>
            <a:xfrm>
              <a:off x="7746480" y="3860280"/>
              <a:ext cx="1706040" cy="1227240"/>
            </a:xfrm>
            <a:custGeom>
              <a:avLst/>
              <a:gdLst/>
              <a:ahLst/>
              <a:rect l="l" t="t" r="r" b="b"/>
              <a:pathLst>
                <a:path w="1707515" h="1228725">
                  <a:moveTo>
                    <a:pt x="349757" y="0"/>
                  </a:moveTo>
                  <a:lnTo>
                    <a:pt x="0" y="0"/>
                  </a:lnTo>
                  <a:lnTo>
                    <a:pt x="988" y="49276"/>
                  </a:lnTo>
                  <a:lnTo>
                    <a:pt x="3947" y="98390"/>
                  </a:lnTo>
                  <a:lnTo>
                    <a:pt x="8863" y="147284"/>
                  </a:lnTo>
                  <a:lnTo>
                    <a:pt x="15727" y="195903"/>
                  </a:lnTo>
                  <a:lnTo>
                    <a:pt x="24526" y="244189"/>
                  </a:lnTo>
                  <a:lnTo>
                    <a:pt x="35250" y="292086"/>
                  </a:lnTo>
                  <a:lnTo>
                    <a:pt x="47885" y="339539"/>
                  </a:lnTo>
                  <a:lnTo>
                    <a:pt x="62423" y="386490"/>
                  </a:lnTo>
                  <a:lnTo>
                    <a:pt x="78849" y="432883"/>
                  </a:lnTo>
                  <a:lnTo>
                    <a:pt x="97154" y="478662"/>
                  </a:lnTo>
                  <a:lnTo>
                    <a:pt x="116810" y="522716"/>
                  </a:lnTo>
                  <a:lnTo>
                    <a:pt x="137972" y="565620"/>
                  </a:lnTo>
                  <a:lnTo>
                    <a:pt x="160598" y="607357"/>
                  </a:lnTo>
                  <a:lnTo>
                    <a:pt x="184641" y="647908"/>
                  </a:lnTo>
                  <a:lnTo>
                    <a:pt x="210057" y="687255"/>
                  </a:lnTo>
                  <a:lnTo>
                    <a:pt x="236802" y="725380"/>
                  </a:lnTo>
                  <a:lnTo>
                    <a:pt x="264831" y="762265"/>
                  </a:lnTo>
                  <a:lnTo>
                    <a:pt x="294099" y="797891"/>
                  </a:lnTo>
                  <a:lnTo>
                    <a:pt x="324561" y="832241"/>
                  </a:lnTo>
                  <a:lnTo>
                    <a:pt x="356172" y="865297"/>
                  </a:lnTo>
                  <a:lnTo>
                    <a:pt x="388889" y="897040"/>
                  </a:lnTo>
                  <a:lnTo>
                    <a:pt x="422665" y="927452"/>
                  </a:lnTo>
                  <a:lnTo>
                    <a:pt x="457458" y="956516"/>
                  </a:lnTo>
                  <a:lnTo>
                    <a:pt x="493220" y="984212"/>
                  </a:lnTo>
                  <a:lnTo>
                    <a:pt x="529909" y="1010523"/>
                  </a:lnTo>
                  <a:lnTo>
                    <a:pt x="567479" y="1035431"/>
                  </a:lnTo>
                  <a:lnTo>
                    <a:pt x="605886" y="1058917"/>
                  </a:lnTo>
                  <a:lnTo>
                    <a:pt x="645085" y="1080964"/>
                  </a:lnTo>
                  <a:lnTo>
                    <a:pt x="685030" y="1101552"/>
                  </a:lnTo>
                  <a:lnTo>
                    <a:pt x="725678" y="1120666"/>
                  </a:lnTo>
                  <a:lnTo>
                    <a:pt x="766984" y="1138285"/>
                  </a:lnTo>
                  <a:lnTo>
                    <a:pt x="808903" y="1154392"/>
                  </a:lnTo>
                  <a:lnTo>
                    <a:pt x="851390" y="1168968"/>
                  </a:lnTo>
                  <a:lnTo>
                    <a:pt x="894401" y="1181997"/>
                  </a:lnTo>
                  <a:lnTo>
                    <a:pt x="937890" y="1193458"/>
                  </a:lnTo>
                  <a:lnTo>
                    <a:pt x="981813" y="1203336"/>
                  </a:lnTo>
                  <a:lnTo>
                    <a:pt x="1026126" y="1211610"/>
                  </a:lnTo>
                  <a:lnTo>
                    <a:pt x="1070784" y="1218263"/>
                  </a:lnTo>
                  <a:lnTo>
                    <a:pt x="1115741" y="1223278"/>
                  </a:lnTo>
                  <a:lnTo>
                    <a:pt x="1160954" y="1226635"/>
                  </a:lnTo>
                  <a:lnTo>
                    <a:pt x="1206377" y="1228317"/>
                  </a:lnTo>
                  <a:lnTo>
                    <a:pt x="1251965" y="1228306"/>
                  </a:lnTo>
                  <a:lnTo>
                    <a:pt x="1297675" y="1226582"/>
                  </a:lnTo>
                  <a:lnTo>
                    <a:pt x="1343462" y="1223130"/>
                  </a:lnTo>
                  <a:lnTo>
                    <a:pt x="1389280" y="1217929"/>
                  </a:lnTo>
                  <a:lnTo>
                    <a:pt x="1435084" y="1210962"/>
                  </a:lnTo>
                  <a:lnTo>
                    <a:pt x="1480831" y="1202212"/>
                  </a:lnTo>
                  <a:lnTo>
                    <a:pt x="1526476" y="1191659"/>
                  </a:lnTo>
                  <a:lnTo>
                    <a:pt x="1571973" y="1179285"/>
                  </a:lnTo>
                  <a:lnTo>
                    <a:pt x="1617278" y="1165073"/>
                  </a:lnTo>
                  <a:lnTo>
                    <a:pt x="1662346" y="1149005"/>
                  </a:lnTo>
                  <a:lnTo>
                    <a:pt x="1707133" y="1131061"/>
                  </a:lnTo>
                  <a:lnTo>
                    <a:pt x="1570735" y="808989"/>
                  </a:lnTo>
                  <a:lnTo>
                    <a:pt x="1523838" y="827273"/>
                  </a:lnTo>
                  <a:lnTo>
                    <a:pt x="1476078" y="842811"/>
                  </a:lnTo>
                  <a:lnTo>
                    <a:pt x="1427574" y="855579"/>
                  </a:lnTo>
                  <a:lnTo>
                    <a:pt x="1378443" y="865552"/>
                  </a:lnTo>
                  <a:lnTo>
                    <a:pt x="1328804" y="872706"/>
                  </a:lnTo>
                  <a:lnTo>
                    <a:pt x="1278774" y="877016"/>
                  </a:lnTo>
                  <a:lnTo>
                    <a:pt x="1228471" y="878458"/>
                  </a:lnTo>
                  <a:lnTo>
                    <a:pt x="1180261" y="877159"/>
                  </a:lnTo>
                  <a:lnTo>
                    <a:pt x="1132732" y="873304"/>
                  </a:lnTo>
                  <a:lnTo>
                    <a:pt x="1085950" y="866960"/>
                  </a:lnTo>
                  <a:lnTo>
                    <a:pt x="1039982" y="858196"/>
                  </a:lnTo>
                  <a:lnTo>
                    <a:pt x="994894" y="847078"/>
                  </a:lnTo>
                  <a:lnTo>
                    <a:pt x="950754" y="833672"/>
                  </a:lnTo>
                  <a:lnTo>
                    <a:pt x="907629" y="818047"/>
                  </a:lnTo>
                  <a:lnTo>
                    <a:pt x="865585" y="800268"/>
                  </a:lnTo>
                  <a:lnTo>
                    <a:pt x="824690" y="780403"/>
                  </a:lnTo>
                  <a:lnTo>
                    <a:pt x="785010" y="758519"/>
                  </a:lnTo>
                  <a:lnTo>
                    <a:pt x="746613" y="734683"/>
                  </a:lnTo>
                  <a:lnTo>
                    <a:pt x="709565" y="708961"/>
                  </a:lnTo>
                  <a:lnTo>
                    <a:pt x="673933" y="681422"/>
                  </a:lnTo>
                  <a:lnTo>
                    <a:pt x="639785" y="652131"/>
                  </a:lnTo>
                  <a:lnTo>
                    <a:pt x="607186" y="621156"/>
                  </a:lnTo>
                  <a:lnTo>
                    <a:pt x="576205" y="588565"/>
                  </a:lnTo>
                  <a:lnTo>
                    <a:pt x="546908" y="554423"/>
                  </a:lnTo>
                  <a:lnTo>
                    <a:pt x="519362" y="518798"/>
                  </a:lnTo>
                  <a:lnTo>
                    <a:pt x="493634" y="481756"/>
                  </a:lnTo>
                  <a:lnTo>
                    <a:pt x="469791" y="443366"/>
                  </a:lnTo>
                  <a:lnTo>
                    <a:pt x="447900" y="403693"/>
                  </a:lnTo>
                  <a:lnTo>
                    <a:pt x="428028" y="362806"/>
                  </a:lnTo>
                  <a:lnTo>
                    <a:pt x="410241" y="320770"/>
                  </a:lnTo>
                  <a:lnTo>
                    <a:pt x="394607" y="277653"/>
                  </a:lnTo>
                  <a:lnTo>
                    <a:pt x="381192" y="233522"/>
                  </a:lnTo>
                  <a:lnTo>
                    <a:pt x="370064" y="188444"/>
                  </a:lnTo>
                  <a:lnTo>
                    <a:pt x="361290" y="142485"/>
                  </a:lnTo>
                  <a:lnTo>
                    <a:pt x="354936" y="95714"/>
                  </a:lnTo>
                  <a:lnTo>
                    <a:pt x="351070" y="48196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CustomShape 8"/>
          <p:cNvSpPr/>
          <p:nvPr/>
        </p:nvSpPr>
        <p:spPr>
          <a:xfrm>
            <a:off x="11247480" y="1411200"/>
            <a:ext cx="820800" cy="16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10%</a:t>
            </a:r>
            <a:endParaRPr b="0" lang="en-IN" sz="3600" spc="-1" strike="noStrike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660"/>
              </a:spcBef>
            </a:pPr>
            <a:r>
              <a:rPr b="0" lang="en-IN" sz="1800" spc="-7" strike="noStrike">
                <a:solidFill>
                  <a:srgbClr val="ffffff"/>
                </a:solidFill>
                <a:latin typeface="Calibri Light"/>
                <a:ea typeface="DejaVu Sans"/>
              </a:rPr>
              <a:t>R&amp;D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311160" y="1948320"/>
            <a:ext cx="8208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6390720" y="2497680"/>
            <a:ext cx="150048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93920" indent="-4806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Technical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Operations </a:t>
            </a:r>
            <a:r>
              <a:rPr b="0" lang="en-IN" sz="1400" spc="-30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HR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8515440" y="2704680"/>
            <a:ext cx="149328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>
            <a:spAutoFit/>
          </a:bodyPr>
          <a:p>
            <a:pPr marL="12600">
              <a:lnSpc>
                <a:spcPct val="100000"/>
              </a:lnSpc>
              <a:spcBef>
                <a:spcPts val="129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  <a:p>
            <a:pPr marL="94680">
              <a:lnSpc>
                <a:spcPct val="100000"/>
              </a:lnSpc>
              <a:spcBef>
                <a:spcPts val="465"/>
              </a:spcBef>
            </a:pP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Product</a:t>
            </a:r>
            <a:r>
              <a:rPr b="0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launch</a:t>
            </a:r>
            <a:r>
              <a:rPr b="0" lang="en-IN" sz="1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and </a:t>
            </a:r>
            <a:r>
              <a:rPr b="0" lang="en-IN" sz="1400" spc="-30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marketing.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6075000" y="4645440"/>
            <a:ext cx="8208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  <a:ea typeface="DejaVu Sans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57" name="Group 13"/>
          <p:cNvGrpSpPr/>
          <p:nvPr/>
        </p:nvGrpSpPr>
        <p:grpSpPr>
          <a:xfrm>
            <a:off x="6111360" y="1897560"/>
            <a:ext cx="5054760" cy="3774240"/>
            <a:chOff x="6111360" y="1897560"/>
            <a:chExt cx="5054760" cy="3774240"/>
          </a:xfrm>
        </p:grpSpPr>
        <p:sp>
          <p:nvSpPr>
            <p:cNvPr id="258" name="CustomShape 14"/>
            <p:cNvSpPr/>
            <p:nvPr/>
          </p:nvSpPr>
          <p:spPr>
            <a:xfrm>
              <a:off x="6111360" y="2267640"/>
              <a:ext cx="1267920" cy="3404160"/>
            </a:xfrm>
            <a:custGeom>
              <a:avLst/>
              <a:gdLst/>
              <a:ahLst/>
              <a:rect l="l" t="t" r="r" b="b"/>
              <a:pathLst>
                <a:path w="1269365" h="3405504">
                  <a:moveTo>
                    <a:pt x="640714" y="2817876"/>
                  </a:moveTo>
                  <a:lnTo>
                    <a:pt x="640714" y="3111373"/>
                  </a:lnTo>
                  <a:lnTo>
                    <a:pt x="117221" y="3111373"/>
                  </a:lnTo>
                  <a:lnTo>
                    <a:pt x="117221" y="3404920"/>
                  </a:lnTo>
                  <a:moveTo>
                    <a:pt x="1268984" y="1399539"/>
                  </a:moveTo>
                  <a:lnTo>
                    <a:pt x="1268984" y="1414780"/>
                  </a:lnTo>
                  <a:lnTo>
                    <a:pt x="0" y="1414780"/>
                  </a:lnTo>
                  <a:lnTo>
                    <a:pt x="0" y="0"/>
                  </a:lnTo>
                  <a:lnTo>
                    <a:pt x="120269" y="0"/>
                  </a:lnTo>
                </a:path>
              </a:pathLst>
            </a:custGeom>
            <a:noFill/>
            <a:ln w="6120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5"/>
            <p:cNvSpPr/>
            <p:nvPr/>
          </p:nvSpPr>
          <p:spPr>
            <a:xfrm>
              <a:off x="8323920" y="1897560"/>
              <a:ext cx="2842200" cy="2586960"/>
            </a:xfrm>
            <a:custGeom>
              <a:avLst/>
              <a:gdLst/>
              <a:ahLst/>
              <a:rect l="l" t="t" r="r" b="b"/>
              <a:pathLst>
                <a:path w="2843529" h="2588260">
                  <a:moveTo>
                    <a:pt x="0" y="2587752"/>
                  </a:moveTo>
                  <a:lnTo>
                    <a:pt x="0" y="1277112"/>
                  </a:lnTo>
                  <a:lnTo>
                    <a:pt x="111759" y="1277112"/>
                  </a:lnTo>
                  <a:moveTo>
                    <a:pt x="2670047" y="1006094"/>
                  </a:moveTo>
                  <a:lnTo>
                    <a:pt x="2670047" y="0"/>
                  </a:lnTo>
                  <a:lnTo>
                    <a:pt x="2843276" y="0"/>
                  </a:lnTo>
                </a:path>
              </a:pathLst>
            </a:custGeom>
            <a:noFill/>
            <a:ln w="6120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16"/>
          <p:cNvSpPr/>
          <p:nvPr/>
        </p:nvSpPr>
        <p:spPr>
          <a:xfrm>
            <a:off x="6006240" y="5713200"/>
            <a:ext cx="4572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G&amp;A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>
            <a:off x="915480" y="1369080"/>
            <a:ext cx="4489920" cy="54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9400" bIns="0">
            <a:spAutoFit/>
          </a:bodyPr>
          <a:p>
            <a:pPr marL="12600">
              <a:lnSpc>
                <a:spcPct val="100000"/>
              </a:lnSpc>
              <a:spcBef>
                <a:spcPts val="2594"/>
              </a:spcBef>
            </a:pPr>
            <a:r>
              <a:rPr b="0" lang="en-IN" sz="13800" spc="-1" strike="noStrike">
                <a:solidFill>
                  <a:srgbClr val="ffffff"/>
                </a:solidFill>
                <a:latin typeface="Calibri"/>
                <a:ea typeface="DejaVu Sans"/>
              </a:rPr>
              <a:t>$250K</a:t>
            </a:r>
            <a:endParaRPr b="0" lang="en-IN" sz="13800" spc="-1" strike="noStrike">
              <a:latin typeface="Arial"/>
            </a:endParaRPr>
          </a:p>
          <a:p>
            <a:pPr marL="269280" algn="ctr">
              <a:lnSpc>
                <a:spcPct val="100000"/>
              </a:lnSpc>
              <a:spcBef>
                <a:spcPts val="505"/>
              </a:spcBef>
            </a:pPr>
            <a:r>
              <a:rPr b="0" lang="en-IN" sz="2800" spc="-21" strike="noStrike">
                <a:solidFill>
                  <a:srgbClr val="ffffff"/>
                </a:solidFill>
                <a:latin typeface="Calibri"/>
                <a:ea typeface="DejaVu Sans"/>
              </a:rPr>
              <a:t>For</a:t>
            </a:r>
            <a:endParaRPr b="0" lang="en-IN" sz="2800" spc="-1" strike="noStrike">
              <a:latin typeface="Arial"/>
            </a:endParaRPr>
          </a:p>
          <a:p>
            <a:pPr marL="268560" algn="ctr">
              <a:lnSpc>
                <a:spcPct val="100000"/>
              </a:lnSpc>
              <a:spcBef>
                <a:spcPts val="6"/>
              </a:spcBef>
            </a:pPr>
            <a:r>
              <a:rPr b="1" lang="en-IN" sz="28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r>
            <a:r>
              <a:rPr b="1" lang="en-IN" sz="2800" spc="-41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Months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905160" y="570888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6905160" y="540396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6905160" y="510084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6905160" y="479592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6905160" y="449280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6905160" y="4187880"/>
            <a:ext cx="456480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" name="Group 7"/>
          <p:cNvGrpSpPr/>
          <p:nvPr/>
        </p:nvGrpSpPr>
        <p:grpSpPr>
          <a:xfrm>
            <a:off x="6905160" y="4418280"/>
            <a:ext cx="4564800" cy="1624680"/>
            <a:chOff x="6905160" y="4418280"/>
            <a:chExt cx="4564800" cy="1624680"/>
          </a:xfrm>
        </p:grpSpPr>
        <p:sp>
          <p:nvSpPr>
            <p:cNvPr id="269" name="CustomShape 8"/>
            <p:cNvSpPr/>
            <p:nvPr/>
          </p:nvSpPr>
          <p:spPr>
            <a:xfrm>
              <a:off x="6905160" y="6012360"/>
              <a:ext cx="4564800" cy="360"/>
            </a:xfrm>
            <a:custGeom>
              <a:avLst/>
              <a:gdLst/>
              <a:ahLst/>
              <a:rect l="l" t="t" r="r" b="b"/>
              <a:pathLst>
                <a:path w="4566284" h="0">
                  <a:moveTo>
                    <a:pt x="0" y="0"/>
                  </a:moveTo>
                  <a:lnTo>
                    <a:pt x="4565904" y="0"/>
                  </a:lnTo>
                </a:path>
              </a:pathLst>
            </a:custGeom>
            <a:noFill/>
            <a:ln w="900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9"/>
            <p:cNvSpPr/>
            <p:nvPr/>
          </p:nvSpPr>
          <p:spPr>
            <a:xfrm>
              <a:off x="7361640" y="4455360"/>
              <a:ext cx="3651840" cy="155052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800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1" name="object 11" descr=""/>
            <p:cNvPicPr/>
            <p:nvPr/>
          </p:nvPicPr>
          <p:blipFill>
            <a:blip r:embed="rId1"/>
            <a:stretch/>
          </p:blipFill>
          <p:spPr>
            <a:xfrm>
              <a:off x="7324920" y="597132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2" name="object 12" descr=""/>
            <p:cNvPicPr/>
            <p:nvPr/>
          </p:nvPicPr>
          <p:blipFill>
            <a:blip r:embed="rId2"/>
            <a:stretch/>
          </p:blipFill>
          <p:spPr>
            <a:xfrm>
              <a:off x="8239320" y="58341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3" name="object 13" descr=""/>
            <p:cNvPicPr/>
            <p:nvPr/>
          </p:nvPicPr>
          <p:blipFill>
            <a:blip r:embed="rId3"/>
            <a:stretch/>
          </p:blipFill>
          <p:spPr>
            <a:xfrm>
              <a:off x="9152280" y="56192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4" name="object 14" descr=""/>
            <p:cNvPicPr/>
            <p:nvPr/>
          </p:nvPicPr>
          <p:blipFill>
            <a:blip r:embed="rId4"/>
            <a:stretch/>
          </p:blipFill>
          <p:spPr>
            <a:xfrm>
              <a:off x="10065240" y="5262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5" name="object 15" descr=""/>
            <p:cNvPicPr/>
            <p:nvPr/>
          </p:nvPicPr>
          <p:blipFill>
            <a:blip r:embed="rId5"/>
            <a:stretch/>
          </p:blipFill>
          <p:spPr>
            <a:xfrm>
              <a:off x="10979640" y="4418280"/>
              <a:ext cx="71640" cy="7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6" name="CustomShape 10"/>
            <p:cNvSpPr/>
            <p:nvPr/>
          </p:nvSpPr>
          <p:spPr>
            <a:xfrm>
              <a:off x="7361640" y="4455360"/>
              <a:ext cx="3651840" cy="155052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800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7" name="object 17" descr=""/>
            <p:cNvPicPr/>
            <p:nvPr/>
          </p:nvPicPr>
          <p:blipFill>
            <a:blip r:embed="rId6"/>
            <a:stretch/>
          </p:blipFill>
          <p:spPr>
            <a:xfrm>
              <a:off x="7324920" y="597132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8" name="object 18" descr=""/>
            <p:cNvPicPr/>
            <p:nvPr/>
          </p:nvPicPr>
          <p:blipFill>
            <a:blip r:embed="rId7"/>
            <a:stretch/>
          </p:blipFill>
          <p:spPr>
            <a:xfrm>
              <a:off x="8239320" y="58341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9" name="object 19" descr=""/>
            <p:cNvPicPr/>
            <p:nvPr/>
          </p:nvPicPr>
          <p:blipFill>
            <a:blip r:embed="rId8"/>
            <a:stretch/>
          </p:blipFill>
          <p:spPr>
            <a:xfrm>
              <a:off x="9152280" y="56192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0" name="object 20" descr=""/>
            <p:cNvPicPr/>
            <p:nvPr/>
          </p:nvPicPr>
          <p:blipFill>
            <a:blip r:embed="rId9"/>
            <a:stretch/>
          </p:blipFill>
          <p:spPr>
            <a:xfrm>
              <a:off x="10065240" y="5262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object 21" descr=""/>
            <p:cNvPicPr/>
            <p:nvPr/>
          </p:nvPicPr>
          <p:blipFill>
            <a:blip r:embed="rId10"/>
            <a:stretch/>
          </p:blipFill>
          <p:spPr>
            <a:xfrm>
              <a:off x="10979640" y="4418280"/>
              <a:ext cx="71640" cy="7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11"/>
            <p:cNvSpPr/>
            <p:nvPr/>
          </p:nvSpPr>
          <p:spPr>
            <a:xfrm>
              <a:off x="7361640" y="4455360"/>
              <a:ext cx="3651840" cy="155052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80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3" name="object 23" descr=""/>
            <p:cNvPicPr/>
            <p:nvPr/>
          </p:nvPicPr>
          <p:blipFill>
            <a:blip r:embed="rId11"/>
            <a:stretch/>
          </p:blipFill>
          <p:spPr>
            <a:xfrm>
              <a:off x="7324920" y="597132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4" name="object 24" descr=""/>
            <p:cNvPicPr/>
            <p:nvPr/>
          </p:nvPicPr>
          <p:blipFill>
            <a:blip r:embed="rId12"/>
            <a:stretch/>
          </p:blipFill>
          <p:spPr>
            <a:xfrm>
              <a:off x="8239320" y="58341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5" name="object 25" descr=""/>
            <p:cNvPicPr/>
            <p:nvPr/>
          </p:nvPicPr>
          <p:blipFill>
            <a:blip r:embed="rId13"/>
            <a:stretch/>
          </p:blipFill>
          <p:spPr>
            <a:xfrm>
              <a:off x="9152280" y="56192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object 26" descr=""/>
            <p:cNvPicPr/>
            <p:nvPr/>
          </p:nvPicPr>
          <p:blipFill>
            <a:blip r:embed="rId14"/>
            <a:stretch/>
          </p:blipFill>
          <p:spPr>
            <a:xfrm>
              <a:off x="10065240" y="5262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7" name="object 27" descr=""/>
            <p:cNvPicPr/>
            <p:nvPr/>
          </p:nvPicPr>
          <p:blipFill>
            <a:blip r:embed="rId15"/>
            <a:stretch/>
          </p:blipFill>
          <p:spPr>
            <a:xfrm>
              <a:off x="10979640" y="4418280"/>
              <a:ext cx="71640" cy="71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8" name="CustomShape 12"/>
          <p:cNvSpPr/>
          <p:nvPr/>
        </p:nvSpPr>
        <p:spPr>
          <a:xfrm>
            <a:off x="6017760" y="4067640"/>
            <a:ext cx="758520" cy="31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3,00,00,000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0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1,50,00,000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1,00,00,000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7195680" y="6089400"/>
            <a:ext cx="333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8109000" y="6089400"/>
            <a:ext cx="333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8964000" y="6050880"/>
            <a:ext cx="4813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71280">
              <a:lnSpc>
                <a:spcPct val="100000"/>
              </a:lnSpc>
              <a:spcBef>
                <a:spcPts val="405"/>
              </a:spcBef>
            </a:pP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2021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  <a:ea typeface="DejaVu Sans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  <a:ea typeface="DejaVu Sans"/>
              </a:rPr>
              <a:t>ear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9936000" y="6089400"/>
            <a:ext cx="333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10849680" y="6089400"/>
            <a:ext cx="3333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4" name="CustomShape 18"/>
          <p:cNvSpPr/>
          <p:nvPr/>
        </p:nvSpPr>
        <p:spPr>
          <a:xfrm>
            <a:off x="7361280" y="3701160"/>
            <a:ext cx="2837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7" strike="noStrike">
                <a:solidFill>
                  <a:srgbClr val="585858"/>
                </a:solidFill>
                <a:latin typeface="Calibri"/>
                <a:ea typeface="DejaVu Sans"/>
              </a:rPr>
              <a:t>Substantial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 Financial</a:t>
            </a:r>
            <a:r>
              <a:rPr b="1" lang="en-IN" sz="1850" spc="-7" strike="noStrike">
                <a:solidFill>
                  <a:srgbClr val="585858"/>
                </a:solidFill>
                <a:latin typeface="Calibri"/>
                <a:ea typeface="DejaVu Sans"/>
              </a:rPr>
              <a:t> 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5584320" y="4380480"/>
            <a:ext cx="25272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270" rot="16200000">
            <a:noAutofit/>
          </a:bodyPr>
          <a:p>
            <a:pPr marL="12600">
              <a:lnSpc>
                <a:spcPts val="1811"/>
              </a:lnSpc>
            </a:pPr>
            <a:r>
              <a:rPr b="1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Revenue</a:t>
            </a:r>
            <a:r>
              <a:rPr b="1" lang="en-IN" sz="18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b="1" lang="en-IN" sz="18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$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96" name="Group 20"/>
          <p:cNvGrpSpPr/>
          <p:nvPr/>
        </p:nvGrpSpPr>
        <p:grpSpPr>
          <a:xfrm>
            <a:off x="6641640" y="1525320"/>
            <a:ext cx="5180040" cy="1162800"/>
            <a:chOff x="6641640" y="1525320"/>
            <a:chExt cx="5180040" cy="1162800"/>
          </a:xfrm>
        </p:grpSpPr>
        <p:sp>
          <p:nvSpPr>
            <p:cNvPr id="297" name="CustomShape 21"/>
            <p:cNvSpPr/>
            <p:nvPr/>
          </p:nvSpPr>
          <p:spPr>
            <a:xfrm>
              <a:off x="6641640" y="1562040"/>
              <a:ext cx="5180040" cy="1100880"/>
            </a:xfrm>
            <a:custGeom>
              <a:avLst/>
              <a:gdLst/>
              <a:ahLst/>
              <a:rect l="l" t="t" r="r" b="b"/>
              <a:pathLst>
                <a:path w="5181600" h="1102360">
                  <a:moveTo>
                    <a:pt x="0" y="882396"/>
                  </a:moveTo>
                  <a:lnTo>
                    <a:pt x="5181600" y="882396"/>
                  </a:lnTo>
                  <a:moveTo>
                    <a:pt x="0" y="661415"/>
                  </a:moveTo>
                  <a:lnTo>
                    <a:pt x="5181600" y="661415"/>
                  </a:lnTo>
                  <a:moveTo>
                    <a:pt x="0" y="441960"/>
                  </a:moveTo>
                  <a:lnTo>
                    <a:pt x="5181600" y="441960"/>
                  </a:lnTo>
                  <a:moveTo>
                    <a:pt x="0" y="220979"/>
                  </a:moveTo>
                  <a:lnTo>
                    <a:pt x="5181600" y="220979"/>
                  </a:lnTo>
                  <a:moveTo>
                    <a:pt x="0" y="0"/>
                  </a:moveTo>
                  <a:lnTo>
                    <a:pt x="5181600" y="0"/>
                  </a:lnTo>
                  <a:moveTo>
                    <a:pt x="0" y="1101852"/>
                  </a:moveTo>
                  <a:lnTo>
                    <a:pt x="5181600" y="1101852"/>
                  </a:lnTo>
                </a:path>
              </a:pathLst>
            </a:custGeom>
            <a:noFill/>
            <a:ln w="900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2"/>
            <p:cNvSpPr/>
            <p:nvPr/>
          </p:nvSpPr>
          <p:spPr>
            <a:xfrm>
              <a:off x="7160400" y="1562760"/>
              <a:ext cx="4143960" cy="109008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800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9" name="object 39" descr=""/>
            <p:cNvPicPr/>
            <p:nvPr/>
          </p:nvPicPr>
          <p:blipFill>
            <a:blip r:embed="rId16"/>
            <a:stretch/>
          </p:blipFill>
          <p:spPr>
            <a:xfrm>
              <a:off x="7122600" y="2616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0" name="object 40" descr=""/>
            <p:cNvPicPr/>
            <p:nvPr/>
          </p:nvPicPr>
          <p:blipFill>
            <a:blip r:embed="rId17"/>
            <a:stretch/>
          </p:blipFill>
          <p:spPr>
            <a:xfrm>
              <a:off x="8159040" y="2517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1" name="object 41" descr=""/>
            <p:cNvPicPr/>
            <p:nvPr/>
          </p:nvPicPr>
          <p:blipFill>
            <a:blip r:embed="rId18"/>
            <a:stretch/>
          </p:blipFill>
          <p:spPr>
            <a:xfrm>
              <a:off x="9195480" y="23529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2" name="object 42" descr=""/>
            <p:cNvPicPr/>
            <p:nvPr/>
          </p:nvPicPr>
          <p:blipFill>
            <a:blip r:embed="rId19"/>
            <a:stretch/>
          </p:blipFill>
          <p:spPr>
            <a:xfrm>
              <a:off x="10231560" y="2076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3" name="object 43" descr=""/>
            <p:cNvPicPr/>
            <p:nvPr/>
          </p:nvPicPr>
          <p:blipFill>
            <a:blip r:embed="rId20"/>
            <a:stretch/>
          </p:blipFill>
          <p:spPr>
            <a:xfrm>
              <a:off x="11268000" y="1525320"/>
              <a:ext cx="71640" cy="7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CustomShape 23"/>
            <p:cNvSpPr/>
            <p:nvPr/>
          </p:nvSpPr>
          <p:spPr>
            <a:xfrm>
              <a:off x="7160400" y="1562760"/>
              <a:ext cx="4143960" cy="109008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800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5" name="object 45" descr=""/>
            <p:cNvPicPr/>
            <p:nvPr/>
          </p:nvPicPr>
          <p:blipFill>
            <a:blip r:embed="rId21"/>
            <a:stretch/>
          </p:blipFill>
          <p:spPr>
            <a:xfrm>
              <a:off x="7122600" y="2616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6" name="object 46" descr=""/>
            <p:cNvPicPr/>
            <p:nvPr/>
          </p:nvPicPr>
          <p:blipFill>
            <a:blip r:embed="rId22"/>
            <a:stretch/>
          </p:blipFill>
          <p:spPr>
            <a:xfrm>
              <a:off x="8159040" y="2517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7" name="object 47" descr=""/>
            <p:cNvPicPr/>
            <p:nvPr/>
          </p:nvPicPr>
          <p:blipFill>
            <a:blip r:embed="rId23"/>
            <a:stretch/>
          </p:blipFill>
          <p:spPr>
            <a:xfrm>
              <a:off x="9195480" y="23529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8" name="object 48" descr=""/>
            <p:cNvPicPr/>
            <p:nvPr/>
          </p:nvPicPr>
          <p:blipFill>
            <a:blip r:embed="rId24"/>
            <a:stretch/>
          </p:blipFill>
          <p:spPr>
            <a:xfrm>
              <a:off x="10231560" y="2076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9" name="object 49" descr=""/>
            <p:cNvPicPr/>
            <p:nvPr/>
          </p:nvPicPr>
          <p:blipFill>
            <a:blip r:embed="rId25"/>
            <a:stretch/>
          </p:blipFill>
          <p:spPr>
            <a:xfrm>
              <a:off x="11268000" y="1525320"/>
              <a:ext cx="71640" cy="7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0" name="CustomShape 24"/>
            <p:cNvSpPr/>
            <p:nvPr/>
          </p:nvSpPr>
          <p:spPr>
            <a:xfrm>
              <a:off x="7160400" y="1562760"/>
              <a:ext cx="4143960" cy="109008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80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1" name="object 51" descr=""/>
            <p:cNvPicPr/>
            <p:nvPr/>
          </p:nvPicPr>
          <p:blipFill>
            <a:blip r:embed="rId26"/>
            <a:stretch/>
          </p:blipFill>
          <p:spPr>
            <a:xfrm>
              <a:off x="7122600" y="2616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2" name="object 52" descr=""/>
            <p:cNvPicPr/>
            <p:nvPr/>
          </p:nvPicPr>
          <p:blipFill>
            <a:blip r:embed="rId27"/>
            <a:stretch/>
          </p:blipFill>
          <p:spPr>
            <a:xfrm>
              <a:off x="8159040" y="251748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3" name="object 53" descr=""/>
            <p:cNvPicPr/>
            <p:nvPr/>
          </p:nvPicPr>
          <p:blipFill>
            <a:blip r:embed="rId28"/>
            <a:stretch/>
          </p:blipFill>
          <p:spPr>
            <a:xfrm>
              <a:off x="9195480" y="235296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4" name="object 54" descr=""/>
            <p:cNvPicPr/>
            <p:nvPr/>
          </p:nvPicPr>
          <p:blipFill>
            <a:blip r:embed="rId29"/>
            <a:stretch/>
          </p:blipFill>
          <p:spPr>
            <a:xfrm>
              <a:off x="10231560" y="2076840"/>
              <a:ext cx="71640" cy="7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5" name="object 55" descr=""/>
            <p:cNvPicPr/>
            <p:nvPr/>
          </p:nvPicPr>
          <p:blipFill>
            <a:blip r:embed="rId30"/>
            <a:stretch/>
          </p:blipFill>
          <p:spPr>
            <a:xfrm>
              <a:off x="11268000" y="1525320"/>
              <a:ext cx="71640" cy="71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6" name="CustomShape 25"/>
          <p:cNvSpPr/>
          <p:nvPr/>
        </p:nvSpPr>
        <p:spPr>
          <a:xfrm>
            <a:off x="6641640" y="1342800"/>
            <a:ext cx="5180040" cy="360"/>
          </a:xfrm>
          <a:custGeom>
            <a:avLst/>
            <a:gdLst/>
            <a:ahLst/>
            <a:rect l="l" t="t" r="r" b="b"/>
            <a:pathLst>
              <a:path w="5181600" h="0">
                <a:moveTo>
                  <a:pt x="0" y="0"/>
                </a:moveTo>
                <a:lnTo>
                  <a:pt x="5181600" y="0"/>
                </a:lnTo>
              </a:path>
            </a:pathLst>
          </a:custGeom>
          <a:noFill/>
          <a:ln w="90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6"/>
          <p:cNvSpPr/>
          <p:nvPr/>
        </p:nvSpPr>
        <p:spPr>
          <a:xfrm>
            <a:off x="6994440" y="2741040"/>
            <a:ext cx="3326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8" name="CustomShape 27"/>
          <p:cNvSpPr/>
          <p:nvPr/>
        </p:nvSpPr>
        <p:spPr>
          <a:xfrm>
            <a:off x="8030880" y="2741040"/>
            <a:ext cx="3326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9" name="CustomShape 28"/>
          <p:cNvSpPr/>
          <p:nvPr/>
        </p:nvSpPr>
        <p:spPr>
          <a:xfrm>
            <a:off x="9067320" y="2741040"/>
            <a:ext cx="3326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0" name="CustomShape 29"/>
          <p:cNvSpPr/>
          <p:nvPr/>
        </p:nvSpPr>
        <p:spPr>
          <a:xfrm>
            <a:off x="10103760" y="2741040"/>
            <a:ext cx="3326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CustomShape 30"/>
          <p:cNvSpPr/>
          <p:nvPr/>
        </p:nvSpPr>
        <p:spPr>
          <a:xfrm>
            <a:off x="11140200" y="2741040"/>
            <a:ext cx="3326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  <a:ea typeface="DejaVu Sans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  <a:ea typeface="DejaVu Sans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2" name="CustomShape 31"/>
          <p:cNvSpPr/>
          <p:nvPr/>
        </p:nvSpPr>
        <p:spPr>
          <a:xfrm>
            <a:off x="8329680" y="871920"/>
            <a:ext cx="1327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User</a:t>
            </a:r>
            <a:r>
              <a:rPr b="1" lang="en-IN" sz="1850" spc="344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  <a:ea typeface="DejaVu Sans"/>
              </a:rPr>
              <a:t>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323" name="CustomShape 32"/>
          <p:cNvSpPr/>
          <p:nvPr/>
        </p:nvSpPr>
        <p:spPr>
          <a:xfrm>
            <a:off x="5846400" y="1377360"/>
            <a:ext cx="506520" cy="26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>
            <a:spAutoFit/>
          </a:bodyPr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120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100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80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60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20 </a:t>
            </a:r>
            <a:r>
              <a:rPr b="1" lang="en-IN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4" name="CustomShape 33"/>
          <p:cNvSpPr/>
          <p:nvPr/>
        </p:nvSpPr>
        <p:spPr>
          <a:xfrm>
            <a:off x="5083200" y="1608480"/>
            <a:ext cx="227160" cy="22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>
              <a:lnSpc>
                <a:spcPct val="28000"/>
              </a:lnSpc>
              <a:spcBef>
                <a:spcPts val="465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1" lang="en-IN" sz="1800" spc="2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1959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839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25" name="Group 34"/>
          <p:cNvGrpSpPr/>
          <p:nvPr/>
        </p:nvGrpSpPr>
        <p:grpSpPr>
          <a:xfrm>
            <a:off x="0" y="0"/>
            <a:ext cx="5508000" cy="6856560"/>
            <a:chOff x="0" y="0"/>
            <a:chExt cx="5508000" cy="6856560"/>
          </a:xfrm>
        </p:grpSpPr>
        <p:pic>
          <p:nvPicPr>
            <p:cNvPr id="326" name="object 66" descr=""/>
            <p:cNvPicPr/>
            <p:nvPr/>
          </p:nvPicPr>
          <p:blipFill>
            <a:blip r:embed="rId31"/>
            <a:stretch/>
          </p:blipFill>
          <p:spPr>
            <a:xfrm>
              <a:off x="0" y="0"/>
              <a:ext cx="5508000" cy="685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7" name="CustomShape 35"/>
            <p:cNvSpPr/>
            <p:nvPr/>
          </p:nvSpPr>
          <p:spPr>
            <a:xfrm>
              <a:off x="0" y="0"/>
              <a:ext cx="5482440" cy="6856560"/>
            </a:xfrm>
            <a:custGeom>
              <a:avLst/>
              <a:gdLst/>
              <a:ahLst/>
              <a:rect l="l" t="t" r="r" b="b"/>
              <a:pathLst>
                <a:path w="5483860" h="6858000">
                  <a:moveTo>
                    <a:pt x="5483352" y="6857998"/>
                  </a:moveTo>
                  <a:lnTo>
                    <a:pt x="5483352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5483352" y="6857998"/>
                  </a:lnTo>
                  <a:close/>
                </a:path>
              </a:pathLst>
            </a:custGeom>
            <a:solidFill>
              <a:srgbClr val="00000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6"/>
            <p:cNvSpPr/>
            <p:nvPr/>
          </p:nvSpPr>
          <p:spPr>
            <a:xfrm>
              <a:off x="5483520" y="0"/>
              <a:ext cx="360" cy="685656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6857998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9" name="CustomShape 37"/>
          <p:cNvSpPr/>
          <p:nvPr/>
        </p:nvSpPr>
        <p:spPr>
          <a:xfrm>
            <a:off x="447840" y="2806200"/>
            <a:ext cx="4371840" cy="24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002600" indent="-9892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Financial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Projections </a:t>
            </a:r>
            <a:r>
              <a:rPr b="1" lang="en-IN" sz="4000" spc="-89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Next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  <a:ea typeface="DejaVu Sans"/>
              </a:rPr>
              <a:t>Years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30" name="object 70" descr=""/>
          <p:cNvPicPr/>
          <p:nvPr/>
        </p:nvPicPr>
        <p:blipFill>
          <a:blip r:embed="rId32"/>
          <a:stretch/>
        </p:blipFill>
        <p:spPr>
          <a:xfrm>
            <a:off x="2241720" y="4535280"/>
            <a:ext cx="975600" cy="975600"/>
          </a:xfrm>
          <a:prstGeom prst="rect">
            <a:avLst/>
          </a:prstGeom>
          <a:ln>
            <a:noFill/>
          </a:ln>
        </p:spPr>
      </p:pic>
      <p:sp>
        <p:nvSpPr>
          <p:cNvPr id="331" name="CustomShape 38"/>
          <p:cNvSpPr/>
          <p:nvPr/>
        </p:nvSpPr>
        <p:spPr>
          <a:xfrm>
            <a:off x="8767800" y="3045240"/>
            <a:ext cx="48060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  <a:ea typeface="DejaVu Sans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  <a:ea typeface="DejaVu Sans"/>
              </a:rPr>
              <a:t>e</a:t>
            </a:r>
            <a:r>
              <a:rPr b="1" lang="en-IN" sz="2000" spc="-12" strike="noStrike">
                <a:solidFill>
                  <a:srgbClr val="585858"/>
                </a:solidFill>
                <a:latin typeface="Calibri"/>
                <a:ea typeface="DejaVu Sans"/>
              </a:rPr>
              <a:t>a</a:t>
            </a:r>
            <a:r>
              <a:rPr b="1" lang="en-IN" sz="2000" spc="-1" strike="noStrike">
                <a:solidFill>
                  <a:srgbClr val="585858"/>
                </a:solidFill>
                <a:latin typeface="Calibri"/>
                <a:ea typeface="DejaVu Sans"/>
              </a:rPr>
              <a:t>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2787480"/>
            <a:ext cx="12190680" cy="4069440"/>
          </a:xfrm>
          <a:custGeom>
            <a:avLst/>
            <a:gdLst/>
            <a:ahLst/>
            <a:rect l="l" t="t" r="r" b="b"/>
            <a:pathLst>
              <a:path w="12192000" h="4070984">
                <a:moveTo>
                  <a:pt x="12192000" y="0"/>
                </a:moveTo>
                <a:lnTo>
                  <a:pt x="0" y="0"/>
                </a:lnTo>
                <a:lnTo>
                  <a:pt x="0" y="4070604"/>
                </a:lnTo>
                <a:lnTo>
                  <a:pt x="12192000" y="40706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429840" y="4100760"/>
            <a:ext cx="3020040" cy="17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Sulaiman</a:t>
            </a:r>
            <a:r>
              <a:rPr b="1" lang="en-IN" sz="1800" spc="-7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mmd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Co-founder</a:t>
            </a:r>
            <a:r>
              <a:rPr b="1" lang="en-IN" sz="1800" spc="-4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(CEO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/</a:t>
            </a:r>
            <a:r>
              <a:rPr b="1" lang="en-IN" sz="1800" spc="-8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CMO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14040" indent="-360" algn="just">
              <a:lnSpc>
                <a:spcPct val="100000"/>
              </a:lnSpc>
              <a:spcBef>
                <a:spcPts val="1046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Promoter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 camerapays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and</a:t>
            </a:r>
            <a:r>
              <a:rPr b="0" lang="en-IN" sz="1800" spc="403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sheep</a:t>
            </a:r>
            <a:r>
              <a:rPr b="0" lang="en-IN" sz="1800" spc="-5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r>
              <a:rPr b="0" lang="en-IN" sz="1800" spc="-3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B.com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(Computers)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 </a:t>
            </a:r>
            <a:r>
              <a:rPr b="0" lang="en-IN" sz="1800" spc="-4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sri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Krishna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devar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1" strike="noStrike">
                <a:solidFill>
                  <a:srgbClr val="ffffff"/>
                </a:solidFill>
                <a:latin typeface="Times New Roman"/>
                <a:ea typeface="DejaVu Sans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un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v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0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it</a:t>
            </a:r>
            <a:r>
              <a:rPr b="0" lang="en-IN" sz="1800" spc="-111" strike="noStrike">
                <a:solidFill>
                  <a:srgbClr val="ffffff"/>
                </a:solidFill>
                <a:latin typeface="Times New Roman"/>
                <a:ea typeface="DejaVu Sans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784040" y="4034520"/>
            <a:ext cx="278244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83120" indent="-54360" algn="ctr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Desai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Ram Mohan 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Co-founder</a:t>
            </a:r>
            <a:r>
              <a:rPr b="1" lang="en-IN" sz="1800" spc="-9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CPO</a:t>
            </a:r>
            <a:r>
              <a:rPr b="1" lang="en-IN" sz="1800" spc="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483120" indent="-54360" algn="ctr">
              <a:lnSpc>
                <a:spcPct val="100000"/>
              </a:lnSpc>
              <a:spcBef>
                <a:spcPts val="269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B.E</a:t>
            </a:r>
            <a:r>
              <a:rPr b="0" lang="en-IN" sz="16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(electronics)</a:t>
            </a:r>
            <a:r>
              <a:rPr b="0" lang="en-IN" sz="16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from</a:t>
            </a:r>
            <a:r>
              <a:rPr b="0" lang="en-IN" sz="1600" spc="304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BITM</a:t>
            </a:r>
            <a:r>
              <a:rPr b="0" lang="en-IN" sz="16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and</a:t>
            </a:r>
            <a:endParaRPr b="0" lang="en-IN" sz="1600" spc="-1" strike="noStrike">
              <a:latin typeface="Arial"/>
            </a:endParaRPr>
          </a:p>
          <a:p>
            <a:pPr marL="483120" indent="-5436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Passionate</a:t>
            </a:r>
            <a:r>
              <a:rPr b="0" lang="en-IN" sz="1600" spc="-8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32" strike="noStrike">
                <a:solidFill>
                  <a:srgbClr val="ffffff"/>
                </a:solidFill>
                <a:latin typeface="Times New Roman"/>
                <a:ea typeface="DejaVu Sans"/>
              </a:rPr>
              <a:t>Programmer.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9027000" y="3947400"/>
            <a:ext cx="2553840" cy="19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397440" indent="-22680" algn="ctr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Muda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sir</a:t>
            </a:r>
            <a:r>
              <a:rPr b="1" lang="en-IN" sz="1800" spc="-29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h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ame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d 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-fo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und</a:t>
            </a:r>
            <a:r>
              <a:rPr b="1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</a:t>
            </a:r>
            <a:r>
              <a:rPr b="1" lang="en-IN" sz="1800" spc="-137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  <a:ea typeface="DejaVu Sans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  <a:ea typeface="DejaVu Sans"/>
              </a:rPr>
              <a:t>C</a:t>
            </a:r>
            <a:r>
              <a:rPr b="1" lang="en-IN" sz="1800" spc="-66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720" indent="-22680"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Software</a:t>
            </a:r>
            <a:r>
              <a:rPr b="0" lang="en-IN" sz="1800" spc="-8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Engineer,</a:t>
            </a:r>
            <a:endParaRPr b="0" lang="en-IN" sz="1800" spc="-1" strike="noStrike">
              <a:latin typeface="Arial"/>
            </a:endParaRPr>
          </a:p>
          <a:p>
            <a:pPr marL="12600" indent="396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12 years+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experience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 </a:t>
            </a:r>
            <a:r>
              <a:rPr b="0" lang="en-IN" sz="1800" spc="-72" strike="noStrike">
                <a:solidFill>
                  <a:srgbClr val="ffffff"/>
                </a:solidFill>
                <a:latin typeface="Times New Roman"/>
                <a:ea typeface="DejaVu Sans"/>
              </a:rPr>
              <a:t>IT.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MCA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(O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m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ania</a:t>
            </a:r>
            <a:r>
              <a:rPr b="0" lang="en-IN" sz="1800" spc="-13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Univer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y)  Ex: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Accenture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(U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  <a:ea typeface="DejaVu Sans"/>
              </a:rPr>
              <a:t>S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474480" y="265320"/>
            <a:ext cx="364032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The</a:t>
            </a:r>
            <a:r>
              <a:rPr b="1" lang="en-IN" sz="4000" spc="-3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97" strike="noStrike">
                <a:solidFill>
                  <a:srgbClr val="c61c43"/>
                </a:solidFill>
                <a:latin typeface="Calibri"/>
                <a:ea typeface="DejaVu Sans"/>
              </a:rPr>
              <a:t>Team</a:t>
            </a:r>
            <a:r>
              <a:rPr b="1" lang="en-IN" sz="40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  <a:ea typeface="DejaVu Sans"/>
              </a:rPr>
              <a:t>Behind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37" name="object 7" descr=""/>
          <p:cNvPicPr/>
          <p:nvPr/>
        </p:nvPicPr>
        <p:blipFill>
          <a:blip r:embed="rId1"/>
          <a:stretch/>
        </p:blipFill>
        <p:spPr>
          <a:xfrm>
            <a:off x="10674000" y="199800"/>
            <a:ext cx="975600" cy="977040"/>
          </a:xfrm>
          <a:prstGeom prst="rect">
            <a:avLst/>
          </a:prstGeom>
          <a:ln>
            <a:noFill/>
          </a:ln>
        </p:spPr>
      </p:pic>
      <p:pic>
        <p:nvPicPr>
          <p:cNvPr id="338" name="object 8" descr=""/>
          <p:cNvPicPr/>
          <p:nvPr/>
        </p:nvPicPr>
        <p:blipFill>
          <a:blip r:embed="rId2"/>
          <a:stretch/>
        </p:blipFill>
        <p:spPr>
          <a:xfrm>
            <a:off x="748440" y="1514880"/>
            <a:ext cx="2090160" cy="2414880"/>
          </a:xfrm>
          <a:prstGeom prst="rect">
            <a:avLst/>
          </a:prstGeom>
          <a:ln>
            <a:noFill/>
          </a:ln>
        </p:spPr>
      </p:pic>
      <p:pic>
        <p:nvPicPr>
          <p:cNvPr id="339" name="object 9" descr=""/>
          <p:cNvPicPr/>
          <p:nvPr/>
        </p:nvPicPr>
        <p:blipFill>
          <a:blip r:embed="rId3"/>
          <a:stretch/>
        </p:blipFill>
        <p:spPr>
          <a:xfrm>
            <a:off x="4952880" y="1516320"/>
            <a:ext cx="2428560" cy="3515040"/>
          </a:xfrm>
          <a:prstGeom prst="rect">
            <a:avLst/>
          </a:prstGeom>
          <a:ln>
            <a:noFill/>
          </a:ln>
        </p:spPr>
      </p:pic>
      <p:pic>
        <p:nvPicPr>
          <p:cNvPr id="340" name="object 10" descr=""/>
          <p:cNvPicPr/>
          <p:nvPr/>
        </p:nvPicPr>
        <p:blipFill>
          <a:blip r:embed="rId4"/>
          <a:stretch/>
        </p:blipFill>
        <p:spPr>
          <a:xfrm>
            <a:off x="9006840" y="1514880"/>
            <a:ext cx="2436120" cy="35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670640" y="2798280"/>
            <a:ext cx="235368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" strike="noStrike">
                <a:solidFill>
                  <a:srgbClr val="c61c43"/>
                </a:solidFill>
                <a:latin typeface="Calibri"/>
                <a:ea typeface="DejaVu Sans"/>
              </a:rPr>
              <a:t>Thank</a:t>
            </a:r>
            <a:r>
              <a:rPr b="0" lang="en-IN" sz="4400" spc="-9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4400" spc="-111" strike="noStrike">
                <a:solidFill>
                  <a:srgbClr val="c61c43"/>
                </a:solidFill>
                <a:latin typeface="Calibri"/>
                <a:ea typeface="DejaVu Sans"/>
              </a:rPr>
              <a:t>You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42" name="object 3" descr=""/>
          <p:cNvPicPr/>
          <p:nvPr/>
        </p:nvPicPr>
        <p:blipFill>
          <a:blip r:embed="rId1"/>
          <a:stretch/>
        </p:blipFill>
        <p:spPr>
          <a:xfrm>
            <a:off x="5360040" y="3814560"/>
            <a:ext cx="977040" cy="9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0" y="0"/>
            <a:ext cx="6094440" cy="6856560"/>
            <a:chOff x="0" y="0"/>
            <a:chExt cx="6094440" cy="6856560"/>
          </a:xfrm>
        </p:grpSpPr>
        <p:pic>
          <p:nvPicPr>
            <p:cNvPr id="118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4440" cy="685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9" name="CustomShape 2"/>
            <p:cNvSpPr/>
            <p:nvPr/>
          </p:nvSpPr>
          <p:spPr>
            <a:xfrm>
              <a:off x="0" y="0"/>
              <a:ext cx="6094440" cy="685656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3"/>
            <p:cNvSpPr/>
            <p:nvPr/>
          </p:nvSpPr>
          <p:spPr>
            <a:xfrm>
              <a:off x="0" y="0"/>
              <a:ext cx="360" cy="685656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4"/>
          <p:cNvSpPr/>
          <p:nvPr/>
        </p:nvSpPr>
        <p:spPr>
          <a:xfrm>
            <a:off x="1043280" y="2001600"/>
            <a:ext cx="365364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082880" y="912600"/>
            <a:ext cx="35737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  <a:ea typeface="DejaVu Sans"/>
              </a:rPr>
              <a:t>Introducing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704880" y="3829680"/>
            <a:ext cx="468360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kind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, a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socio-dating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provides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 with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no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  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networking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socially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same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thus 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more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4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056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13680" y="696600"/>
            <a:ext cx="12177360" cy="616068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2190680" cy="235332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391760" y="465120"/>
            <a:ext cx="457560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Problem?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9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6280" cy="384984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117000" y="2605680"/>
            <a:ext cx="5282280" cy="163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there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enables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within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land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 online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meaningful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relationships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expand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their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circles.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place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build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this socio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provide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if one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within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his/her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31" name="Group 5"/>
          <p:cNvGrpSpPr/>
          <p:nvPr/>
        </p:nvGrpSpPr>
        <p:grpSpPr>
          <a:xfrm>
            <a:off x="8679960" y="1039320"/>
            <a:ext cx="3112920" cy="3463560"/>
            <a:chOff x="8679960" y="1039320"/>
            <a:chExt cx="3112920" cy="3463560"/>
          </a:xfrm>
        </p:grpSpPr>
        <p:sp>
          <p:nvSpPr>
            <p:cNvPr id="132" name="CustomShape 6"/>
            <p:cNvSpPr/>
            <p:nvPr/>
          </p:nvSpPr>
          <p:spPr>
            <a:xfrm>
              <a:off x="9710280" y="2874960"/>
              <a:ext cx="773280" cy="66672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492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7"/>
            <p:cNvSpPr/>
            <p:nvPr/>
          </p:nvSpPr>
          <p:spPr>
            <a:xfrm>
              <a:off x="8679960" y="4047120"/>
              <a:ext cx="594720" cy="45576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4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6800" cy="7668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"/>
          <p:cNvPicPr/>
          <p:nvPr/>
        </p:nvPicPr>
        <p:blipFill>
          <a:blip r:embed="rId1"/>
          <a:stretch/>
        </p:blipFill>
        <p:spPr>
          <a:xfrm>
            <a:off x="11410200" y="6080760"/>
            <a:ext cx="624960" cy="6249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0"/>
            <a:ext cx="12190680" cy="235332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1316880" y="484200"/>
            <a:ext cx="266292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Our</a:t>
            </a:r>
            <a:r>
              <a:rPr b="1" lang="en-IN" sz="4000" spc="-6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Concept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77760" y="1405080"/>
            <a:ext cx="7810560" cy="5381280"/>
            <a:chOff x="77760" y="1405080"/>
            <a:chExt cx="7810560" cy="5381280"/>
          </a:xfrm>
        </p:grpSpPr>
        <p:pic>
          <p:nvPicPr>
            <p:cNvPr id="139" name="object 6" descr=""/>
            <p:cNvPicPr/>
            <p:nvPr/>
          </p:nvPicPr>
          <p:blipFill>
            <a:blip r:embed="rId2"/>
            <a:stretch/>
          </p:blipFill>
          <p:spPr>
            <a:xfrm>
              <a:off x="77760" y="1577160"/>
              <a:ext cx="2631960" cy="4370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0" name="object 7" descr=""/>
            <p:cNvPicPr/>
            <p:nvPr/>
          </p:nvPicPr>
          <p:blipFill>
            <a:blip r:embed="rId3"/>
            <a:stretch/>
          </p:blipFill>
          <p:spPr>
            <a:xfrm>
              <a:off x="4997160" y="1405080"/>
              <a:ext cx="2891160" cy="538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CustomShape 4"/>
            <p:cNvSpPr/>
            <p:nvPr/>
          </p:nvSpPr>
          <p:spPr>
            <a:xfrm>
              <a:off x="1582560" y="2841480"/>
              <a:ext cx="873720" cy="917280"/>
            </a:xfrm>
            <a:custGeom>
              <a:avLst/>
              <a:gdLst/>
              <a:ahLst/>
              <a:rect l="l" t="t" r="r" b="b"/>
              <a:pathLst>
                <a:path w="875030" h="918845">
                  <a:moveTo>
                    <a:pt x="0" y="459486"/>
                  </a:moveTo>
                  <a:lnTo>
                    <a:pt x="2031" y="415163"/>
                  </a:lnTo>
                  <a:lnTo>
                    <a:pt x="7873" y="372110"/>
                  </a:lnTo>
                  <a:lnTo>
                    <a:pt x="17525" y="330453"/>
                  </a:lnTo>
                  <a:lnTo>
                    <a:pt x="30606" y="290322"/>
                  </a:lnTo>
                  <a:lnTo>
                    <a:pt x="46989" y="252094"/>
                  </a:lnTo>
                  <a:lnTo>
                    <a:pt x="66548" y="215646"/>
                  </a:lnTo>
                  <a:lnTo>
                    <a:pt x="89153" y="181482"/>
                  </a:lnTo>
                  <a:lnTo>
                    <a:pt x="114426" y="149605"/>
                  </a:lnTo>
                  <a:lnTo>
                    <a:pt x="142367" y="120268"/>
                  </a:lnTo>
                  <a:lnTo>
                    <a:pt x="172719" y="93599"/>
                  </a:lnTo>
                  <a:lnTo>
                    <a:pt x="205358" y="69976"/>
                  </a:lnTo>
                  <a:lnTo>
                    <a:pt x="239902" y="49402"/>
                  </a:lnTo>
                  <a:lnTo>
                    <a:pt x="276478" y="32130"/>
                  </a:lnTo>
                  <a:lnTo>
                    <a:pt x="314578" y="18414"/>
                  </a:lnTo>
                  <a:lnTo>
                    <a:pt x="354330" y="8254"/>
                  </a:lnTo>
                  <a:lnTo>
                    <a:pt x="395224" y="2159"/>
                  </a:lnTo>
                  <a:lnTo>
                    <a:pt x="437388" y="0"/>
                  </a:lnTo>
                  <a:lnTo>
                    <a:pt x="479551" y="2159"/>
                  </a:lnTo>
                  <a:lnTo>
                    <a:pt x="520445" y="8254"/>
                  </a:lnTo>
                  <a:lnTo>
                    <a:pt x="560196" y="18414"/>
                  </a:lnTo>
                  <a:lnTo>
                    <a:pt x="598296" y="32130"/>
                  </a:lnTo>
                  <a:lnTo>
                    <a:pt x="634873" y="49402"/>
                  </a:lnTo>
                  <a:lnTo>
                    <a:pt x="669417" y="69976"/>
                  </a:lnTo>
                  <a:lnTo>
                    <a:pt x="702056" y="93599"/>
                  </a:lnTo>
                  <a:lnTo>
                    <a:pt x="732408" y="120268"/>
                  </a:lnTo>
                  <a:lnTo>
                    <a:pt x="760349" y="149605"/>
                  </a:lnTo>
                  <a:lnTo>
                    <a:pt x="785621" y="181482"/>
                  </a:lnTo>
                  <a:lnTo>
                    <a:pt x="808227" y="215646"/>
                  </a:lnTo>
                  <a:lnTo>
                    <a:pt x="827786" y="252094"/>
                  </a:lnTo>
                  <a:lnTo>
                    <a:pt x="844169" y="290322"/>
                  </a:lnTo>
                  <a:lnTo>
                    <a:pt x="857250" y="330453"/>
                  </a:lnTo>
                  <a:lnTo>
                    <a:pt x="866901" y="372110"/>
                  </a:lnTo>
                  <a:lnTo>
                    <a:pt x="872744" y="415163"/>
                  </a:lnTo>
                  <a:lnTo>
                    <a:pt x="874776" y="459486"/>
                  </a:lnTo>
                  <a:lnTo>
                    <a:pt x="872744" y="503681"/>
                  </a:lnTo>
                  <a:lnTo>
                    <a:pt x="866901" y="546735"/>
                  </a:lnTo>
                  <a:lnTo>
                    <a:pt x="857250" y="588390"/>
                  </a:lnTo>
                  <a:lnTo>
                    <a:pt x="844169" y="628523"/>
                  </a:lnTo>
                  <a:lnTo>
                    <a:pt x="827786" y="666876"/>
                  </a:lnTo>
                  <a:lnTo>
                    <a:pt x="808227" y="703199"/>
                  </a:lnTo>
                  <a:lnTo>
                    <a:pt x="785621" y="737362"/>
                  </a:lnTo>
                  <a:lnTo>
                    <a:pt x="760349" y="769238"/>
                  </a:lnTo>
                  <a:lnTo>
                    <a:pt x="732408" y="798576"/>
                  </a:lnTo>
                  <a:lnTo>
                    <a:pt x="702056" y="825245"/>
                  </a:lnTo>
                  <a:lnTo>
                    <a:pt x="669417" y="848868"/>
                  </a:lnTo>
                  <a:lnTo>
                    <a:pt x="634873" y="869441"/>
                  </a:lnTo>
                  <a:lnTo>
                    <a:pt x="598296" y="886713"/>
                  </a:lnTo>
                  <a:lnTo>
                    <a:pt x="560196" y="900557"/>
                  </a:lnTo>
                  <a:lnTo>
                    <a:pt x="520445" y="910589"/>
                  </a:lnTo>
                  <a:lnTo>
                    <a:pt x="479551" y="916813"/>
                  </a:lnTo>
                  <a:lnTo>
                    <a:pt x="437388" y="918844"/>
                  </a:lnTo>
                  <a:lnTo>
                    <a:pt x="395224" y="916813"/>
                  </a:lnTo>
                  <a:lnTo>
                    <a:pt x="354330" y="910589"/>
                  </a:lnTo>
                  <a:lnTo>
                    <a:pt x="314578" y="900557"/>
                  </a:lnTo>
                  <a:lnTo>
                    <a:pt x="276478" y="886713"/>
                  </a:lnTo>
                  <a:lnTo>
                    <a:pt x="239902" y="869441"/>
                  </a:lnTo>
                  <a:lnTo>
                    <a:pt x="205358" y="848868"/>
                  </a:lnTo>
                  <a:lnTo>
                    <a:pt x="172719" y="825245"/>
                  </a:lnTo>
                  <a:lnTo>
                    <a:pt x="142367" y="798576"/>
                  </a:lnTo>
                  <a:lnTo>
                    <a:pt x="114426" y="769238"/>
                  </a:lnTo>
                  <a:lnTo>
                    <a:pt x="89153" y="737362"/>
                  </a:lnTo>
                  <a:lnTo>
                    <a:pt x="66548" y="703199"/>
                  </a:lnTo>
                  <a:lnTo>
                    <a:pt x="46989" y="666876"/>
                  </a:lnTo>
                  <a:lnTo>
                    <a:pt x="30606" y="628523"/>
                  </a:lnTo>
                  <a:lnTo>
                    <a:pt x="17525" y="588390"/>
                  </a:lnTo>
                  <a:lnTo>
                    <a:pt x="7873" y="546735"/>
                  </a:lnTo>
                  <a:lnTo>
                    <a:pt x="2031" y="503681"/>
                  </a:lnTo>
                  <a:lnTo>
                    <a:pt x="0" y="459486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CustomShape 5"/>
          <p:cNvSpPr/>
          <p:nvPr/>
        </p:nvSpPr>
        <p:spPr>
          <a:xfrm>
            <a:off x="2714760" y="3563640"/>
            <a:ext cx="2445840" cy="13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spAutoFit/>
          </a:bodyPr>
          <a:p>
            <a:pPr marL="343080" algn="just">
              <a:lnSpc>
                <a:spcPct val="100000"/>
              </a:lnSpc>
              <a:spcBef>
                <a:spcPts val="204"/>
              </a:spcBef>
            </a:pP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ri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IN" sz="1400" spc="-1" strike="noStrike">
              <a:latin typeface="Arial"/>
            </a:endParaRPr>
          </a:p>
          <a:p>
            <a:pPr marL="12600" indent="19800" algn="just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Of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friends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0" lang="en-IN" sz="1400" spc="-12" strike="noStrike">
                <a:solidFill>
                  <a:srgbClr val="000000"/>
                </a:solidFill>
                <a:latin typeface="Calibri"/>
                <a:ea typeface="DejaVu Sans"/>
              </a:rPr>
              <a:t>Searchfor </a:t>
            </a:r>
            <a:r>
              <a:rPr b="0" lang="en-IN" sz="1400" spc="-2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people </a:t>
            </a:r>
            <a:r>
              <a:rPr b="0" lang="en-IN" sz="1400" spc="-31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2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1400" spc="-52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ch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15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r>
              <a:rPr b="0" lang="en-IN" sz="14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 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400" spc="-75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10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1400" spc="-13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1400" spc="-8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5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40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ge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9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400" spc="-46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1400" spc="-26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nnec</a:t>
            </a:r>
            <a:r>
              <a:rPr b="0" lang="en-IN" sz="1400" spc="-4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400" spc="-32" strike="noStrike">
                <a:solidFill>
                  <a:srgbClr val="000000"/>
                </a:solidFill>
                <a:latin typeface="Calibri"/>
                <a:ea typeface="DejaVu Sans"/>
              </a:rPr>
              <a:t>ed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6619320" y="2664720"/>
            <a:ext cx="529920" cy="497160"/>
          </a:xfrm>
          <a:custGeom>
            <a:avLst/>
            <a:gdLst/>
            <a:ahLst/>
            <a:rect l="l" t="t" r="r" b="b"/>
            <a:pathLst>
              <a:path w="531495" h="498475">
                <a:moveTo>
                  <a:pt x="0" y="249174"/>
                </a:moveTo>
                <a:lnTo>
                  <a:pt x="6984" y="192024"/>
                </a:lnTo>
                <a:lnTo>
                  <a:pt x="27050" y="139573"/>
                </a:lnTo>
                <a:lnTo>
                  <a:pt x="58420" y="93345"/>
                </a:lnTo>
                <a:lnTo>
                  <a:pt x="99440" y="54737"/>
                </a:lnTo>
                <a:lnTo>
                  <a:pt x="148844" y="25273"/>
                </a:lnTo>
                <a:lnTo>
                  <a:pt x="204724" y="6603"/>
                </a:lnTo>
                <a:lnTo>
                  <a:pt x="265683" y="0"/>
                </a:lnTo>
                <a:lnTo>
                  <a:pt x="326644" y="6603"/>
                </a:lnTo>
                <a:lnTo>
                  <a:pt x="382524" y="25273"/>
                </a:lnTo>
                <a:lnTo>
                  <a:pt x="431800" y="54737"/>
                </a:lnTo>
                <a:lnTo>
                  <a:pt x="472948" y="93345"/>
                </a:lnTo>
                <a:lnTo>
                  <a:pt x="504316" y="139573"/>
                </a:lnTo>
                <a:lnTo>
                  <a:pt x="524382" y="192024"/>
                </a:lnTo>
                <a:lnTo>
                  <a:pt x="531367" y="249174"/>
                </a:lnTo>
                <a:lnTo>
                  <a:pt x="524382" y="306324"/>
                </a:lnTo>
                <a:lnTo>
                  <a:pt x="504316" y="358775"/>
                </a:lnTo>
                <a:lnTo>
                  <a:pt x="472948" y="405002"/>
                </a:lnTo>
                <a:lnTo>
                  <a:pt x="431800" y="443611"/>
                </a:lnTo>
                <a:lnTo>
                  <a:pt x="382524" y="473075"/>
                </a:lnTo>
                <a:lnTo>
                  <a:pt x="326644" y="491744"/>
                </a:lnTo>
                <a:lnTo>
                  <a:pt x="265683" y="498348"/>
                </a:lnTo>
                <a:lnTo>
                  <a:pt x="204724" y="491744"/>
                </a:lnTo>
                <a:lnTo>
                  <a:pt x="148844" y="473075"/>
                </a:lnTo>
                <a:lnTo>
                  <a:pt x="99440" y="443611"/>
                </a:lnTo>
                <a:lnTo>
                  <a:pt x="58420" y="405002"/>
                </a:lnTo>
                <a:lnTo>
                  <a:pt x="27050" y="358775"/>
                </a:lnTo>
                <a:lnTo>
                  <a:pt x="6984" y="306324"/>
                </a:lnTo>
                <a:lnTo>
                  <a:pt x="0" y="249174"/>
                </a:lnTo>
                <a:close/>
              </a:path>
            </a:pathLst>
          </a:custGeom>
          <a:noFill/>
          <a:ln w="349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8389440" y="3225240"/>
            <a:ext cx="294444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6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Let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match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known </a:t>
            </a:r>
            <a:r>
              <a:rPr b="0" lang="en-IN" sz="1600" spc="-35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en-IN" sz="1600" spc="-11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peop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IN" sz="1600" spc="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0" lang="en-IN" sz="1600" spc="-72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8389440" y="3956400"/>
            <a:ext cx="26776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6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can</a:t>
            </a:r>
            <a:r>
              <a:rPr b="0" lang="en-IN" sz="16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anyone.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8389440" y="4444920"/>
            <a:ext cx="3202200" cy="17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26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Allows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users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IN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chat</a:t>
            </a:r>
            <a:r>
              <a:rPr b="0" lang="en-IN" sz="16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000000"/>
                </a:solidFill>
                <a:latin typeface="Calibri"/>
                <a:ea typeface="DejaVu Sans"/>
              </a:rPr>
              <a:t>anonymously.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96360"/>
                <a:tab algn="l" pos="396720"/>
              </a:tabLst>
            </a:pPr>
            <a:endParaRPr b="0" lang="en-IN" sz="1600" spc="-1" strike="noStrike">
              <a:latin typeface="Arial"/>
            </a:endParaRPr>
          </a:p>
          <a:p>
            <a:pPr marL="396360" indent="-3826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capture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share photos </a:t>
            </a:r>
            <a:r>
              <a:rPr b="0" lang="en-IN" sz="1600" spc="-34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lang="en-IN" sz="1600" spc="33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videos</a:t>
            </a:r>
            <a:r>
              <a:rPr b="0" lang="en-IN" sz="16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friends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the people</a:t>
            </a:r>
            <a:r>
              <a:rPr b="0" lang="en-IN" sz="1600" spc="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they</a:t>
            </a:r>
            <a:r>
              <a:rPr b="0" lang="en-IN" sz="1600" spc="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600" spc="-26" strike="noStrike">
                <a:solidFill>
                  <a:srgbClr val="000000"/>
                </a:solidFill>
                <a:latin typeface="Calibri"/>
                <a:ea typeface="DejaVu Sans"/>
              </a:rPr>
              <a:t>like.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8389440" y="2029320"/>
            <a:ext cx="277812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852120">
              <a:lnSpc>
                <a:spcPct val="100000"/>
              </a:lnSpc>
              <a:spcBef>
                <a:spcPts val="99"/>
              </a:spcBef>
            </a:pPr>
            <a:r>
              <a:rPr b="1" lang="en-IN" sz="1800" spc="-35" strike="noStrike">
                <a:solidFill>
                  <a:srgbClr val="7e7e7e"/>
                </a:solidFill>
                <a:latin typeface="Calibri"/>
                <a:ea typeface="DejaVu Sans"/>
              </a:rPr>
              <a:t>Key</a:t>
            </a:r>
            <a:r>
              <a:rPr b="1" lang="en-IN" sz="1800" spc="-7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7e7e7e"/>
                </a:solidFill>
                <a:latin typeface="Calibri"/>
                <a:ea typeface="DejaVu Sans"/>
              </a:rPr>
              <a:t>Features</a:t>
            </a:r>
            <a:endParaRPr b="0" lang="en-IN" sz="1800" spc="-1" strike="noStrike">
              <a:latin typeface="Arial"/>
            </a:endParaRPr>
          </a:p>
          <a:p>
            <a:pPr marL="383400" indent="-381960" algn="r">
              <a:lnSpc>
                <a:spcPct val="100000"/>
              </a:lnSpc>
              <a:spcBef>
                <a:spcPts val="1491"/>
              </a:spcBef>
              <a:buClr>
                <a:srgbClr val="000000"/>
              </a:buClr>
              <a:buFont typeface="Arial MT"/>
              <a:buChar char="•"/>
              <a:tabLst>
                <a:tab algn="l" pos="383400"/>
                <a:tab algn="l" pos="384120"/>
              </a:tabLst>
            </a:pPr>
            <a:r>
              <a:rPr b="0" lang="en-IN" sz="1600" spc="-26" strike="noStrike">
                <a:solidFill>
                  <a:srgbClr val="7e7e7e"/>
                </a:solidFill>
                <a:latin typeface="Calibri"/>
                <a:ea typeface="DejaVu Sans"/>
              </a:rPr>
              <a:t>Users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can</a:t>
            </a:r>
            <a:r>
              <a:rPr b="0" lang="en-IN" sz="1600" spc="-46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connect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with</a:t>
            </a:r>
            <a:r>
              <a:rPr b="0" lang="en-IN" sz="1600" spc="-7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their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383400"/>
                <a:tab algn="l" pos="384120"/>
              </a:tabLst>
            </a:pP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  <a:ea typeface="DejaVu Sans"/>
              </a:rPr>
              <a:t>or</a:t>
            </a:r>
            <a:r>
              <a:rPr b="0" lang="en-IN" sz="1600" spc="318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41" strike="noStrike">
                <a:solidFill>
                  <a:srgbClr val="7e7e7e"/>
                </a:solidFill>
                <a:latin typeface="Calibri"/>
                <a:ea typeface="DejaVu Sans"/>
              </a:rPr>
              <a:t>make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  <a:ea typeface="DejaVu Sans"/>
              </a:rPr>
              <a:t> new</a:t>
            </a:r>
            <a:r>
              <a:rPr b="0" lang="en-IN" sz="1600" spc="1" strike="noStrike">
                <a:solidFill>
                  <a:srgbClr val="7e7e7e"/>
                </a:solidFill>
                <a:latin typeface="Calibri"/>
                <a:ea typeface="DejaVu Sans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  <a:ea typeface="DejaVu Sans"/>
              </a:rPr>
              <a:t>friends.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0" y="1953720"/>
            <a:ext cx="12190680" cy="4903200"/>
            <a:chOff x="0" y="1953720"/>
            <a:chExt cx="12190680" cy="4903200"/>
          </a:xfrm>
        </p:grpSpPr>
        <p:sp>
          <p:nvSpPr>
            <p:cNvPr id="149" name="CustomShape 2"/>
            <p:cNvSpPr/>
            <p:nvPr/>
          </p:nvSpPr>
          <p:spPr>
            <a:xfrm>
              <a:off x="0" y="4028040"/>
              <a:ext cx="12190680" cy="2828880"/>
            </a:xfrm>
            <a:custGeom>
              <a:avLst/>
              <a:gdLst/>
              <a:ahLst/>
              <a:rect l="l" t="t" r="r" b="b"/>
              <a:pathLst>
                <a:path w="12192000" h="2830195">
                  <a:moveTo>
                    <a:pt x="12192000" y="0"/>
                  </a:moveTo>
                  <a:lnTo>
                    <a:pt x="86283" y="1644396"/>
                  </a:lnTo>
                  <a:lnTo>
                    <a:pt x="0" y="1644396"/>
                  </a:lnTo>
                  <a:lnTo>
                    <a:pt x="0" y="1656118"/>
                  </a:lnTo>
                  <a:lnTo>
                    <a:pt x="0" y="1659636"/>
                  </a:lnTo>
                  <a:lnTo>
                    <a:pt x="0" y="2830068"/>
                  </a:lnTo>
                  <a:lnTo>
                    <a:pt x="12192000" y="2830068"/>
                  </a:lnTo>
                  <a:lnTo>
                    <a:pt x="12192000" y="1659636"/>
                  </a:lnTo>
                  <a:lnTo>
                    <a:pt x="12192000" y="16443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1c4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0" name="object 4" descr=""/>
            <p:cNvPicPr/>
            <p:nvPr/>
          </p:nvPicPr>
          <p:blipFill>
            <a:blip r:embed="rId1"/>
            <a:stretch/>
          </p:blipFill>
          <p:spPr>
            <a:xfrm>
              <a:off x="1513440" y="1953720"/>
              <a:ext cx="2583360" cy="4329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" name="object 5" descr=""/>
            <p:cNvPicPr/>
            <p:nvPr/>
          </p:nvPicPr>
          <p:blipFill>
            <a:blip r:embed="rId2"/>
            <a:stretch/>
          </p:blipFill>
          <p:spPr>
            <a:xfrm>
              <a:off x="4988160" y="1953720"/>
              <a:ext cx="2466000" cy="4354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2" name="object 6" descr=""/>
            <p:cNvPicPr/>
            <p:nvPr/>
          </p:nvPicPr>
          <p:blipFill>
            <a:blip r:embed="rId3"/>
            <a:stretch/>
          </p:blipFill>
          <p:spPr>
            <a:xfrm>
              <a:off x="8363880" y="1953720"/>
              <a:ext cx="2610720" cy="4410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3" name="CustomShape 3"/>
          <p:cNvSpPr/>
          <p:nvPr/>
        </p:nvSpPr>
        <p:spPr>
          <a:xfrm>
            <a:off x="1722960" y="6126480"/>
            <a:ext cx="256644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238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Share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and see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posts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on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your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 timeline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from</a:t>
            </a:r>
            <a:r>
              <a:rPr b="1" lang="en-IN" sz="1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632920" y="6107400"/>
            <a:ext cx="144684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30400" indent="-2170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ollow</a:t>
            </a:r>
            <a:r>
              <a:rPr b="1" lang="en-IN" sz="1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our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riends  and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matches.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8606880" y="6246720"/>
            <a:ext cx="212328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Digital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Card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  <a:ea typeface="DejaVu Sans"/>
              </a:rPr>
              <a:t>for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  <a:ea typeface="DejaVu Sans"/>
              </a:rPr>
              <a:t>your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identity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660960" y="329400"/>
            <a:ext cx="688248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Our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  <a:ea typeface="DejaVu Sans"/>
              </a:rPr>
              <a:t>Product</a:t>
            </a:r>
            <a:r>
              <a:rPr b="1" lang="en-IN" sz="4000" spc="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  <a:ea typeface="DejaVu Sans"/>
              </a:rPr>
              <a:t>: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 How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  <a:ea typeface="DejaVu Sans"/>
              </a:rPr>
              <a:t>does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  <a:ea typeface="DejaVu Sans"/>
              </a:rPr>
              <a:t>it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  <a:ea typeface="DejaVu Sans"/>
              </a:rPr>
              <a:t>work?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57" name="object 11" descr=""/>
          <p:cNvPicPr/>
          <p:nvPr/>
        </p:nvPicPr>
        <p:blipFill>
          <a:blip r:embed="rId4"/>
          <a:stretch/>
        </p:blipFill>
        <p:spPr>
          <a:xfrm>
            <a:off x="11138760" y="262080"/>
            <a:ext cx="624960" cy="62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object 4" descr=""/>
          <p:cNvPicPr/>
          <p:nvPr/>
        </p:nvPicPr>
        <p:blipFill>
          <a:blip r:embed="rId2"/>
          <a:stretch/>
        </p:blipFill>
        <p:spPr>
          <a:xfrm>
            <a:off x="11138760" y="262080"/>
            <a:ext cx="624960" cy="6249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922320" y="572400"/>
            <a:ext cx="655416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66" strike="noStrike">
                <a:solidFill>
                  <a:srgbClr val="c61c43"/>
                </a:solidFill>
                <a:latin typeface="Calibri"/>
                <a:ea typeface="DejaVu Sans"/>
              </a:rPr>
              <a:t>Women’s</a:t>
            </a:r>
            <a:r>
              <a:rPr b="0" lang="en-IN" sz="440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4400" spc="-26" strike="noStrike">
                <a:solidFill>
                  <a:srgbClr val="c61c43"/>
                </a:solidFill>
                <a:latin typeface="Calibri"/>
                <a:ea typeface="DejaVu Sans"/>
              </a:rPr>
              <a:t>Safety</a:t>
            </a:r>
            <a:r>
              <a:rPr b="0" lang="en-IN" sz="4400" spc="-3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c61c43"/>
                </a:solidFill>
                <a:latin typeface="Calibri"/>
                <a:ea typeface="DejaVu Sans"/>
              </a:rPr>
              <a:t>is</a:t>
            </a:r>
            <a:r>
              <a:rPr b="0" lang="en-IN" sz="44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4400" spc="-12" strike="noStrike">
                <a:solidFill>
                  <a:srgbClr val="c61c43"/>
                </a:solidFill>
                <a:latin typeface="Calibri"/>
                <a:ea typeface="DejaVu Sans"/>
              </a:rPr>
              <a:t>Important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2" name="object 6" descr=""/>
          <p:cNvPicPr/>
          <p:nvPr/>
        </p:nvPicPr>
        <p:blipFill>
          <a:blip r:embed="rId3"/>
          <a:stretch/>
        </p:blipFill>
        <p:spPr>
          <a:xfrm>
            <a:off x="8401680" y="1341000"/>
            <a:ext cx="2991600" cy="55155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816200" y="1359720"/>
            <a:ext cx="476352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Keeping</a:t>
            </a:r>
            <a:r>
              <a:rPr b="0" lang="en-IN" sz="18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  <a:ea typeface="DejaVu Sans"/>
              </a:rPr>
              <a:t>women’s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safety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have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special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feature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IN" sz="18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our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female</a:t>
            </a:r>
            <a:r>
              <a:rPr b="0" lang="en-IN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users!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33560" y="2703960"/>
            <a:ext cx="633276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10760" algn="ct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Fearing harassment,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70% of the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female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users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dating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application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are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also comprehensive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about sharing their </a:t>
            </a:r>
            <a:r>
              <a:rPr b="1" lang="en-IN" sz="2000" spc="-440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personal</a:t>
            </a:r>
            <a:r>
              <a:rPr b="1" lang="en-IN" sz="20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information,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41" strike="noStrike">
                <a:solidFill>
                  <a:srgbClr val="c61c43"/>
                </a:solidFill>
                <a:latin typeface="Calibri"/>
                <a:ea typeface="DejaVu Sans"/>
              </a:rPr>
              <a:t>Woo’s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survey</a:t>
            </a:r>
            <a:r>
              <a:rPr b="1" lang="en-IN" sz="2000" spc="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  <a:ea typeface="DejaVu Sans"/>
              </a:rPr>
              <a:t>has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  <a:ea typeface="DejaVu Sans"/>
              </a:rPr>
              <a:t>found.</a:t>
            </a:r>
            <a:endParaRPr b="0" lang="en-IN" sz="2000" spc="-1" strike="noStrike">
              <a:latin typeface="Arial"/>
            </a:endParaRPr>
          </a:p>
          <a:p>
            <a:pPr marL="41076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10760">
              <a:lnSpc>
                <a:spcPct val="100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2800" spc="-12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Introducing</a:t>
            </a:r>
            <a:r>
              <a:rPr b="1" lang="en-IN" sz="2800" spc="-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Faceless</a:t>
            </a:r>
            <a:r>
              <a:rPr b="1" lang="en-IN" sz="2800" spc="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Match</a:t>
            </a:r>
            <a:r>
              <a:rPr b="1" lang="en-IN" sz="2800" spc="4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&amp;</a:t>
            </a:r>
            <a:r>
              <a:rPr b="1" lang="en-IN" sz="2800" spc="-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Faceless</a:t>
            </a:r>
            <a:r>
              <a:rPr b="1" lang="en-IN" sz="2800" spc="9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Chat</a:t>
            </a:r>
            <a:r>
              <a:rPr b="1" lang="en-IN" sz="2800" spc="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for</a:t>
            </a:r>
            <a:r>
              <a:rPr b="1" lang="en-IN" sz="2800" spc="4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ea typeface="DejaVu Sans"/>
              </a:rPr>
              <a:t>women</a:t>
            </a:r>
            <a:endParaRPr b="0" lang="en-IN" sz="2800" spc="-1" strike="noStrike">
              <a:latin typeface="Arial"/>
            </a:endParaRPr>
          </a:p>
          <a:p>
            <a:pPr marL="554400" algn="ctr">
              <a:lnSpc>
                <a:spcPct val="100000"/>
              </a:lnSpc>
              <a:spcBef>
                <a:spcPts val="1854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Female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show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  <a:ea typeface="DejaVu Sans"/>
              </a:rPr>
              <a:t>interest</a:t>
            </a:r>
            <a:r>
              <a:rPr b="0" lang="en-IN" sz="1800" spc="15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to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  <a:ea typeface="DejaVu Sans"/>
              </a:rPr>
              <a:t>anyone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without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revealing </a:t>
            </a:r>
            <a:r>
              <a:rPr b="0" lang="en-IN" sz="1800" spc="-392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your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  <a:ea typeface="DejaVu Sans"/>
              </a:rPr>
              <a:t>photo,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name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and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bio.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Just be</a:t>
            </a:r>
            <a:r>
              <a:rPr b="0" lang="en-IN" sz="1800" spc="1" strike="noStrike">
                <a:solidFill>
                  <a:srgbClr val="585858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  <a:ea typeface="DejaVu Sans"/>
              </a:rPr>
              <a:t>anonymous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object 2" descr=""/>
          <p:cNvPicPr/>
          <p:nvPr/>
        </p:nvPicPr>
        <p:blipFill>
          <a:blip r:embed="rId1"/>
          <a:stretch/>
        </p:blipFill>
        <p:spPr>
          <a:xfrm>
            <a:off x="12087000" y="1749600"/>
            <a:ext cx="103680" cy="2818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352800" y="1687320"/>
            <a:ext cx="31334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268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9500+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downloads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  <a:ea typeface="DejaVu Sans"/>
              </a:rPr>
              <a:t>inAndroid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52800" y="2266200"/>
            <a:ext cx="276660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268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70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D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  <a:ea typeface="DejaVu Sans"/>
              </a:rPr>
              <a:t>wn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loads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in</a:t>
            </a:r>
            <a:r>
              <a:rPr b="0" lang="en-IN" sz="1850" spc="-1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itunes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52800" y="2845080"/>
            <a:ext cx="30160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96360" indent="-382680">
              <a:lnSpc>
                <a:spcPct val="100000"/>
              </a:lnSpc>
              <a:spcBef>
                <a:spcPts val="125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850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-185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l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egi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st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ed</a:t>
            </a:r>
            <a:r>
              <a:rPr b="0" lang="en-IN" sz="1850" spc="-21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52800" y="3394080"/>
            <a:ext cx="28807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268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3.7k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Monthly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ActiveUsers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52800" y="3963240"/>
            <a:ext cx="9018000" cy="27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268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50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0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acti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use</a:t>
            </a:r>
            <a:r>
              <a:rPr b="0" lang="en-IN" sz="1850" spc="-35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per</a:t>
            </a:r>
            <a:r>
              <a:rPr b="0" lang="en-IN" sz="1850" spc="-17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d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y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396360" indent="-3826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06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0" lang="en-IN" sz="1850" spc="-6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sio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,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er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  <a:ea typeface="DejaVu Sans"/>
              </a:rPr>
              <a:t>En</a:t>
            </a:r>
            <a:r>
              <a:rPr b="0" lang="en-IN" sz="1850" spc="-46" strike="noStrike">
                <a:solidFill>
                  <a:srgbClr val="c61c43"/>
                </a:solidFill>
                <a:latin typeface="Calibri"/>
                <a:ea typeface="DejaVu Sans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  <a:ea typeface="DejaVu Sans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eme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0" lang="en-IN" sz="1850" spc="-114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  <a:ea typeface="DejaVu Sans"/>
              </a:rPr>
              <a:t>w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as 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12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 Minutes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1" strike="noStrike">
                <a:solidFill>
                  <a:srgbClr val="c61c43"/>
                </a:solidFill>
                <a:latin typeface="Calibri"/>
                <a:ea typeface="DejaVu Sans"/>
              </a:rPr>
              <a:t>21</a:t>
            </a:r>
            <a:r>
              <a:rPr b="0" lang="en-IN" sz="1850" spc="-9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  <a:ea typeface="DejaVu Sans"/>
              </a:rPr>
              <a:t>seconds.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2878920" algn="ctr">
              <a:lnSpc>
                <a:spcPct val="100000"/>
              </a:lnSpc>
              <a:spcBef>
                <a:spcPts val="1154"/>
              </a:spcBef>
              <a:tabLst>
                <a:tab algn="l" pos="0"/>
              </a:tabLst>
            </a:pPr>
            <a:r>
              <a:rPr b="0" lang="en-IN" sz="2400" spc="-72" strike="noStrike">
                <a:solidFill>
                  <a:srgbClr val="c61c43"/>
                </a:solidFill>
                <a:latin typeface="Calibri"/>
                <a:ea typeface="DejaVu Sans"/>
              </a:rPr>
              <a:t>We 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have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currently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disabled our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product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  <a:ea typeface="DejaVu Sans"/>
              </a:rPr>
              <a:t>on 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  <a:ea typeface="DejaVu Sans"/>
              </a:rPr>
              <a:t>playstore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and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c61c43"/>
                </a:solidFill>
                <a:latin typeface="Calibri"/>
                <a:ea typeface="DejaVu Sans"/>
              </a:rPr>
              <a:t>Appstore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work</a:t>
            </a:r>
            <a:r>
              <a:rPr b="0" lang="en-IN" sz="2400" spc="-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more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  <a:ea typeface="DejaVu Sans"/>
              </a:rPr>
              <a:t>on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the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users </a:t>
            </a:r>
            <a:r>
              <a:rPr b="0" lang="en-IN" sz="2400" spc="-53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feedback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  <a:ea typeface="DejaVu Sans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launch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 a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 new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  <a:ea typeface="DejaVu Sans"/>
              </a:rPr>
              <a:t>app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  <a:ea typeface="DejaVu Sans"/>
              </a:rPr>
              <a:t>i.e</a:t>
            </a:r>
            <a:r>
              <a:rPr b="0" lang="en-IN" sz="2400" spc="8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  <a:ea typeface="DejaVu Sans"/>
              </a:rPr>
              <a:t>BeYu.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337680" y="455040"/>
            <a:ext cx="465048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18760"/>
              </a:tabLst>
            </a:pPr>
            <a:r>
              <a:rPr b="1" lang="en-IN" sz="3600" spc="-157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3600" spc="-6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3600" spc="4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1" lang="en-IN" sz="3600" spc="15" strike="noStrike">
                <a:solidFill>
                  <a:srgbClr val="c61c43"/>
                </a:solidFill>
                <a:latin typeface="Calibri"/>
                <a:ea typeface="DejaVu Sans"/>
              </a:rPr>
              <a:t>c</a:t>
            </a:r>
            <a:r>
              <a:rPr b="1" lang="en-IN" sz="3600" spc="4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3600" spc="9" strike="noStrike">
                <a:solidFill>
                  <a:srgbClr val="c61c43"/>
                </a:solidFill>
                <a:latin typeface="Calibri"/>
                <a:ea typeface="DejaVu Sans"/>
              </a:rPr>
              <a:t>i</a:t>
            </a:r>
            <a:r>
              <a:rPr b="1" lang="en-IN" sz="3600" spc="4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1" lang="en-IN" sz="3600" spc="24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3600" spc="21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  <a:ea typeface="DejaVu Sans"/>
              </a:rPr>
              <a:t>f</a:t>
            </a:r>
            <a:r>
              <a:rPr b="1" lang="en-IN" sz="3600" spc="5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3600" spc="21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  <a:ea typeface="DejaVu Sans"/>
              </a:rPr>
              <a:t>eta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  <a:ea typeface="DejaVu Sans"/>
              </a:rPr>
              <a:t>	</a:t>
            </a:r>
            <a:r>
              <a:rPr b="1" lang="en-IN" sz="3600" spc="1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1" lang="en-IN" sz="3600" spc="35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3600" spc="4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3600" spc="35" strike="noStrike">
                <a:solidFill>
                  <a:srgbClr val="c61c43"/>
                </a:solidFill>
                <a:latin typeface="Calibri"/>
                <a:ea typeface="DejaVu Sans"/>
              </a:rPr>
              <a:t>i</a:t>
            </a:r>
            <a:r>
              <a:rPr b="1" lang="en-IN" sz="3600" spc="29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2" name="object 9" descr=""/>
          <p:cNvPicPr/>
          <p:nvPr/>
        </p:nvPicPr>
        <p:blipFill>
          <a:blip r:embed="rId2"/>
          <a:stretch/>
        </p:blipFill>
        <p:spPr>
          <a:xfrm>
            <a:off x="5247000" y="1150560"/>
            <a:ext cx="2084760" cy="4040280"/>
          </a:xfrm>
          <a:prstGeom prst="rect">
            <a:avLst/>
          </a:prstGeom>
          <a:ln>
            <a:noFill/>
          </a:ln>
        </p:spPr>
      </p:pic>
      <p:pic>
        <p:nvPicPr>
          <p:cNvPr id="173" name="object 10" descr=""/>
          <p:cNvPicPr/>
          <p:nvPr/>
        </p:nvPicPr>
        <p:blipFill>
          <a:blip r:embed="rId3"/>
          <a:stretch/>
        </p:blipFill>
        <p:spPr>
          <a:xfrm>
            <a:off x="10821960" y="228600"/>
            <a:ext cx="777240" cy="777240"/>
          </a:xfrm>
          <a:prstGeom prst="rect">
            <a:avLst/>
          </a:prstGeom>
          <a:ln>
            <a:noFill/>
          </a:ln>
        </p:spPr>
      </p:pic>
      <p:sp>
        <p:nvSpPr>
          <p:cNvPr id="174" name="CustomShape 7"/>
          <p:cNvSpPr/>
          <p:nvPr/>
        </p:nvSpPr>
        <p:spPr>
          <a:xfrm>
            <a:off x="8392680" y="2454120"/>
            <a:ext cx="363204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algn="ctr">
              <a:lnSpc>
                <a:spcPct val="99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800" spc="-114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4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IN" sz="1800" spc="-2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55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1" lang="en-IN" sz="1800" spc="-15" strike="noStrike">
                <a:solidFill>
                  <a:srgbClr val="c61c43"/>
                </a:solidFill>
                <a:latin typeface="Times New Roman"/>
                <a:ea typeface="DejaVu Sans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Times New Roman"/>
                <a:ea typeface="DejaVu Sans"/>
              </a:rPr>
              <a:t>r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  <a:ea typeface="DejaVu Sans"/>
              </a:rPr>
              <a:t>e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  <a:ea typeface="DejaVu Sans"/>
              </a:rPr>
              <a:t>nd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  <a:ea typeface="DejaVu Sans"/>
              </a:rPr>
              <a:t>i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  <a:ea typeface="DejaVu Sans"/>
              </a:rPr>
              <a:t>n</a:t>
            </a:r>
            <a:r>
              <a:rPr b="1" lang="en-IN" sz="1800" spc="-1" strike="noStrike">
                <a:solidFill>
                  <a:srgbClr val="c61c43"/>
                </a:solidFill>
                <a:latin typeface="Times New Roman"/>
                <a:ea typeface="DejaVu Sans"/>
              </a:rPr>
              <a:t>g</a:t>
            </a:r>
            <a:r>
              <a:rPr b="1" lang="en-IN" sz="1800" spc="-32" strike="noStrike">
                <a:solidFill>
                  <a:srgbClr val="c61c43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ot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h  </a:t>
            </a:r>
            <a:r>
              <a:rPr b="0" lang="en-IN" sz="1800" spc="-41" strike="noStrike">
                <a:solidFill>
                  <a:srgbClr val="c61c43"/>
                </a:solidFill>
                <a:latin typeface="Calibri"/>
                <a:ea typeface="DejaVu Sans"/>
              </a:rPr>
              <a:t>playstore</a:t>
            </a:r>
            <a:r>
              <a:rPr b="0" lang="en-IN" sz="1800" spc="9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and </a:t>
            </a:r>
            <a:r>
              <a:rPr b="0" lang="en-IN" sz="1800" spc="-26" strike="noStrike">
                <a:solidFill>
                  <a:srgbClr val="c61c43"/>
                </a:solidFill>
                <a:latin typeface="Calibri"/>
                <a:ea typeface="DejaVu Sans"/>
              </a:rPr>
              <a:t>Appstore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and </a:t>
            </a:r>
            <a:r>
              <a:rPr b="0" lang="en-IN" sz="1800" spc="-21" strike="noStrike">
                <a:solidFill>
                  <a:srgbClr val="c61c43"/>
                </a:solidFill>
                <a:latin typeface="Calibri"/>
                <a:ea typeface="DejaVu Sans"/>
              </a:rPr>
              <a:t>yet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did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not </a:t>
            </a:r>
            <a:r>
              <a:rPr b="0" lang="en-IN" sz="1800" spc="-39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find</a:t>
            </a:r>
            <a:r>
              <a:rPr b="0" lang="en-IN" sz="1800" spc="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product</a:t>
            </a:r>
            <a:r>
              <a:rPr b="0" lang="en-IN" sz="1800" spc="-7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  <a:ea typeface="DejaVu Sans"/>
              </a:rPr>
              <a:t>market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  <a:ea typeface="DejaVu Sans"/>
              </a:rPr>
              <a:t>fit.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8786520" y="3447000"/>
            <a:ext cx="284904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f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m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m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7</a:t>
            </a:r>
            <a:endParaRPr b="0" lang="en-IN" sz="1800" spc="-1" strike="noStrike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"/>
              </a:spcBef>
            </a:pP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C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ou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wit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h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j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u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  <a:ea typeface="DejaVu Sans"/>
              </a:rPr>
              <a:t>s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120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b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66" strike="noStrike">
                <a:solidFill>
                  <a:srgbClr val="c61c43"/>
                </a:solidFill>
                <a:latin typeface="Calibri"/>
                <a:ea typeface="DejaVu Sans"/>
              </a:rPr>
              <a:t>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a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1800" spc="-60" strike="noStrike">
                <a:solidFill>
                  <a:srgbClr val="c61c43"/>
                </a:solidFill>
                <a:latin typeface="Calibri"/>
                <a:ea typeface="DejaVu Sans"/>
              </a:rPr>
              <a:t>v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e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  <a:ea typeface="DejaVu Sans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  <a:ea typeface="DejaVu Sans"/>
              </a:rPr>
              <a:t>si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  <a:ea typeface="DejaVu Sans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  <a:ea typeface="DejaVu Sans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35520" y="487440"/>
            <a:ext cx="427392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32" strike="noStrike">
                <a:solidFill>
                  <a:srgbClr val="c61c43"/>
                </a:solidFill>
                <a:latin typeface="Calibri"/>
                <a:ea typeface="DejaVu Sans"/>
              </a:rPr>
              <a:t>Market</a:t>
            </a:r>
            <a:r>
              <a:rPr b="1" lang="en-IN" sz="4000" spc="-41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  <a:ea typeface="DejaVu Sans"/>
              </a:rPr>
              <a:t>Opportunity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0680" y="1514880"/>
            <a:ext cx="3495960" cy="3482640"/>
          </a:xfrm>
          <a:custGeom>
            <a:avLst/>
            <a:gdLst/>
            <a:ahLst/>
            <a:rect l="l" t="t" r="r" b="b"/>
            <a:pathLst>
              <a:path w="3497579" h="3484245">
                <a:moveTo>
                  <a:pt x="3497580" y="1117854"/>
                </a:moveTo>
                <a:lnTo>
                  <a:pt x="3496576" y="1073962"/>
                </a:lnTo>
                <a:lnTo>
                  <a:pt x="3493630" y="1030503"/>
                </a:lnTo>
                <a:lnTo>
                  <a:pt x="3488753" y="987501"/>
                </a:lnTo>
                <a:lnTo>
                  <a:pt x="3481984" y="944981"/>
                </a:lnTo>
                <a:lnTo>
                  <a:pt x="3473373" y="902995"/>
                </a:lnTo>
                <a:lnTo>
                  <a:pt x="3462934" y="861555"/>
                </a:lnTo>
                <a:lnTo>
                  <a:pt x="3450729" y="820699"/>
                </a:lnTo>
                <a:lnTo>
                  <a:pt x="3436785" y="780453"/>
                </a:lnTo>
                <a:lnTo>
                  <a:pt x="3421126" y="740867"/>
                </a:lnTo>
                <a:lnTo>
                  <a:pt x="3403790" y="701941"/>
                </a:lnTo>
                <a:lnTo>
                  <a:pt x="3384842" y="663740"/>
                </a:lnTo>
                <a:lnTo>
                  <a:pt x="3364280" y="626262"/>
                </a:lnTo>
                <a:lnTo>
                  <a:pt x="3342170" y="589572"/>
                </a:lnTo>
                <a:lnTo>
                  <a:pt x="3318535" y="553669"/>
                </a:lnTo>
                <a:lnTo>
                  <a:pt x="3293402" y="518604"/>
                </a:lnTo>
                <a:lnTo>
                  <a:pt x="3266833" y="484403"/>
                </a:lnTo>
                <a:lnTo>
                  <a:pt x="3238843" y="451091"/>
                </a:lnTo>
                <a:lnTo>
                  <a:pt x="3209480" y="418706"/>
                </a:lnTo>
                <a:lnTo>
                  <a:pt x="3178772" y="387286"/>
                </a:lnTo>
                <a:lnTo>
                  <a:pt x="3146755" y="356844"/>
                </a:lnTo>
                <a:lnTo>
                  <a:pt x="3113481" y="327431"/>
                </a:lnTo>
                <a:lnTo>
                  <a:pt x="3078962" y="299059"/>
                </a:lnTo>
                <a:lnTo>
                  <a:pt x="3043263" y="271767"/>
                </a:lnTo>
                <a:lnTo>
                  <a:pt x="3006394" y="245592"/>
                </a:lnTo>
                <a:lnTo>
                  <a:pt x="2968409" y="220560"/>
                </a:lnTo>
                <a:lnTo>
                  <a:pt x="2929331" y="196697"/>
                </a:lnTo>
                <a:lnTo>
                  <a:pt x="2889199" y="174053"/>
                </a:lnTo>
                <a:lnTo>
                  <a:pt x="2848064" y="152628"/>
                </a:lnTo>
                <a:lnTo>
                  <a:pt x="2805950" y="132486"/>
                </a:lnTo>
                <a:lnTo>
                  <a:pt x="2762897" y="113626"/>
                </a:lnTo>
                <a:lnTo>
                  <a:pt x="2718943" y="96113"/>
                </a:lnTo>
                <a:lnTo>
                  <a:pt x="2674112" y="79946"/>
                </a:lnTo>
                <a:lnTo>
                  <a:pt x="2628455" y="65176"/>
                </a:lnTo>
                <a:lnTo>
                  <a:pt x="2582011" y="51828"/>
                </a:lnTo>
                <a:lnTo>
                  <a:pt x="2534793" y="39941"/>
                </a:lnTo>
                <a:lnTo>
                  <a:pt x="2486863" y="29527"/>
                </a:lnTo>
                <a:lnTo>
                  <a:pt x="2438247" y="20637"/>
                </a:lnTo>
                <a:lnTo>
                  <a:pt x="2388984" y="13296"/>
                </a:lnTo>
                <a:lnTo>
                  <a:pt x="2339111" y="7531"/>
                </a:lnTo>
                <a:lnTo>
                  <a:pt x="2288654" y="3365"/>
                </a:lnTo>
                <a:lnTo>
                  <a:pt x="2237663" y="850"/>
                </a:lnTo>
                <a:lnTo>
                  <a:pt x="2186178" y="0"/>
                </a:lnTo>
                <a:lnTo>
                  <a:pt x="2134679" y="850"/>
                </a:lnTo>
                <a:lnTo>
                  <a:pt x="2083689" y="3365"/>
                </a:lnTo>
                <a:lnTo>
                  <a:pt x="2033231" y="7531"/>
                </a:lnTo>
                <a:lnTo>
                  <a:pt x="1983359" y="13296"/>
                </a:lnTo>
                <a:lnTo>
                  <a:pt x="1934095" y="20637"/>
                </a:lnTo>
                <a:lnTo>
                  <a:pt x="1885480" y="29527"/>
                </a:lnTo>
                <a:lnTo>
                  <a:pt x="1837550" y="39941"/>
                </a:lnTo>
                <a:lnTo>
                  <a:pt x="1790331" y="51828"/>
                </a:lnTo>
                <a:lnTo>
                  <a:pt x="1743887" y="65176"/>
                </a:lnTo>
                <a:lnTo>
                  <a:pt x="1698231" y="79946"/>
                </a:lnTo>
                <a:lnTo>
                  <a:pt x="1653400" y="96113"/>
                </a:lnTo>
                <a:lnTo>
                  <a:pt x="1609445" y="113626"/>
                </a:lnTo>
                <a:lnTo>
                  <a:pt x="1566392" y="132486"/>
                </a:lnTo>
                <a:lnTo>
                  <a:pt x="1524279" y="152628"/>
                </a:lnTo>
                <a:lnTo>
                  <a:pt x="1483144" y="174053"/>
                </a:lnTo>
                <a:lnTo>
                  <a:pt x="1443012" y="196697"/>
                </a:lnTo>
                <a:lnTo>
                  <a:pt x="1403934" y="220560"/>
                </a:lnTo>
                <a:lnTo>
                  <a:pt x="1365948" y="245592"/>
                </a:lnTo>
                <a:lnTo>
                  <a:pt x="1329080" y="271767"/>
                </a:lnTo>
                <a:lnTo>
                  <a:pt x="1293380" y="299059"/>
                </a:lnTo>
                <a:lnTo>
                  <a:pt x="1258862" y="327431"/>
                </a:lnTo>
                <a:lnTo>
                  <a:pt x="1225588" y="356844"/>
                </a:lnTo>
                <a:lnTo>
                  <a:pt x="1193571" y="387286"/>
                </a:lnTo>
                <a:lnTo>
                  <a:pt x="1162862" y="418706"/>
                </a:lnTo>
                <a:lnTo>
                  <a:pt x="1133500" y="451091"/>
                </a:lnTo>
                <a:lnTo>
                  <a:pt x="1105509" y="484403"/>
                </a:lnTo>
                <a:lnTo>
                  <a:pt x="1078941" y="518604"/>
                </a:lnTo>
                <a:lnTo>
                  <a:pt x="1053807" y="553669"/>
                </a:lnTo>
                <a:lnTo>
                  <a:pt x="1030173" y="589572"/>
                </a:lnTo>
                <a:lnTo>
                  <a:pt x="1008062" y="626262"/>
                </a:lnTo>
                <a:lnTo>
                  <a:pt x="987501" y="663740"/>
                </a:lnTo>
                <a:lnTo>
                  <a:pt x="968552" y="701941"/>
                </a:lnTo>
                <a:lnTo>
                  <a:pt x="951217" y="740867"/>
                </a:lnTo>
                <a:lnTo>
                  <a:pt x="935558" y="780453"/>
                </a:lnTo>
                <a:lnTo>
                  <a:pt x="921613" y="820699"/>
                </a:lnTo>
                <a:lnTo>
                  <a:pt x="909408" y="861555"/>
                </a:lnTo>
                <a:lnTo>
                  <a:pt x="898969" y="902995"/>
                </a:lnTo>
                <a:lnTo>
                  <a:pt x="890358" y="944981"/>
                </a:lnTo>
                <a:lnTo>
                  <a:pt x="883589" y="987501"/>
                </a:lnTo>
                <a:lnTo>
                  <a:pt x="878713" y="1030503"/>
                </a:lnTo>
                <a:lnTo>
                  <a:pt x="875957" y="1071143"/>
                </a:lnTo>
                <a:lnTo>
                  <a:pt x="845959" y="1078217"/>
                </a:lnTo>
                <a:lnTo>
                  <a:pt x="798995" y="1091107"/>
                </a:lnTo>
                <a:lnTo>
                  <a:pt x="752906" y="1105560"/>
                </a:lnTo>
                <a:lnTo>
                  <a:pt x="707732" y="1121537"/>
                </a:lnTo>
                <a:lnTo>
                  <a:pt x="663536" y="1138986"/>
                </a:lnTo>
                <a:lnTo>
                  <a:pt x="620344" y="1157897"/>
                </a:lnTo>
                <a:lnTo>
                  <a:pt x="578218" y="1178217"/>
                </a:lnTo>
                <a:lnTo>
                  <a:pt x="537197" y="1199896"/>
                </a:lnTo>
                <a:lnTo>
                  <a:pt x="497319" y="1222921"/>
                </a:lnTo>
                <a:lnTo>
                  <a:pt x="458622" y="1247241"/>
                </a:lnTo>
                <a:lnTo>
                  <a:pt x="421182" y="1272819"/>
                </a:lnTo>
                <a:lnTo>
                  <a:pt x="385013" y="1299616"/>
                </a:lnTo>
                <a:lnTo>
                  <a:pt x="350177" y="1327594"/>
                </a:lnTo>
                <a:lnTo>
                  <a:pt x="316699" y="1356728"/>
                </a:lnTo>
                <a:lnTo>
                  <a:pt x="284645" y="1386979"/>
                </a:lnTo>
                <a:lnTo>
                  <a:pt x="254063" y="1418285"/>
                </a:lnTo>
                <a:lnTo>
                  <a:pt x="224980" y="1450644"/>
                </a:lnTo>
                <a:lnTo>
                  <a:pt x="197446" y="1483982"/>
                </a:lnTo>
                <a:lnTo>
                  <a:pt x="171513" y="1518285"/>
                </a:lnTo>
                <a:lnTo>
                  <a:pt x="147218" y="1553514"/>
                </a:lnTo>
                <a:lnTo>
                  <a:pt x="124599" y="1589633"/>
                </a:lnTo>
                <a:lnTo>
                  <a:pt x="103720" y="1626590"/>
                </a:lnTo>
                <a:lnTo>
                  <a:pt x="84620" y="1664360"/>
                </a:lnTo>
                <a:lnTo>
                  <a:pt x="67335" y="1702904"/>
                </a:lnTo>
                <a:lnTo>
                  <a:pt x="51917" y="1742186"/>
                </a:lnTo>
                <a:lnTo>
                  <a:pt x="38417" y="1782152"/>
                </a:lnTo>
                <a:lnTo>
                  <a:pt x="26860" y="1822792"/>
                </a:lnTo>
                <a:lnTo>
                  <a:pt x="17310" y="1864042"/>
                </a:lnTo>
                <a:lnTo>
                  <a:pt x="9804" y="1905889"/>
                </a:lnTo>
                <a:lnTo>
                  <a:pt x="4381" y="1948281"/>
                </a:lnTo>
                <a:lnTo>
                  <a:pt x="1092" y="1991169"/>
                </a:lnTo>
                <a:lnTo>
                  <a:pt x="0" y="2034552"/>
                </a:lnTo>
                <a:lnTo>
                  <a:pt x="1092" y="2077923"/>
                </a:lnTo>
                <a:lnTo>
                  <a:pt x="4381" y="2120811"/>
                </a:lnTo>
                <a:lnTo>
                  <a:pt x="9804" y="2163203"/>
                </a:lnTo>
                <a:lnTo>
                  <a:pt x="17310" y="2205050"/>
                </a:lnTo>
                <a:lnTo>
                  <a:pt x="26860" y="2246299"/>
                </a:lnTo>
                <a:lnTo>
                  <a:pt x="38417" y="2286939"/>
                </a:lnTo>
                <a:lnTo>
                  <a:pt x="51917" y="2326906"/>
                </a:lnTo>
                <a:lnTo>
                  <a:pt x="67335" y="2366187"/>
                </a:lnTo>
                <a:lnTo>
                  <a:pt x="84620" y="2404732"/>
                </a:lnTo>
                <a:lnTo>
                  <a:pt x="103720" y="2442502"/>
                </a:lnTo>
                <a:lnTo>
                  <a:pt x="124599" y="2479459"/>
                </a:lnTo>
                <a:lnTo>
                  <a:pt x="147218" y="2515578"/>
                </a:lnTo>
                <a:lnTo>
                  <a:pt x="171513" y="2550807"/>
                </a:lnTo>
                <a:lnTo>
                  <a:pt x="197446" y="2585110"/>
                </a:lnTo>
                <a:lnTo>
                  <a:pt x="224980" y="2618448"/>
                </a:lnTo>
                <a:lnTo>
                  <a:pt x="254063" y="2650807"/>
                </a:lnTo>
                <a:lnTo>
                  <a:pt x="284645" y="2682113"/>
                </a:lnTo>
                <a:lnTo>
                  <a:pt x="316699" y="2712364"/>
                </a:lnTo>
                <a:lnTo>
                  <a:pt x="350164" y="2741498"/>
                </a:lnTo>
                <a:lnTo>
                  <a:pt x="385013" y="2769476"/>
                </a:lnTo>
                <a:lnTo>
                  <a:pt x="421182" y="2796273"/>
                </a:lnTo>
                <a:lnTo>
                  <a:pt x="458622" y="2821851"/>
                </a:lnTo>
                <a:lnTo>
                  <a:pt x="497319" y="2846171"/>
                </a:lnTo>
                <a:lnTo>
                  <a:pt x="537197" y="2869196"/>
                </a:lnTo>
                <a:lnTo>
                  <a:pt x="578218" y="2890875"/>
                </a:lnTo>
                <a:lnTo>
                  <a:pt x="620344" y="2911195"/>
                </a:lnTo>
                <a:lnTo>
                  <a:pt x="663536" y="2930106"/>
                </a:lnTo>
                <a:lnTo>
                  <a:pt x="707732" y="2947555"/>
                </a:lnTo>
                <a:lnTo>
                  <a:pt x="752906" y="2963532"/>
                </a:lnTo>
                <a:lnTo>
                  <a:pt x="798995" y="2977985"/>
                </a:lnTo>
                <a:lnTo>
                  <a:pt x="845959" y="2990875"/>
                </a:lnTo>
                <a:lnTo>
                  <a:pt x="893762" y="3002165"/>
                </a:lnTo>
                <a:lnTo>
                  <a:pt x="942352" y="3011830"/>
                </a:lnTo>
                <a:lnTo>
                  <a:pt x="991692" y="3019818"/>
                </a:lnTo>
                <a:lnTo>
                  <a:pt x="1041730" y="3026092"/>
                </a:lnTo>
                <a:lnTo>
                  <a:pt x="1092415" y="3030626"/>
                </a:lnTo>
                <a:lnTo>
                  <a:pt x="1143711" y="3033369"/>
                </a:lnTo>
                <a:lnTo>
                  <a:pt x="1195578" y="3034284"/>
                </a:lnTo>
                <a:lnTo>
                  <a:pt x="1247432" y="3033369"/>
                </a:lnTo>
                <a:lnTo>
                  <a:pt x="1298727" y="3030626"/>
                </a:lnTo>
                <a:lnTo>
                  <a:pt x="1349413" y="3026092"/>
                </a:lnTo>
                <a:lnTo>
                  <a:pt x="1399451" y="3019818"/>
                </a:lnTo>
                <a:lnTo>
                  <a:pt x="1442072" y="3012922"/>
                </a:lnTo>
                <a:lnTo>
                  <a:pt x="1450428" y="3027705"/>
                </a:lnTo>
                <a:lnTo>
                  <a:pt x="1472819" y="3062262"/>
                </a:lnTo>
                <a:lnTo>
                  <a:pt x="1497495" y="3095853"/>
                </a:lnTo>
                <a:lnTo>
                  <a:pt x="1524381" y="3128416"/>
                </a:lnTo>
                <a:lnTo>
                  <a:pt x="1553413" y="3159899"/>
                </a:lnTo>
                <a:lnTo>
                  <a:pt x="1584528" y="3190265"/>
                </a:lnTo>
                <a:lnTo>
                  <a:pt x="1617624" y="3219450"/>
                </a:lnTo>
                <a:lnTo>
                  <a:pt x="1652651" y="3247390"/>
                </a:lnTo>
                <a:lnTo>
                  <a:pt x="1689531" y="3274060"/>
                </a:lnTo>
                <a:lnTo>
                  <a:pt x="1728190" y="3299383"/>
                </a:lnTo>
                <a:lnTo>
                  <a:pt x="1768563" y="3323310"/>
                </a:lnTo>
                <a:lnTo>
                  <a:pt x="1810562" y="3345802"/>
                </a:lnTo>
                <a:lnTo>
                  <a:pt x="1854123" y="3366795"/>
                </a:lnTo>
                <a:lnTo>
                  <a:pt x="1899170" y="3386239"/>
                </a:lnTo>
                <a:lnTo>
                  <a:pt x="1945640" y="3404070"/>
                </a:lnTo>
                <a:lnTo>
                  <a:pt x="1993442" y="3420262"/>
                </a:lnTo>
                <a:lnTo>
                  <a:pt x="2042528" y="3434740"/>
                </a:lnTo>
                <a:lnTo>
                  <a:pt x="2092807" y="3447453"/>
                </a:lnTo>
                <a:lnTo>
                  <a:pt x="2144204" y="3458362"/>
                </a:lnTo>
                <a:lnTo>
                  <a:pt x="2196655" y="3467404"/>
                </a:lnTo>
                <a:lnTo>
                  <a:pt x="2250084" y="3474529"/>
                </a:lnTo>
                <a:lnTo>
                  <a:pt x="2304427" y="3479685"/>
                </a:lnTo>
                <a:lnTo>
                  <a:pt x="2359596" y="3482810"/>
                </a:lnTo>
                <a:lnTo>
                  <a:pt x="2415540" y="3483864"/>
                </a:lnTo>
                <a:lnTo>
                  <a:pt x="2471470" y="3482810"/>
                </a:lnTo>
                <a:lnTo>
                  <a:pt x="2526639" y="3479685"/>
                </a:lnTo>
                <a:lnTo>
                  <a:pt x="2580983" y="3474529"/>
                </a:lnTo>
                <a:lnTo>
                  <a:pt x="2634411" y="3467404"/>
                </a:lnTo>
                <a:lnTo>
                  <a:pt x="2686862" y="3458362"/>
                </a:lnTo>
                <a:lnTo>
                  <a:pt x="2738259" y="3447453"/>
                </a:lnTo>
                <a:lnTo>
                  <a:pt x="2788539" y="3434740"/>
                </a:lnTo>
                <a:lnTo>
                  <a:pt x="2837624" y="3420262"/>
                </a:lnTo>
                <a:lnTo>
                  <a:pt x="2885427" y="3404070"/>
                </a:lnTo>
                <a:lnTo>
                  <a:pt x="2931896" y="3386239"/>
                </a:lnTo>
                <a:lnTo>
                  <a:pt x="2976943" y="3366795"/>
                </a:lnTo>
                <a:lnTo>
                  <a:pt x="3020504" y="3345802"/>
                </a:lnTo>
                <a:lnTo>
                  <a:pt x="3062503" y="3323310"/>
                </a:lnTo>
                <a:lnTo>
                  <a:pt x="3102876" y="3299383"/>
                </a:lnTo>
                <a:lnTo>
                  <a:pt x="3141535" y="3274060"/>
                </a:lnTo>
                <a:lnTo>
                  <a:pt x="3178416" y="3247390"/>
                </a:lnTo>
                <a:lnTo>
                  <a:pt x="3213443" y="3219450"/>
                </a:lnTo>
                <a:lnTo>
                  <a:pt x="3246539" y="3190265"/>
                </a:lnTo>
                <a:lnTo>
                  <a:pt x="3277654" y="3159899"/>
                </a:lnTo>
                <a:lnTo>
                  <a:pt x="3306686" y="3128416"/>
                </a:lnTo>
                <a:lnTo>
                  <a:pt x="3333572" y="3095853"/>
                </a:lnTo>
                <a:lnTo>
                  <a:pt x="3358248" y="3062262"/>
                </a:lnTo>
                <a:lnTo>
                  <a:pt x="3380638" y="3027705"/>
                </a:lnTo>
                <a:lnTo>
                  <a:pt x="3400666" y="2992234"/>
                </a:lnTo>
                <a:lnTo>
                  <a:pt x="3418255" y="2955887"/>
                </a:lnTo>
                <a:lnTo>
                  <a:pt x="3433343" y="2918739"/>
                </a:lnTo>
                <a:lnTo>
                  <a:pt x="3445853" y="2880830"/>
                </a:lnTo>
                <a:lnTo>
                  <a:pt x="3455695" y="2842209"/>
                </a:lnTo>
                <a:lnTo>
                  <a:pt x="3462832" y="2802928"/>
                </a:lnTo>
                <a:lnTo>
                  <a:pt x="3467163" y="2763050"/>
                </a:lnTo>
                <a:lnTo>
                  <a:pt x="3468624" y="2722626"/>
                </a:lnTo>
                <a:lnTo>
                  <a:pt x="3467163" y="2682214"/>
                </a:lnTo>
                <a:lnTo>
                  <a:pt x="3462832" y="2642336"/>
                </a:lnTo>
                <a:lnTo>
                  <a:pt x="3455695" y="2603055"/>
                </a:lnTo>
                <a:lnTo>
                  <a:pt x="3445853" y="2564434"/>
                </a:lnTo>
                <a:lnTo>
                  <a:pt x="3433343" y="2526525"/>
                </a:lnTo>
                <a:lnTo>
                  <a:pt x="3418255" y="2489377"/>
                </a:lnTo>
                <a:lnTo>
                  <a:pt x="3400666" y="2453030"/>
                </a:lnTo>
                <a:lnTo>
                  <a:pt x="3380638" y="2417559"/>
                </a:lnTo>
                <a:lnTo>
                  <a:pt x="3358248" y="2383002"/>
                </a:lnTo>
                <a:lnTo>
                  <a:pt x="3333572" y="2349411"/>
                </a:lnTo>
                <a:lnTo>
                  <a:pt x="3306686" y="2316848"/>
                </a:lnTo>
                <a:lnTo>
                  <a:pt x="3277654" y="2285365"/>
                </a:lnTo>
                <a:lnTo>
                  <a:pt x="3246539" y="2254999"/>
                </a:lnTo>
                <a:lnTo>
                  <a:pt x="3213443" y="2225814"/>
                </a:lnTo>
                <a:lnTo>
                  <a:pt x="3178416" y="2197874"/>
                </a:lnTo>
                <a:lnTo>
                  <a:pt x="3141535" y="2171204"/>
                </a:lnTo>
                <a:lnTo>
                  <a:pt x="3102876" y="2145881"/>
                </a:lnTo>
                <a:lnTo>
                  <a:pt x="3062503" y="2121954"/>
                </a:lnTo>
                <a:lnTo>
                  <a:pt x="3020504" y="2099462"/>
                </a:lnTo>
                <a:lnTo>
                  <a:pt x="2976943" y="2078469"/>
                </a:lnTo>
                <a:lnTo>
                  <a:pt x="2931896" y="2059025"/>
                </a:lnTo>
                <a:lnTo>
                  <a:pt x="2909265" y="2050351"/>
                </a:lnTo>
                <a:lnTo>
                  <a:pt x="2929331" y="2039023"/>
                </a:lnTo>
                <a:lnTo>
                  <a:pt x="2968409" y="2015159"/>
                </a:lnTo>
                <a:lnTo>
                  <a:pt x="3006394" y="1990128"/>
                </a:lnTo>
                <a:lnTo>
                  <a:pt x="3043263" y="1963953"/>
                </a:lnTo>
                <a:lnTo>
                  <a:pt x="3078962" y="1936661"/>
                </a:lnTo>
                <a:lnTo>
                  <a:pt x="3113481" y="1908289"/>
                </a:lnTo>
                <a:lnTo>
                  <a:pt x="3146755" y="1878876"/>
                </a:lnTo>
                <a:lnTo>
                  <a:pt x="3178772" y="1848434"/>
                </a:lnTo>
                <a:lnTo>
                  <a:pt x="3209480" y="1817014"/>
                </a:lnTo>
                <a:lnTo>
                  <a:pt x="3238843" y="1784629"/>
                </a:lnTo>
                <a:lnTo>
                  <a:pt x="3266833" y="1751317"/>
                </a:lnTo>
                <a:lnTo>
                  <a:pt x="3293402" y="1717116"/>
                </a:lnTo>
                <a:lnTo>
                  <a:pt x="3318535" y="1682051"/>
                </a:lnTo>
                <a:lnTo>
                  <a:pt x="3342170" y="1646148"/>
                </a:lnTo>
                <a:lnTo>
                  <a:pt x="3364280" y="1609458"/>
                </a:lnTo>
                <a:lnTo>
                  <a:pt x="3384842" y="1571980"/>
                </a:lnTo>
                <a:lnTo>
                  <a:pt x="3403790" y="1533779"/>
                </a:lnTo>
                <a:lnTo>
                  <a:pt x="3421126" y="1494853"/>
                </a:lnTo>
                <a:lnTo>
                  <a:pt x="3436785" y="1455267"/>
                </a:lnTo>
                <a:lnTo>
                  <a:pt x="3450729" y="1415021"/>
                </a:lnTo>
                <a:lnTo>
                  <a:pt x="3462934" y="1374165"/>
                </a:lnTo>
                <a:lnTo>
                  <a:pt x="3473373" y="1332725"/>
                </a:lnTo>
                <a:lnTo>
                  <a:pt x="3481984" y="1290739"/>
                </a:lnTo>
                <a:lnTo>
                  <a:pt x="3488753" y="1248219"/>
                </a:lnTo>
                <a:lnTo>
                  <a:pt x="3493630" y="1205217"/>
                </a:lnTo>
                <a:lnTo>
                  <a:pt x="3496576" y="1161757"/>
                </a:lnTo>
                <a:lnTo>
                  <a:pt x="3497580" y="1117854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894600" y="5348880"/>
            <a:ext cx="317088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809640" indent="-795960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Social</a:t>
            </a:r>
            <a:r>
              <a:rPr b="0" lang="en-IN" sz="2000" spc="-5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 Light"/>
                <a:ea typeface="DejaVu Sans"/>
              </a:rPr>
              <a:t>Networking</a:t>
            </a:r>
            <a:r>
              <a:rPr b="0" lang="en-IN" sz="2000" spc="-6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is</a:t>
            </a:r>
            <a:r>
              <a:rPr b="0" lang="en-IN" sz="2000" spc="-1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  <a:ea typeface="DejaVu Sans"/>
              </a:rPr>
              <a:t>$55</a:t>
            </a:r>
            <a:r>
              <a:rPr b="0" lang="en-IN" sz="2000" spc="-3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c61c43"/>
                </a:solidFill>
                <a:latin typeface="Calibri Light"/>
                <a:ea typeface="DejaVu Sans"/>
              </a:rPr>
              <a:t>Billion </a:t>
            </a:r>
            <a:r>
              <a:rPr b="0" lang="en-IN" sz="2000" spc="-43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  <a:ea typeface="DejaVu Sans"/>
              </a:rPr>
              <a:t>industry</a:t>
            </a:r>
            <a:r>
              <a:rPr b="0" lang="en-IN" sz="2000" spc="-55" strike="noStrike">
                <a:solidFill>
                  <a:srgbClr val="c61c43"/>
                </a:solidFill>
                <a:latin typeface="Calibri Light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61c43"/>
                </a:solidFill>
                <a:latin typeface="Calibri Light"/>
                <a:ea typeface="DejaVu Sans"/>
              </a:rPr>
              <a:t>(2019)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10608480" y="536400"/>
            <a:ext cx="975600" cy="97704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1917000" y="1888560"/>
            <a:ext cx="151956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34200" algn="ctr">
              <a:lnSpc>
                <a:spcPct val="100000"/>
              </a:lnSpc>
              <a:spcBef>
                <a:spcPts val="1420"/>
              </a:spcBef>
            </a:pPr>
            <a:r>
              <a:rPr b="0" lang="en-IN" sz="4000" spc="-140" strike="noStrike">
                <a:solidFill>
                  <a:srgbClr val="ffffff"/>
                </a:solidFill>
                <a:latin typeface="Calibri"/>
                <a:ea typeface="DejaVu Sans"/>
              </a:rPr>
              <a:t>TAM</a:t>
            </a:r>
            <a:endParaRPr b="0" lang="en-IN" sz="4000" spc="-1" strike="noStrike">
              <a:latin typeface="Arial"/>
            </a:endParaRPr>
          </a:p>
          <a:p>
            <a:pPr marL="34200" algn="ctr">
              <a:lnSpc>
                <a:spcPct val="100000"/>
              </a:lnSpc>
              <a:spcBef>
                <a:spcPts val="794"/>
              </a:spcBef>
            </a:pPr>
            <a:r>
              <a:rPr b="1" lang="en-IN" sz="2400" spc="-12" strike="noStrike">
                <a:solidFill>
                  <a:srgbClr val="ffffff"/>
                </a:solidFill>
                <a:latin typeface="Segoe UI"/>
                <a:ea typeface="DejaVu Sans"/>
              </a:rPr>
              <a:t>$12</a:t>
            </a:r>
            <a:r>
              <a:rPr b="1" lang="en-IN" sz="2400" spc="-131" strike="noStrike">
                <a:solidFill>
                  <a:srgbClr val="ffffff"/>
                </a:solidFill>
                <a:latin typeface="Segoe UI"/>
                <a:ea typeface="DejaVu Sans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Segoe UI"/>
                <a:ea typeface="DejaVu Sans"/>
              </a:rPr>
              <a:t>billion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729720" y="3024720"/>
            <a:ext cx="1054080" cy="9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>
            <a:spAutoFit/>
          </a:bodyPr>
          <a:p>
            <a:pPr algn="ctr">
              <a:lnSpc>
                <a:spcPct val="100000"/>
              </a:lnSpc>
              <a:spcBef>
                <a:spcPts val="476"/>
              </a:spcBef>
            </a:pPr>
            <a:r>
              <a:rPr b="0" lang="en-IN" sz="3200" spc="-12" strike="noStrike">
                <a:solidFill>
                  <a:srgbClr val="ffffff"/>
                </a:solidFill>
                <a:latin typeface="Calibri"/>
                <a:ea typeface="DejaVu Sans"/>
              </a:rPr>
              <a:t>SAM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$31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  <a:ea typeface="DejaVu Sans"/>
              </a:rPr>
              <a:t>0</a:t>
            </a:r>
            <a:r>
              <a:rPr b="1" lang="en-IN" sz="1400" spc="-80" strike="noStrike">
                <a:solidFill>
                  <a:srgbClr val="ffffff"/>
                </a:solidFill>
                <a:latin typeface="Segoe UI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  <a:ea typeface="DejaVu Sans"/>
              </a:rPr>
              <a:t>m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il</a:t>
            </a:r>
            <a:r>
              <a:rPr b="1" lang="en-IN" sz="1400" spc="-12" strike="noStrike">
                <a:solidFill>
                  <a:srgbClr val="ffffff"/>
                </a:solidFill>
                <a:latin typeface="Segoe UI"/>
                <a:ea typeface="DejaVu Sans"/>
              </a:rPr>
              <a:t>l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  <a:ea typeface="DejaVu Sans"/>
              </a:rPr>
              <a:t>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253600" y="3553200"/>
            <a:ext cx="111168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>
            <a:spAutoFit/>
          </a:bodyPr>
          <a:p>
            <a:pPr algn="ctr">
              <a:lnSpc>
                <a:spcPct val="100000"/>
              </a:lnSpc>
              <a:spcBef>
                <a:spcPts val="709"/>
              </a:spcBef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SOM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1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$155</a:t>
            </a:r>
            <a:r>
              <a:rPr b="1" lang="en-IN" sz="1600" spc="-72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600" spc="-7" strike="noStrike">
                <a:solidFill>
                  <a:srgbClr val="ffffff"/>
                </a:solidFill>
                <a:latin typeface="Times New Roman"/>
                <a:ea typeface="DejaVu Sans"/>
              </a:rPr>
              <a:t>Million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5280120" y="1889280"/>
            <a:ext cx="455832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ts val="2106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Global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online</a:t>
            </a:r>
            <a:r>
              <a:rPr b="0" lang="en-IN" sz="1800" spc="9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dating services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373737"/>
                </a:solidFill>
                <a:latin typeface="Calibri"/>
                <a:ea typeface="DejaVu Sans"/>
              </a:rPr>
              <a:t>market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  <a:ea typeface="DejaVu Sans"/>
              </a:rPr>
              <a:t>to grow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ts val="4266"/>
              </a:lnSpc>
            </a:pPr>
            <a:r>
              <a:rPr b="0" lang="en-IN" sz="3600" spc="-12" strike="noStrike">
                <a:solidFill>
                  <a:srgbClr val="c61c43"/>
                </a:solidFill>
                <a:latin typeface="Calibri"/>
                <a:ea typeface="DejaVu Sans"/>
              </a:rPr>
              <a:t>CAGR</a:t>
            </a:r>
            <a:r>
              <a:rPr b="0" lang="en-IN" sz="3600" spc="-26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0" lang="en-IN" sz="3600" spc="-7" strike="noStrike">
                <a:solidFill>
                  <a:srgbClr val="c61c43"/>
                </a:solidFill>
                <a:latin typeface="Calibri"/>
                <a:ea typeface="DejaVu Sans"/>
              </a:rPr>
              <a:t>of</a:t>
            </a:r>
            <a:r>
              <a:rPr b="0" lang="en-IN" sz="3600" spc="-15" strike="noStrike">
                <a:solidFill>
                  <a:srgbClr val="c61c43"/>
                </a:solidFill>
                <a:latin typeface="Calibri"/>
                <a:ea typeface="DejaVu Sans"/>
              </a:rPr>
              <a:t> 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  <a:ea typeface="DejaVu Sans"/>
              </a:rPr>
              <a:t>5.31%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6666840" y="3768840"/>
            <a:ext cx="4921560" cy="22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6520" indent="-1332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Bringing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Influencers</a:t>
            </a:r>
            <a:endParaRPr b="0" lang="en-IN" sz="1800" spc="-1" strike="noStrike">
              <a:latin typeface="Arial"/>
            </a:endParaRPr>
          </a:p>
          <a:p>
            <a:pPr marL="146520" indent="-133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Highly</a:t>
            </a:r>
            <a:r>
              <a:rPr b="0" lang="en-IN" sz="1800" spc="49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viral</a:t>
            </a:r>
            <a:r>
              <a:rPr b="0" lang="en-IN" sz="1800" spc="-100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product</a:t>
            </a:r>
            <a:endParaRPr b="0" lang="en-IN" sz="1800" spc="-1" strike="noStrike">
              <a:latin typeface="Arial"/>
            </a:endParaRPr>
          </a:p>
          <a:p>
            <a:pPr marL="146520" indent="-133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College</a:t>
            </a:r>
            <a:r>
              <a:rPr b="0" lang="en-IN" sz="1800" spc="-1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Campaigning</a:t>
            </a:r>
            <a:r>
              <a:rPr b="0" lang="en-IN" sz="1800" spc="-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and running viral</a:t>
            </a:r>
            <a:r>
              <a:rPr b="0" lang="en-IN" sz="1800" spc="-1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campaigns.</a:t>
            </a:r>
            <a:endParaRPr b="0" lang="en-IN" sz="1800" spc="-1" strike="noStrike">
              <a:latin typeface="Arial"/>
            </a:endParaRPr>
          </a:p>
          <a:p>
            <a:pPr marL="146520" indent="-133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Product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Hunt,</a:t>
            </a:r>
            <a:r>
              <a:rPr b="0" lang="en-IN" sz="1800" spc="3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Calibri Light"/>
                <a:ea typeface="DejaVu Sans"/>
              </a:rPr>
              <a:t>Hacker</a:t>
            </a:r>
            <a:r>
              <a:rPr b="0" lang="en-IN" sz="1800" spc="-106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News,</a:t>
            </a:r>
            <a:r>
              <a:rPr b="0" lang="en-IN" sz="1800" spc="60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Flipboard,</a:t>
            </a:r>
            <a:r>
              <a:rPr b="0" lang="en-IN" sz="1800" spc="80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TechCrunch</a:t>
            </a:r>
            <a:endParaRPr b="0" lang="en-IN" sz="1800" spc="-1" strike="noStrike">
              <a:latin typeface="Arial"/>
            </a:endParaRPr>
          </a:p>
          <a:p>
            <a:pPr marL="146520" indent="-133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Bloggers</a:t>
            </a: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and</a:t>
            </a:r>
            <a:r>
              <a:rPr b="0" lang="en-IN" sz="1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youtubers,</a:t>
            </a: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SEO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and</a:t>
            </a: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ASO</a:t>
            </a:r>
            <a:endParaRPr b="0" lang="en-IN" sz="1800" spc="-1" strike="noStrike">
              <a:latin typeface="Arial"/>
            </a:endParaRPr>
          </a:p>
          <a:p>
            <a:pPr marL="146520" indent="-133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147240"/>
              </a:tabLst>
            </a:pPr>
            <a:r>
              <a:rPr b="0" lang="en-IN" sz="1800" spc="-7" strike="noStrike">
                <a:solidFill>
                  <a:srgbClr val="000000"/>
                </a:solidFill>
                <a:latin typeface="Calibri Light"/>
                <a:ea typeface="DejaVu Sans"/>
              </a:rPr>
              <a:t>Inbuilt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Sharing</a:t>
            </a:r>
            <a:r>
              <a:rPr b="0" lang="en-IN" sz="1800" spc="2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4" strike="noStrike">
                <a:solidFill>
                  <a:srgbClr val="000000"/>
                </a:solidFill>
                <a:latin typeface="Calibri Light"/>
                <a:ea typeface="DejaVu Sans"/>
              </a:rPr>
              <a:t>to</a:t>
            </a:r>
            <a:r>
              <a:rPr b="0" lang="en-IN" sz="1800" spc="43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other</a:t>
            </a:r>
            <a:r>
              <a:rPr b="0" lang="en-IN" sz="1800" spc="55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IN" sz="1800" spc="1" strike="noStrike">
                <a:solidFill>
                  <a:srgbClr val="000000"/>
                </a:solidFill>
                <a:latin typeface="Calibri Light"/>
                <a:ea typeface="DejaVu Sans"/>
              </a:rPr>
              <a:t>networks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6088680" y="3138120"/>
            <a:ext cx="32864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G</a:t>
            </a:r>
            <a:r>
              <a:rPr b="0" lang="en-IN" sz="2200" spc="-1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o</a:t>
            </a:r>
            <a:r>
              <a:rPr b="0" lang="en-IN" sz="2200" spc="9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-</a:t>
            </a:r>
            <a:r>
              <a:rPr b="0" lang="en-IN" sz="2200" spc="15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T</a:t>
            </a:r>
            <a:r>
              <a:rPr b="0" lang="en-IN" sz="2200" spc="9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o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-</a:t>
            </a:r>
            <a:r>
              <a:rPr b="0" lang="en-IN" sz="2200" spc="29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M</a:t>
            </a:r>
            <a:r>
              <a:rPr b="0" lang="en-IN" sz="2200" spc="-1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a r</a:t>
            </a:r>
            <a:r>
              <a:rPr b="0" lang="en-IN" sz="2200" spc="4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1" strike="noStrike">
                <a:solidFill>
                  <a:srgbClr val="000000"/>
                </a:solidFill>
                <a:latin typeface="SimSun"/>
                <a:ea typeface="DejaVu Sans"/>
              </a:rPr>
              <a:t>k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e</a:t>
            </a:r>
            <a:r>
              <a:rPr b="0" lang="en-IN" sz="2200" spc="24" strike="noStrike">
                <a:solidFill>
                  <a:srgbClr val="000000"/>
                </a:solidFill>
                <a:latin typeface="SimSun"/>
                <a:ea typeface="DejaVu Sans"/>
              </a:rPr>
              <a:t> </a:t>
            </a:r>
            <a:r>
              <a:rPr b="0" lang="en-IN" sz="2200" spc="-7" strike="noStrike">
                <a:solidFill>
                  <a:srgbClr val="000000"/>
                </a:solidFill>
                <a:latin typeface="SimSun"/>
                <a:ea typeface="DejaVu Sans"/>
              </a:rPr>
              <a:t>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74040" y="357480"/>
            <a:ext cx="333108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Business</a:t>
            </a:r>
            <a:r>
              <a:rPr b="1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Model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188" name="Group 2"/>
          <p:cNvGrpSpPr/>
          <p:nvPr/>
        </p:nvGrpSpPr>
        <p:grpSpPr>
          <a:xfrm>
            <a:off x="202680" y="536400"/>
            <a:ext cx="11381400" cy="5591880"/>
            <a:chOff x="202680" y="536400"/>
            <a:chExt cx="11381400" cy="5591880"/>
          </a:xfrm>
        </p:grpSpPr>
        <p:pic>
          <p:nvPicPr>
            <p:cNvPr id="189" name="object 5" descr=""/>
            <p:cNvPicPr/>
            <p:nvPr/>
          </p:nvPicPr>
          <p:blipFill>
            <a:blip r:embed="rId2"/>
            <a:stretch/>
          </p:blipFill>
          <p:spPr>
            <a:xfrm>
              <a:off x="2177640" y="1417320"/>
              <a:ext cx="2635200" cy="263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object 6" descr=""/>
            <p:cNvPicPr/>
            <p:nvPr/>
          </p:nvPicPr>
          <p:blipFill>
            <a:blip r:embed="rId3"/>
            <a:stretch/>
          </p:blipFill>
          <p:spPr>
            <a:xfrm>
              <a:off x="10608480" y="536400"/>
              <a:ext cx="975600" cy="97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1" name="CustomShape 3"/>
            <p:cNvSpPr/>
            <p:nvPr/>
          </p:nvSpPr>
          <p:spPr>
            <a:xfrm>
              <a:off x="202680" y="4485240"/>
              <a:ext cx="6791040" cy="1643040"/>
            </a:xfrm>
            <a:custGeom>
              <a:avLst/>
              <a:gdLst/>
              <a:ahLst/>
              <a:rect l="l" t="t" r="r" b="b"/>
              <a:pathLst>
                <a:path w="6792595" h="1644650">
                  <a:moveTo>
                    <a:pt x="6792468" y="317500"/>
                  </a:moveTo>
                  <a:lnTo>
                    <a:pt x="6788251" y="270586"/>
                  </a:lnTo>
                  <a:lnTo>
                    <a:pt x="6776123" y="226415"/>
                  </a:lnTo>
                  <a:lnTo>
                    <a:pt x="6756794" y="185750"/>
                  </a:lnTo>
                  <a:lnTo>
                    <a:pt x="6731025" y="149301"/>
                  </a:lnTo>
                  <a:lnTo>
                    <a:pt x="6699555" y="117830"/>
                  </a:lnTo>
                  <a:lnTo>
                    <a:pt x="6663106" y="92062"/>
                  </a:lnTo>
                  <a:lnTo>
                    <a:pt x="6622440" y="72732"/>
                  </a:lnTo>
                  <a:lnTo>
                    <a:pt x="6578270" y="60604"/>
                  </a:lnTo>
                  <a:lnTo>
                    <a:pt x="6531356" y="56388"/>
                  </a:lnTo>
                  <a:lnTo>
                    <a:pt x="5355844" y="56388"/>
                  </a:lnTo>
                  <a:lnTo>
                    <a:pt x="5308917" y="60604"/>
                  </a:lnTo>
                  <a:lnTo>
                    <a:pt x="5264747" y="72732"/>
                  </a:lnTo>
                  <a:lnTo>
                    <a:pt x="5224081" y="92062"/>
                  </a:lnTo>
                  <a:lnTo>
                    <a:pt x="5187632" y="117830"/>
                  </a:lnTo>
                  <a:lnTo>
                    <a:pt x="5156162" y="149301"/>
                  </a:lnTo>
                  <a:lnTo>
                    <a:pt x="5130393" y="185750"/>
                  </a:lnTo>
                  <a:lnTo>
                    <a:pt x="5111064" y="226415"/>
                  </a:lnTo>
                  <a:lnTo>
                    <a:pt x="5098935" y="270586"/>
                  </a:lnTo>
                  <a:lnTo>
                    <a:pt x="5094732" y="317500"/>
                  </a:lnTo>
                  <a:lnTo>
                    <a:pt x="5094732" y="338836"/>
                  </a:lnTo>
                  <a:lnTo>
                    <a:pt x="5090515" y="291922"/>
                  </a:lnTo>
                  <a:lnTo>
                    <a:pt x="5078387" y="247751"/>
                  </a:lnTo>
                  <a:lnTo>
                    <a:pt x="5059057" y="207086"/>
                  </a:lnTo>
                  <a:lnTo>
                    <a:pt x="5033289" y="170637"/>
                  </a:lnTo>
                  <a:lnTo>
                    <a:pt x="5001819" y="139166"/>
                  </a:lnTo>
                  <a:lnTo>
                    <a:pt x="4965370" y="113398"/>
                  </a:lnTo>
                  <a:lnTo>
                    <a:pt x="4924704" y="94068"/>
                  </a:lnTo>
                  <a:lnTo>
                    <a:pt x="4880534" y="81940"/>
                  </a:lnTo>
                  <a:lnTo>
                    <a:pt x="4833620" y="77724"/>
                  </a:lnTo>
                  <a:lnTo>
                    <a:pt x="3656584" y="77724"/>
                  </a:lnTo>
                  <a:lnTo>
                    <a:pt x="3609657" y="81940"/>
                  </a:lnTo>
                  <a:lnTo>
                    <a:pt x="3565487" y="94068"/>
                  </a:lnTo>
                  <a:lnTo>
                    <a:pt x="3524821" y="113398"/>
                  </a:lnTo>
                  <a:lnTo>
                    <a:pt x="3488372" y="139166"/>
                  </a:lnTo>
                  <a:lnTo>
                    <a:pt x="3456902" y="170637"/>
                  </a:lnTo>
                  <a:lnTo>
                    <a:pt x="3431133" y="207086"/>
                  </a:lnTo>
                  <a:lnTo>
                    <a:pt x="3411804" y="247751"/>
                  </a:lnTo>
                  <a:lnTo>
                    <a:pt x="3399675" y="291922"/>
                  </a:lnTo>
                  <a:lnTo>
                    <a:pt x="3395472" y="338836"/>
                  </a:lnTo>
                  <a:lnTo>
                    <a:pt x="3395472" y="261366"/>
                  </a:lnTo>
                  <a:lnTo>
                    <a:pt x="3391255" y="214376"/>
                  </a:lnTo>
                  <a:lnTo>
                    <a:pt x="3379114" y="170154"/>
                  </a:lnTo>
                  <a:lnTo>
                    <a:pt x="3359797" y="129438"/>
                  </a:lnTo>
                  <a:lnTo>
                    <a:pt x="3334016" y="92951"/>
                  </a:lnTo>
                  <a:lnTo>
                    <a:pt x="3302520" y="61455"/>
                  </a:lnTo>
                  <a:lnTo>
                    <a:pt x="3266033" y="35674"/>
                  </a:lnTo>
                  <a:lnTo>
                    <a:pt x="3225317" y="16357"/>
                  </a:lnTo>
                  <a:lnTo>
                    <a:pt x="3181096" y="4216"/>
                  </a:lnTo>
                  <a:lnTo>
                    <a:pt x="3134106" y="0"/>
                  </a:lnTo>
                  <a:lnTo>
                    <a:pt x="1959102" y="0"/>
                  </a:lnTo>
                  <a:lnTo>
                    <a:pt x="1912099" y="4216"/>
                  </a:lnTo>
                  <a:lnTo>
                    <a:pt x="1867877" y="16357"/>
                  </a:lnTo>
                  <a:lnTo>
                    <a:pt x="1827161" y="35674"/>
                  </a:lnTo>
                  <a:lnTo>
                    <a:pt x="1790674" y="61455"/>
                  </a:lnTo>
                  <a:lnTo>
                    <a:pt x="1759178" y="92951"/>
                  </a:lnTo>
                  <a:lnTo>
                    <a:pt x="1733397" y="129438"/>
                  </a:lnTo>
                  <a:lnTo>
                    <a:pt x="1714080" y="170154"/>
                  </a:lnTo>
                  <a:lnTo>
                    <a:pt x="1701939" y="214376"/>
                  </a:lnTo>
                  <a:lnTo>
                    <a:pt x="1697736" y="261366"/>
                  </a:lnTo>
                  <a:lnTo>
                    <a:pt x="1697736" y="270510"/>
                  </a:lnTo>
                  <a:lnTo>
                    <a:pt x="1693519" y="223520"/>
                  </a:lnTo>
                  <a:lnTo>
                    <a:pt x="1681378" y="179298"/>
                  </a:lnTo>
                  <a:lnTo>
                    <a:pt x="1662061" y="138582"/>
                  </a:lnTo>
                  <a:lnTo>
                    <a:pt x="1636280" y="102095"/>
                  </a:lnTo>
                  <a:lnTo>
                    <a:pt x="1604784" y="70599"/>
                  </a:lnTo>
                  <a:lnTo>
                    <a:pt x="1568297" y="44818"/>
                  </a:lnTo>
                  <a:lnTo>
                    <a:pt x="1527581" y="25501"/>
                  </a:lnTo>
                  <a:lnTo>
                    <a:pt x="1483360" y="13360"/>
                  </a:lnTo>
                  <a:lnTo>
                    <a:pt x="1436370" y="9144"/>
                  </a:lnTo>
                  <a:lnTo>
                    <a:pt x="261366" y="9144"/>
                  </a:lnTo>
                  <a:lnTo>
                    <a:pt x="214376" y="13360"/>
                  </a:lnTo>
                  <a:lnTo>
                    <a:pt x="170154" y="25501"/>
                  </a:lnTo>
                  <a:lnTo>
                    <a:pt x="129438" y="44818"/>
                  </a:lnTo>
                  <a:lnTo>
                    <a:pt x="92964" y="70599"/>
                  </a:lnTo>
                  <a:lnTo>
                    <a:pt x="61468" y="102095"/>
                  </a:lnTo>
                  <a:lnTo>
                    <a:pt x="35674" y="138582"/>
                  </a:lnTo>
                  <a:lnTo>
                    <a:pt x="16344" y="179298"/>
                  </a:lnTo>
                  <a:lnTo>
                    <a:pt x="4203" y="223520"/>
                  </a:lnTo>
                  <a:lnTo>
                    <a:pt x="0" y="270510"/>
                  </a:lnTo>
                  <a:lnTo>
                    <a:pt x="0" y="1315974"/>
                  </a:lnTo>
                  <a:lnTo>
                    <a:pt x="4203" y="1362964"/>
                  </a:lnTo>
                  <a:lnTo>
                    <a:pt x="16344" y="1407185"/>
                  </a:lnTo>
                  <a:lnTo>
                    <a:pt x="35674" y="1447901"/>
                  </a:lnTo>
                  <a:lnTo>
                    <a:pt x="61468" y="1484376"/>
                  </a:lnTo>
                  <a:lnTo>
                    <a:pt x="92964" y="1515872"/>
                  </a:lnTo>
                  <a:lnTo>
                    <a:pt x="129438" y="1541665"/>
                  </a:lnTo>
                  <a:lnTo>
                    <a:pt x="170154" y="1560995"/>
                  </a:lnTo>
                  <a:lnTo>
                    <a:pt x="214376" y="1573136"/>
                  </a:lnTo>
                  <a:lnTo>
                    <a:pt x="261366" y="1577340"/>
                  </a:lnTo>
                  <a:lnTo>
                    <a:pt x="1436370" y="1577340"/>
                  </a:lnTo>
                  <a:lnTo>
                    <a:pt x="1483360" y="1573136"/>
                  </a:lnTo>
                  <a:lnTo>
                    <a:pt x="1527581" y="1560995"/>
                  </a:lnTo>
                  <a:lnTo>
                    <a:pt x="1568297" y="1541665"/>
                  </a:lnTo>
                  <a:lnTo>
                    <a:pt x="1604784" y="1515872"/>
                  </a:lnTo>
                  <a:lnTo>
                    <a:pt x="1636280" y="1484376"/>
                  </a:lnTo>
                  <a:lnTo>
                    <a:pt x="1662061" y="1447901"/>
                  </a:lnTo>
                  <a:lnTo>
                    <a:pt x="1681378" y="1407185"/>
                  </a:lnTo>
                  <a:lnTo>
                    <a:pt x="1693519" y="1362964"/>
                  </a:lnTo>
                  <a:lnTo>
                    <a:pt x="1697736" y="1315974"/>
                  </a:lnTo>
                  <a:lnTo>
                    <a:pt x="1697736" y="1306830"/>
                  </a:lnTo>
                  <a:lnTo>
                    <a:pt x="1701939" y="1353820"/>
                  </a:lnTo>
                  <a:lnTo>
                    <a:pt x="1714080" y="1398041"/>
                  </a:lnTo>
                  <a:lnTo>
                    <a:pt x="1733397" y="1438757"/>
                  </a:lnTo>
                  <a:lnTo>
                    <a:pt x="1759178" y="1475232"/>
                  </a:lnTo>
                  <a:lnTo>
                    <a:pt x="1790674" y="1506728"/>
                  </a:lnTo>
                  <a:lnTo>
                    <a:pt x="1827161" y="1532521"/>
                  </a:lnTo>
                  <a:lnTo>
                    <a:pt x="1867877" y="1551851"/>
                  </a:lnTo>
                  <a:lnTo>
                    <a:pt x="1912099" y="1563992"/>
                  </a:lnTo>
                  <a:lnTo>
                    <a:pt x="1959102" y="1568196"/>
                  </a:lnTo>
                  <a:lnTo>
                    <a:pt x="3134106" y="1568196"/>
                  </a:lnTo>
                  <a:lnTo>
                    <a:pt x="3181096" y="1563992"/>
                  </a:lnTo>
                  <a:lnTo>
                    <a:pt x="3225317" y="1551851"/>
                  </a:lnTo>
                  <a:lnTo>
                    <a:pt x="3266033" y="1532521"/>
                  </a:lnTo>
                  <a:lnTo>
                    <a:pt x="3302520" y="1506728"/>
                  </a:lnTo>
                  <a:lnTo>
                    <a:pt x="3334016" y="1475232"/>
                  </a:lnTo>
                  <a:lnTo>
                    <a:pt x="3359797" y="1438757"/>
                  </a:lnTo>
                  <a:lnTo>
                    <a:pt x="3379114" y="1398041"/>
                  </a:lnTo>
                  <a:lnTo>
                    <a:pt x="3391255" y="1353820"/>
                  </a:lnTo>
                  <a:lnTo>
                    <a:pt x="3395472" y="1306830"/>
                  </a:lnTo>
                  <a:lnTo>
                    <a:pt x="3395472" y="1383284"/>
                  </a:lnTo>
                  <a:lnTo>
                    <a:pt x="3399675" y="1430223"/>
                  </a:lnTo>
                  <a:lnTo>
                    <a:pt x="3411804" y="1474406"/>
                  </a:lnTo>
                  <a:lnTo>
                    <a:pt x="3431133" y="1515084"/>
                  </a:lnTo>
                  <a:lnTo>
                    <a:pt x="3456902" y="1551520"/>
                  </a:lnTo>
                  <a:lnTo>
                    <a:pt x="3488372" y="1582991"/>
                  </a:lnTo>
                  <a:lnTo>
                    <a:pt x="3524821" y="1608747"/>
                  </a:lnTo>
                  <a:lnTo>
                    <a:pt x="3565487" y="1628063"/>
                  </a:lnTo>
                  <a:lnTo>
                    <a:pt x="3609657" y="1640192"/>
                  </a:lnTo>
                  <a:lnTo>
                    <a:pt x="3656584" y="1644396"/>
                  </a:lnTo>
                  <a:lnTo>
                    <a:pt x="4833620" y="1644396"/>
                  </a:lnTo>
                  <a:lnTo>
                    <a:pt x="4880534" y="1640192"/>
                  </a:lnTo>
                  <a:lnTo>
                    <a:pt x="4924704" y="1628063"/>
                  </a:lnTo>
                  <a:lnTo>
                    <a:pt x="4965370" y="1608747"/>
                  </a:lnTo>
                  <a:lnTo>
                    <a:pt x="5001819" y="1582991"/>
                  </a:lnTo>
                  <a:lnTo>
                    <a:pt x="5033289" y="1551520"/>
                  </a:lnTo>
                  <a:lnTo>
                    <a:pt x="5059057" y="1515084"/>
                  </a:lnTo>
                  <a:lnTo>
                    <a:pt x="5078387" y="1474406"/>
                  </a:lnTo>
                  <a:lnTo>
                    <a:pt x="5090515" y="1430223"/>
                  </a:lnTo>
                  <a:lnTo>
                    <a:pt x="5094732" y="1383284"/>
                  </a:lnTo>
                  <a:lnTo>
                    <a:pt x="5094732" y="1361948"/>
                  </a:lnTo>
                  <a:lnTo>
                    <a:pt x="5098935" y="1408887"/>
                  </a:lnTo>
                  <a:lnTo>
                    <a:pt x="5111064" y="1453070"/>
                  </a:lnTo>
                  <a:lnTo>
                    <a:pt x="5130393" y="1493748"/>
                  </a:lnTo>
                  <a:lnTo>
                    <a:pt x="5156162" y="1530184"/>
                  </a:lnTo>
                  <a:lnTo>
                    <a:pt x="5187632" y="1561655"/>
                  </a:lnTo>
                  <a:lnTo>
                    <a:pt x="5224081" y="1587411"/>
                  </a:lnTo>
                  <a:lnTo>
                    <a:pt x="5264747" y="1606727"/>
                  </a:lnTo>
                  <a:lnTo>
                    <a:pt x="5308917" y="1618856"/>
                  </a:lnTo>
                  <a:lnTo>
                    <a:pt x="5355844" y="1623060"/>
                  </a:lnTo>
                  <a:lnTo>
                    <a:pt x="6531356" y="1623060"/>
                  </a:lnTo>
                  <a:lnTo>
                    <a:pt x="6578270" y="1618856"/>
                  </a:lnTo>
                  <a:lnTo>
                    <a:pt x="6622440" y="1606727"/>
                  </a:lnTo>
                  <a:lnTo>
                    <a:pt x="6663106" y="1587411"/>
                  </a:lnTo>
                  <a:lnTo>
                    <a:pt x="6699555" y="1561655"/>
                  </a:lnTo>
                  <a:lnTo>
                    <a:pt x="6731025" y="1530184"/>
                  </a:lnTo>
                  <a:lnTo>
                    <a:pt x="6756794" y="1493748"/>
                  </a:lnTo>
                  <a:lnTo>
                    <a:pt x="6776123" y="1453070"/>
                  </a:lnTo>
                  <a:lnTo>
                    <a:pt x="6788251" y="1408887"/>
                  </a:lnTo>
                  <a:lnTo>
                    <a:pt x="6792468" y="1361948"/>
                  </a:lnTo>
                  <a:lnTo>
                    <a:pt x="6792468" y="317500"/>
                  </a:lnTo>
                  <a:close/>
                </a:path>
              </a:pathLst>
            </a:custGeom>
            <a:solidFill>
              <a:srgbClr val="ffffff">
                <a:alpha val="4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4"/>
            <p:cNvSpPr/>
            <p:nvPr/>
          </p:nvSpPr>
          <p:spPr>
            <a:xfrm>
              <a:off x="608040" y="5640480"/>
              <a:ext cx="905400" cy="13680"/>
            </a:xfrm>
            <a:custGeom>
              <a:avLst/>
              <a:gdLst/>
              <a:ahLst/>
              <a:rect l="l" t="t" r="r" b="b"/>
              <a:pathLst>
                <a:path w="906780" h="15239">
                  <a:moveTo>
                    <a:pt x="90674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06741" y="15240"/>
                  </a:lnTo>
                  <a:lnTo>
                    <a:pt x="90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5"/>
          <p:cNvSpPr/>
          <p:nvPr/>
        </p:nvSpPr>
        <p:spPr>
          <a:xfrm>
            <a:off x="595440" y="4543200"/>
            <a:ext cx="93060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IN" sz="4000" spc="-1" strike="noStrike">
              <a:latin typeface="Arial"/>
            </a:endParaRPr>
          </a:p>
          <a:p>
            <a:pPr marL="3960" algn="ctr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</a:t>
            </a:r>
            <a:endParaRPr b="0" lang="en-IN" sz="18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249/-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284200" y="5633280"/>
            <a:ext cx="905400" cy="13680"/>
          </a:xfrm>
          <a:custGeom>
            <a:avLst/>
            <a:gdLst/>
            <a:ahLst/>
            <a:rect l="l" t="t" r="r" b="b"/>
            <a:pathLst>
              <a:path w="906780" h="15239">
                <a:moveTo>
                  <a:pt x="906780" y="0"/>
                </a:moveTo>
                <a:lnTo>
                  <a:pt x="0" y="0"/>
                </a:lnTo>
                <a:lnTo>
                  <a:pt x="0" y="15239"/>
                </a:lnTo>
                <a:lnTo>
                  <a:pt x="906780" y="15239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2271960" y="4535640"/>
            <a:ext cx="930600" cy="16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IN" sz="4000" spc="-1" strike="noStrike">
              <a:latin typeface="Arial"/>
            </a:endParaRPr>
          </a:p>
          <a:p>
            <a:pPr marL="144000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440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449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3953520" y="5648040"/>
            <a:ext cx="958680" cy="13680"/>
          </a:xfrm>
          <a:custGeom>
            <a:avLst/>
            <a:gdLst/>
            <a:ahLst/>
            <a:rect l="l" t="t" r="r" b="b"/>
            <a:pathLst>
              <a:path w="960120" h="15239">
                <a:moveTo>
                  <a:pt x="960119" y="0"/>
                </a:moveTo>
                <a:lnTo>
                  <a:pt x="0" y="0"/>
                </a:lnTo>
                <a:lnTo>
                  <a:pt x="0" y="15240"/>
                </a:lnTo>
                <a:lnTo>
                  <a:pt x="960119" y="15240"/>
                </a:lnTo>
                <a:lnTo>
                  <a:pt x="960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3993120" y="2273040"/>
            <a:ext cx="932760" cy="39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1880">
              <a:lnSpc>
                <a:spcPct val="100000"/>
              </a:lnSpc>
              <a:spcBef>
                <a:spcPts val="99"/>
              </a:spcBef>
            </a:pPr>
            <a:r>
              <a:rPr b="0" lang="en-IN" sz="96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endParaRPr b="0" lang="en-IN" sz="9600" spc="-1" strike="noStrike">
              <a:latin typeface="Arial"/>
            </a:endParaRPr>
          </a:p>
          <a:p>
            <a:pPr marL="281160">
              <a:lnSpc>
                <a:spcPts val="4530"/>
              </a:lnSpc>
              <a:spcBef>
                <a:spcPts val="640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-IN" sz="4000" spc="-1" strike="noStrike">
              <a:latin typeface="Arial"/>
            </a:endParaRPr>
          </a:p>
          <a:p>
            <a:pPr marL="92160">
              <a:lnSpc>
                <a:spcPts val="1888"/>
              </a:lnSpc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649/-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5680800" y="5691240"/>
            <a:ext cx="1021680" cy="13680"/>
          </a:xfrm>
          <a:custGeom>
            <a:avLst/>
            <a:gdLst/>
            <a:ahLst/>
            <a:rect l="l" t="t" r="r" b="b"/>
            <a:pathLst>
              <a:path w="1022984" h="15239">
                <a:moveTo>
                  <a:pt x="1022604" y="0"/>
                </a:moveTo>
                <a:lnTo>
                  <a:pt x="0" y="0"/>
                </a:lnTo>
                <a:lnTo>
                  <a:pt x="0" y="15239"/>
                </a:lnTo>
                <a:lnTo>
                  <a:pt x="1022604" y="15239"/>
                </a:lnTo>
                <a:lnTo>
                  <a:pt x="10226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5668920" y="4593960"/>
            <a:ext cx="1046880" cy="16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19600">
              <a:lnSpc>
                <a:spcPts val="4524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12</a:t>
            </a:r>
            <a:endParaRPr b="0" lang="en-IN" sz="4000" spc="-1" strike="noStrike">
              <a:latin typeface="Arial"/>
            </a:endParaRPr>
          </a:p>
          <a:p>
            <a:pPr marL="219600" algn="ctr">
              <a:lnSpc>
                <a:spcPts val="1885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2196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1049/-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7438320" y="1990800"/>
            <a:ext cx="4057560" cy="31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>
            <a:spAutoFit/>
          </a:bodyPr>
          <a:p>
            <a:pPr marL="346680" indent="-333360">
              <a:lnSpc>
                <a:spcPct val="100000"/>
              </a:lnSpc>
              <a:spcBef>
                <a:spcPts val="51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740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Who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viewed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your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profile.</a:t>
            </a:r>
            <a:endParaRPr b="0" lang="en-IN" sz="2400" spc="-1" strike="noStrike">
              <a:latin typeface="Arial"/>
            </a:endParaRPr>
          </a:p>
          <a:p>
            <a:pPr marL="349920" indent="-335880">
              <a:lnSpc>
                <a:spcPct val="100000"/>
              </a:lnSpc>
              <a:spcBef>
                <a:spcPts val="408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Unlimited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faceless</a:t>
            </a:r>
            <a:r>
              <a:rPr b="0" lang="en-IN" sz="2400" spc="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chats.</a:t>
            </a:r>
            <a:endParaRPr b="0" lang="en-IN" sz="2400" spc="-1" strike="noStrike">
              <a:latin typeface="Arial"/>
            </a:endParaRPr>
          </a:p>
          <a:p>
            <a:pPr marL="349920" indent="-335880">
              <a:lnSpc>
                <a:spcPct val="100000"/>
              </a:lnSpc>
              <a:spcBef>
                <a:spcPts val="394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  <a:ea typeface="DejaVu Sans"/>
              </a:rPr>
              <a:t>Unlimited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  <a:ea typeface="DejaVu Sans"/>
              </a:rPr>
              <a:t>matches.</a:t>
            </a:r>
            <a:endParaRPr b="0" lang="en-IN" sz="2400" spc="-1" strike="noStrike">
              <a:latin typeface="Arial"/>
            </a:endParaRPr>
          </a:p>
          <a:p>
            <a:pPr marL="349920" indent="-335880">
              <a:lnSpc>
                <a:spcPct val="100000"/>
              </a:lnSpc>
              <a:spcBef>
                <a:spcPts val="40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Earn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  <a:ea typeface="DejaVu Sans"/>
              </a:rPr>
              <a:t>badge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look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special</a:t>
            </a:r>
            <a:r>
              <a:rPr b="0" lang="en-IN" sz="2000" spc="-7" strike="noStrike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349920" indent="-335880">
              <a:lnSpc>
                <a:spcPct val="100000"/>
              </a:lnSpc>
              <a:spcBef>
                <a:spcPts val="405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52" strike="noStrike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en-IN" sz="2400" spc="-165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u</a:t>
            </a:r>
            <a:r>
              <a:rPr b="0" lang="en-IN" sz="2400" spc="-11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ide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tity</a:t>
            </a:r>
            <a:r>
              <a:rPr b="0" lang="en-IN" sz="24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  <a:ea typeface="DejaVu Sans"/>
              </a:rPr>
              <a:t>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2021-12-28T15:59:52Z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2019-04-14T00:00:00Z</vt:filetime>
  </property>
  <property fmtid="{D5CDD505-2E9C-101B-9397-08002B2CF9AE}" pid="4" name="Creator">
    <vt:lpwstr>Microsoft® PowerPoint® for Office 365</vt:lpwstr>
  </property>
  <property fmtid="{D5CDD505-2E9C-101B-9397-08002B2CF9AE}" pid="5" name="LastSaved">
    <vt:filetime>2021-12-15T00:00:00Z</vt:filetime>
  </property>
  <property fmtid="{D5CDD505-2E9C-101B-9397-08002B2CF9AE}" pid="6" name="PresentationFormat">
    <vt:lpwstr>On-screen Show (4:3)</vt:lpwstr>
  </property>
</Properties>
</file>