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54C0-87C6-4473-BA2E-4D095CDF287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015A-8CE4-48BC-88B3-27AA415100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Nishit</a:t>
            </a:r>
            <a:r>
              <a:rPr lang="en-IN" dirty="0" smtClean="0"/>
              <a:t> 	Shah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 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Slide 2 Image</a:t>
            </a:r>
            <a:endParaRPr lang="en-US" dirty="0"/>
          </a:p>
        </p:txBody>
      </p:sp>
      <p:pic>
        <p:nvPicPr>
          <p:cNvPr id="4" name="Content Placeholder 3" descr="SPC3200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177" y="1600200"/>
            <a:ext cx="678364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Slide 3	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28662" y="1643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57422" y="2500306"/>
            <a:ext cx="271464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1357290" y="3929066"/>
            <a:ext cx="857256" cy="22145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/>
          <p:cNvSpPr/>
          <p:nvPr/>
        </p:nvSpPr>
        <p:spPr>
          <a:xfrm>
            <a:off x="4429124" y="2285992"/>
            <a:ext cx="2143140" cy="164307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Nishit  Shah </vt:lpstr>
      <vt:lpstr>Slide 2 Image</vt:lpstr>
      <vt:lpstr>Slide 3 Shapes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Nishit  Shah </dc:title>
  <dc:creator>ASUS</dc:creator>
  <cp:lastModifiedBy>ASUS</cp:lastModifiedBy>
  <cp:revision>1</cp:revision>
  <dcterms:created xsi:type="dcterms:W3CDTF">2021-12-15T08:41:23Z</dcterms:created>
  <dcterms:modified xsi:type="dcterms:W3CDTF">2021-12-15T08:42:58Z</dcterms:modified>
</cp:coreProperties>
</file>