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037F-45A5-48F3-98F8-C29489766F25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6B73-B8D1-433C-BFE1-EDE4055E0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17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037F-45A5-48F3-98F8-C29489766F25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6B73-B8D1-433C-BFE1-EDE4055E0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1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037F-45A5-48F3-98F8-C29489766F25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6B73-B8D1-433C-BFE1-EDE4055E0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2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037F-45A5-48F3-98F8-C29489766F25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6B73-B8D1-433C-BFE1-EDE4055E028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6407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037F-45A5-48F3-98F8-C29489766F25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6B73-B8D1-433C-BFE1-EDE4055E0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18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037F-45A5-48F3-98F8-C29489766F25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6B73-B8D1-433C-BFE1-EDE4055E0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0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037F-45A5-48F3-98F8-C29489766F25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6B73-B8D1-433C-BFE1-EDE4055E0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60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037F-45A5-48F3-98F8-C29489766F25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6B73-B8D1-433C-BFE1-EDE4055E0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037F-45A5-48F3-98F8-C29489766F25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6B73-B8D1-433C-BFE1-EDE4055E0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8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037F-45A5-48F3-98F8-C29489766F25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6B73-B8D1-433C-BFE1-EDE4055E0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037F-45A5-48F3-98F8-C29489766F25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6B73-B8D1-433C-BFE1-EDE4055E0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037F-45A5-48F3-98F8-C29489766F25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6B73-B8D1-433C-BFE1-EDE4055E0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4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037F-45A5-48F3-98F8-C29489766F25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6B73-B8D1-433C-BFE1-EDE4055E0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0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037F-45A5-48F3-98F8-C29489766F25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6B73-B8D1-433C-BFE1-EDE4055E0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037F-45A5-48F3-98F8-C29489766F25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6B73-B8D1-433C-BFE1-EDE4055E0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260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037F-45A5-48F3-98F8-C29489766F25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6B73-B8D1-433C-BFE1-EDE4055E0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902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037F-45A5-48F3-98F8-C29489766F25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6B73-B8D1-433C-BFE1-EDE4055E0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0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2B3037F-45A5-48F3-98F8-C29489766F25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6B73-B8D1-433C-BFE1-EDE4055E0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  <p:sldLayoutId id="2147484058" r:id="rId12"/>
    <p:sldLayoutId id="2147484059" r:id="rId13"/>
    <p:sldLayoutId id="2147484060" r:id="rId14"/>
    <p:sldLayoutId id="2147484061" r:id="rId15"/>
    <p:sldLayoutId id="2147484062" r:id="rId16"/>
    <p:sldLayoutId id="214748406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969" y="685799"/>
            <a:ext cx="10028902" cy="2971801"/>
          </a:xfrm>
        </p:spPr>
        <p:txBody>
          <a:bodyPr/>
          <a:lstStyle/>
          <a:p>
            <a:r>
              <a:rPr lang="en-US" dirty="0" smtClean="0"/>
              <a:t>Introduction to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671" y="4777380"/>
            <a:ext cx="9257942" cy="86142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Presented by 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Saad Shahid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696" y="2514051"/>
            <a:ext cx="5110304" cy="113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94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myKidGoals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r>
              <a:rPr lang="en-US" dirty="0" err="1" smtClean="0"/>
              <a:t>myKidGoals</a:t>
            </a:r>
            <a:r>
              <a:rPr lang="en-US" dirty="0" smtClean="0"/>
              <a:t> is an application which provide 360 degree information of academic to management, students, teachers</a:t>
            </a:r>
            <a:r>
              <a:rPr lang="en-US" dirty="0"/>
              <a:t> </a:t>
            </a:r>
            <a:r>
              <a:rPr lang="en-US" dirty="0" smtClean="0"/>
              <a:t>and parents</a:t>
            </a:r>
          </a:p>
          <a:p>
            <a:r>
              <a:rPr lang="en-US" dirty="0" smtClean="0"/>
              <a:t>Single point of interaction to monitor overall performance of students</a:t>
            </a:r>
          </a:p>
          <a:p>
            <a:r>
              <a:rPr lang="en-US" dirty="0" smtClean="0"/>
              <a:t>Notification system to inform different activities and alert in academics</a:t>
            </a:r>
          </a:p>
          <a:p>
            <a:r>
              <a:rPr lang="en-US" dirty="0" smtClean="0"/>
              <a:t>Multi-branch support </a:t>
            </a:r>
          </a:p>
          <a:p>
            <a:r>
              <a:rPr lang="en-US" dirty="0" smtClean="0"/>
              <a:t>Multi-tenant architecture</a:t>
            </a:r>
          </a:p>
          <a:p>
            <a:r>
              <a:rPr lang="en-US" dirty="0" smtClean="0"/>
              <a:t>Complaint management</a:t>
            </a:r>
          </a:p>
          <a:p>
            <a:r>
              <a:rPr lang="en-US" dirty="0" smtClean="0"/>
              <a:t>Reward System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87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myKidGoals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168" y="2052918"/>
            <a:ext cx="9297685" cy="4195481"/>
          </a:xfrm>
        </p:spPr>
        <p:txBody>
          <a:bodyPr/>
          <a:lstStyle/>
          <a:p>
            <a:r>
              <a:rPr lang="en-US" dirty="0" smtClean="0"/>
              <a:t>To monitor progress of Kid to focus on Goal</a:t>
            </a:r>
          </a:p>
          <a:p>
            <a:r>
              <a:rPr lang="en-US" dirty="0" smtClean="0"/>
              <a:t>Provide single point of interaction to view progress of kid</a:t>
            </a:r>
          </a:p>
          <a:p>
            <a:r>
              <a:rPr lang="en-US" dirty="0" smtClean="0"/>
              <a:t>Management could monitor performance of Teacher and ratings</a:t>
            </a:r>
          </a:p>
          <a:p>
            <a:r>
              <a:rPr lang="en-US" dirty="0" smtClean="0"/>
              <a:t>Management, Teacher, Students and Parents could monitor Dairy, Assessment Results, Course Coverage, Attendance, Syllabus and Timetable</a:t>
            </a:r>
          </a:p>
          <a:p>
            <a:r>
              <a:rPr lang="en-US" dirty="0" smtClean="0"/>
              <a:t>Develop encouraging environment to support reward base progress</a:t>
            </a:r>
          </a:p>
          <a:p>
            <a:r>
              <a:rPr lang="en-US" dirty="0" smtClean="0"/>
              <a:t>In General student focus toward milestones and Goals.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2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7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211</TotalTime>
  <Words>125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Introduction to </vt:lpstr>
      <vt:lpstr>What is myKidGoals</vt:lpstr>
      <vt:lpstr>Why myKidGoals</vt:lpstr>
      <vt:lpstr>Phases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Shahid</dc:creator>
  <cp:lastModifiedBy>Saad Shahid</cp:lastModifiedBy>
  <cp:revision>4</cp:revision>
  <dcterms:created xsi:type="dcterms:W3CDTF">2019-11-10T09:22:23Z</dcterms:created>
  <dcterms:modified xsi:type="dcterms:W3CDTF">2019-11-10T12:53:58Z</dcterms:modified>
</cp:coreProperties>
</file>