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EFCB1-15F4-41F0-B9A9-0EB7A859D370}" type="datetimeFigureOut">
              <a:rPr lang="en-IN" smtClean="0"/>
              <a:t>27-01-2022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77419-8E1E-4558-B277-FCBFAD9CA3A9}" type="slidenum">
              <a:rPr lang="en-IN" smtClean="0"/>
              <a:t>‹#›</a:t>
            </a:fld>
            <a:endParaRPr lang="en-IN"/>
          </a:p>
        </p:txBody>
      </p:sp>
    </p:spTree>
    <p:extLst>
      <p:ext uri="{BB962C8B-B14F-4D97-AF65-F5344CB8AC3E}">
        <p14:creationId xmlns:p14="http://schemas.microsoft.com/office/powerpoint/2010/main" val="217710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F71E8-F8E1-4B8E-A4FE-2CBBB39CF5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FC1658-40B8-4D6B-886D-81086D2196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6B6360-8126-4984-AFB8-CFF660C3DCBA}"/>
              </a:ext>
            </a:extLst>
          </p:cNvPr>
          <p:cNvSpPr>
            <a:spLocks noGrp="1"/>
          </p:cNvSpPr>
          <p:nvPr>
            <p:ph type="dt" sz="half" idx="10"/>
          </p:nvPr>
        </p:nvSpPr>
        <p:spPr/>
        <p:txBody>
          <a:bodyPr/>
          <a:lstStyle/>
          <a:p>
            <a:fld id="{77E9E3E4-DB18-4466-B6EC-F9A4C0AC8A53}" type="datetimeFigureOut">
              <a:rPr lang="en-IN" smtClean="0"/>
              <a:t>27-01-2022</a:t>
            </a:fld>
            <a:endParaRPr lang="en-IN"/>
          </a:p>
        </p:txBody>
      </p:sp>
      <p:sp>
        <p:nvSpPr>
          <p:cNvPr id="5" name="Footer Placeholder 4">
            <a:extLst>
              <a:ext uri="{FF2B5EF4-FFF2-40B4-BE49-F238E27FC236}">
                <a16:creationId xmlns:a16="http://schemas.microsoft.com/office/drawing/2014/main" id="{C23041A5-494C-431A-82BD-FB45460B0E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B3D5A1-1E8D-4066-8C19-94B5541659A4}"/>
              </a:ext>
            </a:extLst>
          </p:cNvPr>
          <p:cNvSpPr>
            <a:spLocks noGrp="1"/>
          </p:cNvSpPr>
          <p:nvPr>
            <p:ph type="sldNum" sz="quarter" idx="12"/>
          </p:nvPr>
        </p:nvSpPr>
        <p:spPr/>
        <p:txBody>
          <a:bodyPr/>
          <a:lstStyle/>
          <a:p>
            <a:fld id="{A37A58F9-B258-4952-A173-2EBB871AD338}" type="slidenum">
              <a:rPr lang="en-IN" smtClean="0"/>
              <a:t>‹#›</a:t>
            </a:fld>
            <a:endParaRPr lang="en-IN"/>
          </a:p>
        </p:txBody>
      </p:sp>
    </p:spTree>
    <p:extLst>
      <p:ext uri="{BB962C8B-B14F-4D97-AF65-F5344CB8AC3E}">
        <p14:creationId xmlns:p14="http://schemas.microsoft.com/office/powerpoint/2010/main" val="2267507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22C9-C669-476A-AF8F-7DF9DA6ED3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E67188-EA94-46A7-850A-221BD146C7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075DB6-DAFD-4151-9778-3D691D9DE7B0}"/>
              </a:ext>
            </a:extLst>
          </p:cNvPr>
          <p:cNvSpPr>
            <a:spLocks noGrp="1"/>
          </p:cNvSpPr>
          <p:nvPr>
            <p:ph type="dt" sz="half" idx="10"/>
          </p:nvPr>
        </p:nvSpPr>
        <p:spPr/>
        <p:txBody>
          <a:bodyPr/>
          <a:lstStyle/>
          <a:p>
            <a:fld id="{77E9E3E4-DB18-4466-B6EC-F9A4C0AC8A53}" type="datetimeFigureOut">
              <a:rPr lang="en-IN" smtClean="0"/>
              <a:t>27-01-2022</a:t>
            </a:fld>
            <a:endParaRPr lang="en-IN"/>
          </a:p>
        </p:txBody>
      </p:sp>
      <p:sp>
        <p:nvSpPr>
          <p:cNvPr id="5" name="Footer Placeholder 4">
            <a:extLst>
              <a:ext uri="{FF2B5EF4-FFF2-40B4-BE49-F238E27FC236}">
                <a16:creationId xmlns:a16="http://schemas.microsoft.com/office/drawing/2014/main" id="{126C3BCA-AA37-4A8D-8D29-DD75211869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E9603D-554C-46A5-9737-6B3200B18B9F}"/>
              </a:ext>
            </a:extLst>
          </p:cNvPr>
          <p:cNvSpPr>
            <a:spLocks noGrp="1"/>
          </p:cNvSpPr>
          <p:nvPr>
            <p:ph type="sldNum" sz="quarter" idx="12"/>
          </p:nvPr>
        </p:nvSpPr>
        <p:spPr/>
        <p:txBody>
          <a:bodyPr/>
          <a:lstStyle/>
          <a:p>
            <a:fld id="{A37A58F9-B258-4952-A173-2EBB871AD338}" type="slidenum">
              <a:rPr lang="en-IN" smtClean="0"/>
              <a:t>‹#›</a:t>
            </a:fld>
            <a:endParaRPr lang="en-IN"/>
          </a:p>
        </p:txBody>
      </p:sp>
    </p:spTree>
    <p:extLst>
      <p:ext uri="{BB962C8B-B14F-4D97-AF65-F5344CB8AC3E}">
        <p14:creationId xmlns:p14="http://schemas.microsoft.com/office/powerpoint/2010/main" val="4281711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43A8EE-90C1-4BFA-BFA1-C3D265E7F6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CC7B86-0C7C-4ECD-BBE7-AEDE276384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8708D0-C970-41D2-9D9B-75003431D62D}"/>
              </a:ext>
            </a:extLst>
          </p:cNvPr>
          <p:cNvSpPr>
            <a:spLocks noGrp="1"/>
          </p:cNvSpPr>
          <p:nvPr>
            <p:ph type="dt" sz="half" idx="10"/>
          </p:nvPr>
        </p:nvSpPr>
        <p:spPr/>
        <p:txBody>
          <a:bodyPr/>
          <a:lstStyle/>
          <a:p>
            <a:fld id="{77E9E3E4-DB18-4466-B6EC-F9A4C0AC8A53}" type="datetimeFigureOut">
              <a:rPr lang="en-IN" smtClean="0"/>
              <a:t>27-01-2022</a:t>
            </a:fld>
            <a:endParaRPr lang="en-IN"/>
          </a:p>
        </p:txBody>
      </p:sp>
      <p:sp>
        <p:nvSpPr>
          <p:cNvPr id="5" name="Footer Placeholder 4">
            <a:extLst>
              <a:ext uri="{FF2B5EF4-FFF2-40B4-BE49-F238E27FC236}">
                <a16:creationId xmlns:a16="http://schemas.microsoft.com/office/drawing/2014/main" id="{D5A32B64-9618-4D4D-AE8D-E37ACA5A01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6832F8-7816-497A-9BAE-04BE2E5D3AB4}"/>
              </a:ext>
            </a:extLst>
          </p:cNvPr>
          <p:cNvSpPr>
            <a:spLocks noGrp="1"/>
          </p:cNvSpPr>
          <p:nvPr>
            <p:ph type="sldNum" sz="quarter" idx="12"/>
          </p:nvPr>
        </p:nvSpPr>
        <p:spPr/>
        <p:txBody>
          <a:bodyPr/>
          <a:lstStyle/>
          <a:p>
            <a:fld id="{A37A58F9-B258-4952-A173-2EBB871AD338}" type="slidenum">
              <a:rPr lang="en-IN" smtClean="0"/>
              <a:t>‹#›</a:t>
            </a:fld>
            <a:endParaRPr lang="en-IN"/>
          </a:p>
        </p:txBody>
      </p:sp>
    </p:spTree>
    <p:extLst>
      <p:ext uri="{BB962C8B-B14F-4D97-AF65-F5344CB8AC3E}">
        <p14:creationId xmlns:p14="http://schemas.microsoft.com/office/powerpoint/2010/main" val="755501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9AD3F-BBCE-4352-A67D-81ED350896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4F4C75-44ED-4D64-9A18-23AD6A68CD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007C34-BD30-4384-9616-23570812521B}"/>
              </a:ext>
            </a:extLst>
          </p:cNvPr>
          <p:cNvSpPr>
            <a:spLocks noGrp="1"/>
          </p:cNvSpPr>
          <p:nvPr>
            <p:ph type="dt" sz="half" idx="10"/>
          </p:nvPr>
        </p:nvSpPr>
        <p:spPr/>
        <p:txBody>
          <a:bodyPr/>
          <a:lstStyle/>
          <a:p>
            <a:fld id="{77E9E3E4-DB18-4466-B6EC-F9A4C0AC8A53}" type="datetimeFigureOut">
              <a:rPr lang="en-IN" smtClean="0"/>
              <a:t>27-01-2022</a:t>
            </a:fld>
            <a:endParaRPr lang="en-IN"/>
          </a:p>
        </p:txBody>
      </p:sp>
      <p:sp>
        <p:nvSpPr>
          <p:cNvPr id="5" name="Footer Placeholder 4">
            <a:extLst>
              <a:ext uri="{FF2B5EF4-FFF2-40B4-BE49-F238E27FC236}">
                <a16:creationId xmlns:a16="http://schemas.microsoft.com/office/drawing/2014/main" id="{FA37A996-23CC-4D43-ADFA-665444C6C5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78D852-DEE1-4DB2-86B6-05F8EC79FEFF}"/>
              </a:ext>
            </a:extLst>
          </p:cNvPr>
          <p:cNvSpPr>
            <a:spLocks noGrp="1"/>
          </p:cNvSpPr>
          <p:nvPr>
            <p:ph type="sldNum" sz="quarter" idx="12"/>
          </p:nvPr>
        </p:nvSpPr>
        <p:spPr/>
        <p:txBody>
          <a:bodyPr/>
          <a:lstStyle/>
          <a:p>
            <a:fld id="{A37A58F9-B258-4952-A173-2EBB871AD338}" type="slidenum">
              <a:rPr lang="en-IN" smtClean="0"/>
              <a:t>‹#›</a:t>
            </a:fld>
            <a:endParaRPr lang="en-IN"/>
          </a:p>
        </p:txBody>
      </p:sp>
    </p:spTree>
    <p:extLst>
      <p:ext uri="{BB962C8B-B14F-4D97-AF65-F5344CB8AC3E}">
        <p14:creationId xmlns:p14="http://schemas.microsoft.com/office/powerpoint/2010/main" val="3843608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6FFC1-CCBF-4617-8174-E2AC973336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CED59A-48F8-45FC-B7E5-32A8C126AB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4B9710-94BA-481F-BD0A-DCF6E2FF8C19}"/>
              </a:ext>
            </a:extLst>
          </p:cNvPr>
          <p:cNvSpPr>
            <a:spLocks noGrp="1"/>
          </p:cNvSpPr>
          <p:nvPr>
            <p:ph type="dt" sz="half" idx="10"/>
          </p:nvPr>
        </p:nvSpPr>
        <p:spPr/>
        <p:txBody>
          <a:bodyPr/>
          <a:lstStyle/>
          <a:p>
            <a:fld id="{77E9E3E4-DB18-4466-B6EC-F9A4C0AC8A53}" type="datetimeFigureOut">
              <a:rPr lang="en-IN" smtClean="0"/>
              <a:t>27-01-2022</a:t>
            </a:fld>
            <a:endParaRPr lang="en-IN"/>
          </a:p>
        </p:txBody>
      </p:sp>
      <p:sp>
        <p:nvSpPr>
          <p:cNvPr id="5" name="Footer Placeholder 4">
            <a:extLst>
              <a:ext uri="{FF2B5EF4-FFF2-40B4-BE49-F238E27FC236}">
                <a16:creationId xmlns:a16="http://schemas.microsoft.com/office/drawing/2014/main" id="{E56899C7-DB43-460F-8F00-2511C7BB87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EFE43A-F43F-41A5-A16E-9DD771302C64}"/>
              </a:ext>
            </a:extLst>
          </p:cNvPr>
          <p:cNvSpPr>
            <a:spLocks noGrp="1"/>
          </p:cNvSpPr>
          <p:nvPr>
            <p:ph type="sldNum" sz="quarter" idx="12"/>
          </p:nvPr>
        </p:nvSpPr>
        <p:spPr/>
        <p:txBody>
          <a:bodyPr/>
          <a:lstStyle/>
          <a:p>
            <a:fld id="{A37A58F9-B258-4952-A173-2EBB871AD338}" type="slidenum">
              <a:rPr lang="en-IN" smtClean="0"/>
              <a:t>‹#›</a:t>
            </a:fld>
            <a:endParaRPr lang="en-IN"/>
          </a:p>
        </p:txBody>
      </p:sp>
    </p:spTree>
    <p:extLst>
      <p:ext uri="{BB962C8B-B14F-4D97-AF65-F5344CB8AC3E}">
        <p14:creationId xmlns:p14="http://schemas.microsoft.com/office/powerpoint/2010/main" val="175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CBC0-D685-4638-9F8F-4E839821C0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F57C45-A349-4424-9FC1-BBA8D36E01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D64A43-D097-4813-8C01-4B5107D380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8FE2D4-2C85-4A17-A666-F2E6BF1ABDFF}"/>
              </a:ext>
            </a:extLst>
          </p:cNvPr>
          <p:cNvSpPr>
            <a:spLocks noGrp="1"/>
          </p:cNvSpPr>
          <p:nvPr>
            <p:ph type="dt" sz="half" idx="10"/>
          </p:nvPr>
        </p:nvSpPr>
        <p:spPr/>
        <p:txBody>
          <a:bodyPr/>
          <a:lstStyle/>
          <a:p>
            <a:fld id="{77E9E3E4-DB18-4466-B6EC-F9A4C0AC8A53}" type="datetimeFigureOut">
              <a:rPr lang="en-IN" smtClean="0"/>
              <a:t>27-01-2022</a:t>
            </a:fld>
            <a:endParaRPr lang="en-IN"/>
          </a:p>
        </p:txBody>
      </p:sp>
      <p:sp>
        <p:nvSpPr>
          <p:cNvPr id="6" name="Footer Placeholder 5">
            <a:extLst>
              <a:ext uri="{FF2B5EF4-FFF2-40B4-BE49-F238E27FC236}">
                <a16:creationId xmlns:a16="http://schemas.microsoft.com/office/drawing/2014/main" id="{0043A231-1B47-4A0B-BE58-A86327FCC2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203FDF-13C0-41C6-A3B6-7D44568642AF}"/>
              </a:ext>
            </a:extLst>
          </p:cNvPr>
          <p:cNvSpPr>
            <a:spLocks noGrp="1"/>
          </p:cNvSpPr>
          <p:nvPr>
            <p:ph type="sldNum" sz="quarter" idx="12"/>
          </p:nvPr>
        </p:nvSpPr>
        <p:spPr/>
        <p:txBody>
          <a:bodyPr/>
          <a:lstStyle/>
          <a:p>
            <a:fld id="{A37A58F9-B258-4952-A173-2EBB871AD338}" type="slidenum">
              <a:rPr lang="en-IN" smtClean="0"/>
              <a:t>‹#›</a:t>
            </a:fld>
            <a:endParaRPr lang="en-IN"/>
          </a:p>
        </p:txBody>
      </p:sp>
    </p:spTree>
    <p:extLst>
      <p:ext uri="{BB962C8B-B14F-4D97-AF65-F5344CB8AC3E}">
        <p14:creationId xmlns:p14="http://schemas.microsoft.com/office/powerpoint/2010/main" val="3649182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DEE0-69EC-4636-B48A-2C96B590D0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9776DA-C216-428D-AD58-C3E1115B93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78AF53-447F-4FDE-88B3-D72446B5F6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185253-6E3D-4413-96C8-3114691818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83B12-6F71-4163-9040-AA39666BB7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E3D8A0-7FD9-43BC-BF3A-B439B6FD4E7F}"/>
              </a:ext>
            </a:extLst>
          </p:cNvPr>
          <p:cNvSpPr>
            <a:spLocks noGrp="1"/>
          </p:cNvSpPr>
          <p:nvPr>
            <p:ph type="dt" sz="half" idx="10"/>
          </p:nvPr>
        </p:nvSpPr>
        <p:spPr/>
        <p:txBody>
          <a:bodyPr/>
          <a:lstStyle/>
          <a:p>
            <a:fld id="{77E9E3E4-DB18-4466-B6EC-F9A4C0AC8A53}" type="datetimeFigureOut">
              <a:rPr lang="en-IN" smtClean="0"/>
              <a:t>27-01-2022</a:t>
            </a:fld>
            <a:endParaRPr lang="en-IN"/>
          </a:p>
        </p:txBody>
      </p:sp>
      <p:sp>
        <p:nvSpPr>
          <p:cNvPr id="8" name="Footer Placeholder 7">
            <a:extLst>
              <a:ext uri="{FF2B5EF4-FFF2-40B4-BE49-F238E27FC236}">
                <a16:creationId xmlns:a16="http://schemas.microsoft.com/office/drawing/2014/main" id="{9E7BEB0D-5976-4EDE-8262-19B5F857B1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A43522-EF76-4ED7-8B26-21AC6CAA77D2}"/>
              </a:ext>
            </a:extLst>
          </p:cNvPr>
          <p:cNvSpPr>
            <a:spLocks noGrp="1"/>
          </p:cNvSpPr>
          <p:nvPr>
            <p:ph type="sldNum" sz="quarter" idx="12"/>
          </p:nvPr>
        </p:nvSpPr>
        <p:spPr/>
        <p:txBody>
          <a:bodyPr/>
          <a:lstStyle/>
          <a:p>
            <a:fld id="{A37A58F9-B258-4952-A173-2EBB871AD338}" type="slidenum">
              <a:rPr lang="en-IN" smtClean="0"/>
              <a:t>‹#›</a:t>
            </a:fld>
            <a:endParaRPr lang="en-IN"/>
          </a:p>
        </p:txBody>
      </p:sp>
    </p:spTree>
    <p:extLst>
      <p:ext uri="{BB962C8B-B14F-4D97-AF65-F5344CB8AC3E}">
        <p14:creationId xmlns:p14="http://schemas.microsoft.com/office/powerpoint/2010/main" val="491130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36658-8B2F-4571-9A93-E6447CD8ED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CB49C8-9416-4182-8D08-6E57404992C1}"/>
              </a:ext>
            </a:extLst>
          </p:cNvPr>
          <p:cNvSpPr>
            <a:spLocks noGrp="1"/>
          </p:cNvSpPr>
          <p:nvPr>
            <p:ph type="dt" sz="half" idx="10"/>
          </p:nvPr>
        </p:nvSpPr>
        <p:spPr/>
        <p:txBody>
          <a:bodyPr/>
          <a:lstStyle/>
          <a:p>
            <a:fld id="{77E9E3E4-DB18-4466-B6EC-F9A4C0AC8A53}" type="datetimeFigureOut">
              <a:rPr lang="en-IN" smtClean="0"/>
              <a:t>27-01-2022</a:t>
            </a:fld>
            <a:endParaRPr lang="en-IN"/>
          </a:p>
        </p:txBody>
      </p:sp>
      <p:sp>
        <p:nvSpPr>
          <p:cNvPr id="4" name="Footer Placeholder 3">
            <a:extLst>
              <a:ext uri="{FF2B5EF4-FFF2-40B4-BE49-F238E27FC236}">
                <a16:creationId xmlns:a16="http://schemas.microsoft.com/office/drawing/2014/main" id="{0DF144B4-8E02-4E94-93F6-E93684FF61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CA5077-8024-4BB3-9F4A-2D1F82F48961}"/>
              </a:ext>
            </a:extLst>
          </p:cNvPr>
          <p:cNvSpPr>
            <a:spLocks noGrp="1"/>
          </p:cNvSpPr>
          <p:nvPr>
            <p:ph type="sldNum" sz="quarter" idx="12"/>
          </p:nvPr>
        </p:nvSpPr>
        <p:spPr/>
        <p:txBody>
          <a:bodyPr/>
          <a:lstStyle/>
          <a:p>
            <a:fld id="{A37A58F9-B258-4952-A173-2EBB871AD338}" type="slidenum">
              <a:rPr lang="en-IN" smtClean="0"/>
              <a:t>‹#›</a:t>
            </a:fld>
            <a:endParaRPr lang="en-IN"/>
          </a:p>
        </p:txBody>
      </p:sp>
    </p:spTree>
    <p:extLst>
      <p:ext uri="{BB962C8B-B14F-4D97-AF65-F5344CB8AC3E}">
        <p14:creationId xmlns:p14="http://schemas.microsoft.com/office/powerpoint/2010/main" val="324543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4FA6C6-6C0F-4F19-B2AA-D0A28279EDDD}"/>
              </a:ext>
            </a:extLst>
          </p:cNvPr>
          <p:cNvSpPr>
            <a:spLocks noGrp="1"/>
          </p:cNvSpPr>
          <p:nvPr>
            <p:ph type="dt" sz="half" idx="10"/>
          </p:nvPr>
        </p:nvSpPr>
        <p:spPr/>
        <p:txBody>
          <a:bodyPr/>
          <a:lstStyle/>
          <a:p>
            <a:fld id="{77E9E3E4-DB18-4466-B6EC-F9A4C0AC8A53}" type="datetimeFigureOut">
              <a:rPr lang="en-IN" smtClean="0"/>
              <a:t>27-01-2022</a:t>
            </a:fld>
            <a:endParaRPr lang="en-IN"/>
          </a:p>
        </p:txBody>
      </p:sp>
      <p:sp>
        <p:nvSpPr>
          <p:cNvPr id="3" name="Footer Placeholder 2">
            <a:extLst>
              <a:ext uri="{FF2B5EF4-FFF2-40B4-BE49-F238E27FC236}">
                <a16:creationId xmlns:a16="http://schemas.microsoft.com/office/drawing/2014/main" id="{F4D9E06E-C7CB-4544-916D-C62C6FE28E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B51A79-17FE-4230-9D85-E834E05E7B89}"/>
              </a:ext>
            </a:extLst>
          </p:cNvPr>
          <p:cNvSpPr>
            <a:spLocks noGrp="1"/>
          </p:cNvSpPr>
          <p:nvPr>
            <p:ph type="sldNum" sz="quarter" idx="12"/>
          </p:nvPr>
        </p:nvSpPr>
        <p:spPr/>
        <p:txBody>
          <a:bodyPr/>
          <a:lstStyle/>
          <a:p>
            <a:fld id="{A37A58F9-B258-4952-A173-2EBB871AD338}" type="slidenum">
              <a:rPr lang="en-IN" smtClean="0"/>
              <a:t>‹#›</a:t>
            </a:fld>
            <a:endParaRPr lang="en-IN"/>
          </a:p>
        </p:txBody>
      </p:sp>
    </p:spTree>
    <p:extLst>
      <p:ext uri="{BB962C8B-B14F-4D97-AF65-F5344CB8AC3E}">
        <p14:creationId xmlns:p14="http://schemas.microsoft.com/office/powerpoint/2010/main" val="195338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A7D28-76FE-4A89-8649-6C99B9C44F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5CFD14-EE34-4EEE-9BE4-92B1606FE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0B977B-0E3E-4B80-9E96-926F5F087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C7E769-3F98-467E-B57F-072C01B3BBC0}"/>
              </a:ext>
            </a:extLst>
          </p:cNvPr>
          <p:cNvSpPr>
            <a:spLocks noGrp="1"/>
          </p:cNvSpPr>
          <p:nvPr>
            <p:ph type="dt" sz="half" idx="10"/>
          </p:nvPr>
        </p:nvSpPr>
        <p:spPr/>
        <p:txBody>
          <a:bodyPr/>
          <a:lstStyle/>
          <a:p>
            <a:fld id="{77E9E3E4-DB18-4466-B6EC-F9A4C0AC8A53}" type="datetimeFigureOut">
              <a:rPr lang="en-IN" smtClean="0"/>
              <a:t>27-01-2022</a:t>
            </a:fld>
            <a:endParaRPr lang="en-IN"/>
          </a:p>
        </p:txBody>
      </p:sp>
      <p:sp>
        <p:nvSpPr>
          <p:cNvPr id="6" name="Footer Placeholder 5">
            <a:extLst>
              <a:ext uri="{FF2B5EF4-FFF2-40B4-BE49-F238E27FC236}">
                <a16:creationId xmlns:a16="http://schemas.microsoft.com/office/drawing/2014/main" id="{A5FD9562-9345-4255-9F7C-918E4CAFD8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DAACEE-FD27-45E4-B112-47F19D80C189}"/>
              </a:ext>
            </a:extLst>
          </p:cNvPr>
          <p:cNvSpPr>
            <a:spLocks noGrp="1"/>
          </p:cNvSpPr>
          <p:nvPr>
            <p:ph type="sldNum" sz="quarter" idx="12"/>
          </p:nvPr>
        </p:nvSpPr>
        <p:spPr/>
        <p:txBody>
          <a:bodyPr/>
          <a:lstStyle/>
          <a:p>
            <a:fld id="{A37A58F9-B258-4952-A173-2EBB871AD338}" type="slidenum">
              <a:rPr lang="en-IN" smtClean="0"/>
              <a:t>‹#›</a:t>
            </a:fld>
            <a:endParaRPr lang="en-IN"/>
          </a:p>
        </p:txBody>
      </p:sp>
    </p:spTree>
    <p:extLst>
      <p:ext uri="{BB962C8B-B14F-4D97-AF65-F5344CB8AC3E}">
        <p14:creationId xmlns:p14="http://schemas.microsoft.com/office/powerpoint/2010/main" val="950100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73B9-5FD4-4075-A380-2A3F24194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1DF45C-31B2-46EC-98C5-BF85A753B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7B46EF-6870-4A78-86EA-565EC271E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6B862-E5BE-4632-8756-157F16CBA331}"/>
              </a:ext>
            </a:extLst>
          </p:cNvPr>
          <p:cNvSpPr>
            <a:spLocks noGrp="1"/>
          </p:cNvSpPr>
          <p:nvPr>
            <p:ph type="dt" sz="half" idx="10"/>
          </p:nvPr>
        </p:nvSpPr>
        <p:spPr/>
        <p:txBody>
          <a:bodyPr/>
          <a:lstStyle/>
          <a:p>
            <a:fld id="{77E9E3E4-DB18-4466-B6EC-F9A4C0AC8A53}" type="datetimeFigureOut">
              <a:rPr lang="en-IN" smtClean="0"/>
              <a:t>27-01-2022</a:t>
            </a:fld>
            <a:endParaRPr lang="en-IN"/>
          </a:p>
        </p:txBody>
      </p:sp>
      <p:sp>
        <p:nvSpPr>
          <p:cNvPr id="6" name="Footer Placeholder 5">
            <a:extLst>
              <a:ext uri="{FF2B5EF4-FFF2-40B4-BE49-F238E27FC236}">
                <a16:creationId xmlns:a16="http://schemas.microsoft.com/office/drawing/2014/main" id="{E013958F-FBF1-4644-9C77-F843CF645A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349AB5-57AD-477F-A3BD-326AC5369730}"/>
              </a:ext>
            </a:extLst>
          </p:cNvPr>
          <p:cNvSpPr>
            <a:spLocks noGrp="1"/>
          </p:cNvSpPr>
          <p:nvPr>
            <p:ph type="sldNum" sz="quarter" idx="12"/>
          </p:nvPr>
        </p:nvSpPr>
        <p:spPr/>
        <p:txBody>
          <a:bodyPr/>
          <a:lstStyle/>
          <a:p>
            <a:fld id="{A37A58F9-B258-4952-A173-2EBB871AD338}" type="slidenum">
              <a:rPr lang="en-IN" smtClean="0"/>
              <a:t>‹#›</a:t>
            </a:fld>
            <a:endParaRPr lang="en-IN"/>
          </a:p>
        </p:txBody>
      </p:sp>
    </p:spTree>
    <p:extLst>
      <p:ext uri="{BB962C8B-B14F-4D97-AF65-F5344CB8AC3E}">
        <p14:creationId xmlns:p14="http://schemas.microsoft.com/office/powerpoint/2010/main" val="2246780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FC44D-A75A-4E3C-A5D1-0034817EE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2A033E-A5BD-4365-AD46-2BA2104490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66A3A1-F2F8-4CFD-A2BA-1C3FCAAC9A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9E3E4-DB18-4466-B6EC-F9A4C0AC8A53}" type="datetimeFigureOut">
              <a:rPr lang="en-IN" smtClean="0"/>
              <a:t>27-01-2022</a:t>
            </a:fld>
            <a:endParaRPr lang="en-IN"/>
          </a:p>
        </p:txBody>
      </p:sp>
      <p:sp>
        <p:nvSpPr>
          <p:cNvPr id="5" name="Footer Placeholder 4">
            <a:extLst>
              <a:ext uri="{FF2B5EF4-FFF2-40B4-BE49-F238E27FC236}">
                <a16:creationId xmlns:a16="http://schemas.microsoft.com/office/drawing/2014/main" id="{75D132F4-81E1-46F2-8B0E-E5008BD847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27F245-357C-4371-94BB-FEFB647D19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7A58F9-B258-4952-A173-2EBB871AD338}" type="slidenum">
              <a:rPr lang="en-IN" smtClean="0"/>
              <a:t>‹#›</a:t>
            </a:fld>
            <a:endParaRPr lang="en-IN"/>
          </a:p>
        </p:txBody>
      </p:sp>
    </p:spTree>
    <p:extLst>
      <p:ext uri="{BB962C8B-B14F-4D97-AF65-F5344CB8AC3E}">
        <p14:creationId xmlns:p14="http://schemas.microsoft.com/office/powerpoint/2010/main" val="3677772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149B2D-CAA0-405C-95DE-6B09EC353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1"/>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8B3E7798-ED8B-4946-ACF2-4A870DD42749}"/>
              </a:ext>
            </a:extLst>
          </p:cNvPr>
          <p:cNvSpPr/>
          <p:nvPr/>
        </p:nvSpPr>
        <p:spPr>
          <a:xfrm>
            <a:off x="2891246" y="809897"/>
            <a:ext cx="5368711" cy="923330"/>
          </a:xfrm>
          <a:prstGeom prst="rect">
            <a:avLst/>
          </a:prstGeom>
          <a:noFill/>
        </p:spPr>
        <p:txBody>
          <a:bodyPr wrap="square" lIns="91440" tIns="45720" rIns="91440" bIns="45720">
            <a:spAutoFit/>
          </a:bodyPr>
          <a:lstStyle/>
          <a:p>
            <a:pPr algn="ctr"/>
            <a:r>
              <a:rPr lang="en-US" sz="5400" dirty="0">
                <a:ln w="0"/>
                <a:solidFill>
                  <a:schemeClr val="accent6"/>
                </a:solidFill>
                <a:effectLst>
                  <a:outerShdw blurRad="38100" dist="19050" dir="2700000" algn="tl" rotWithShape="0">
                    <a:schemeClr val="dk1">
                      <a:alpha val="40000"/>
                    </a:schemeClr>
                  </a:outerShdw>
                </a:effectLst>
              </a:rPr>
              <a:t>AGRARYANS</a:t>
            </a:r>
            <a:endParaRPr lang="en-US" sz="5400" b="0" cap="none" spc="0" dirty="0">
              <a:ln w="0"/>
              <a:solidFill>
                <a:schemeClr val="accent6"/>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03646459-F7A1-40A6-BFAB-638B2B3D3704}"/>
              </a:ext>
            </a:extLst>
          </p:cNvPr>
          <p:cNvSpPr/>
          <p:nvPr/>
        </p:nvSpPr>
        <p:spPr>
          <a:xfrm>
            <a:off x="2997767" y="1733227"/>
            <a:ext cx="5606302"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1" dirty="0">
                <a:ln/>
                <a:solidFill>
                  <a:schemeClr val="accent6">
                    <a:lumMod val="75000"/>
                  </a:schemeClr>
                </a:solidFill>
              </a:rPr>
              <a:t>FARM EQUIPMENT RENTAL SYSTE</a:t>
            </a:r>
            <a:r>
              <a:rPr lang="en-US" sz="2400" b="1" dirty="0">
                <a:ln/>
                <a:solidFill>
                  <a:schemeClr val="accent6">
                    <a:lumMod val="75000"/>
                  </a:schemeClr>
                </a:solidFill>
              </a:rPr>
              <a:t>M</a:t>
            </a:r>
            <a:endParaRPr lang="en-US" sz="2400" b="1" cap="none" spc="0" dirty="0">
              <a:ln/>
              <a:solidFill>
                <a:schemeClr val="accent6">
                  <a:lumMod val="75000"/>
                </a:schemeClr>
              </a:solidFill>
              <a:effectLst/>
            </a:endParaRPr>
          </a:p>
        </p:txBody>
      </p:sp>
      <p:sp>
        <p:nvSpPr>
          <p:cNvPr id="11" name="Rectangle 10">
            <a:extLst>
              <a:ext uri="{FF2B5EF4-FFF2-40B4-BE49-F238E27FC236}">
                <a16:creationId xmlns:a16="http://schemas.microsoft.com/office/drawing/2014/main" id="{95DCFAB5-47D7-485C-964C-D7056F2FF3FD}"/>
              </a:ext>
            </a:extLst>
          </p:cNvPr>
          <p:cNvSpPr/>
          <p:nvPr/>
        </p:nvSpPr>
        <p:spPr>
          <a:xfrm>
            <a:off x="3401692" y="2543125"/>
            <a:ext cx="4657109" cy="707886"/>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PROJECT SUBMITTED TO</a:t>
            </a:r>
          </a:p>
          <a:p>
            <a:pPr algn="ctr"/>
            <a:r>
              <a:rPr lang="en-US" sz="2000" dirty="0">
                <a:ln w="0"/>
                <a:solidFill>
                  <a:srgbClr val="0070C0"/>
                </a:solidFill>
                <a:effectLst>
                  <a:outerShdw blurRad="38100" dist="19050" dir="2700000" algn="tl" rotWithShape="0">
                    <a:schemeClr val="dk1">
                      <a:alpha val="40000"/>
                    </a:schemeClr>
                  </a:outerShdw>
                </a:effectLst>
              </a:rPr>
              <a:t>WORKSBOT APPLICATION PRIVATE LIMITED</a:t>
            </a:r>
            <a:endParaRPr lang="en-US" sz="2000" b="0" cap="none" spc="0" dirty="0">
              <a:ln w="0"/>
              <a:solidFill>
                <a:srgbClr val="0070C0"/>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527D6F28-86D0-4613-85BC-D817A6CA8434}"/>
              </a:ext>
            </a:extLst>
          </p:cNvPr>
          <p:cNvSpPr/>
          <p:nvPr/>
        </p:nvSpPr>
        <p:spPr>
          <a:xfrm>
            <a:off x="1288820" y="4016778"/>
            <a:ext cx="3204851" cy="2031325"/>
          </a:xfrm>
          <a:prstGeom prst="rect">
            <a:avLst/>
          </a:prstGeom>
          <a:noFill/>
        </p:spPr>
        <p:txBody>
          <a:bodyPr wrap="square" lIns="91440" tIns="45720" rIns="91440" bIns="45720">
            <a:spAutoFit/>
          </a:bodyPr>
          <a:lstStyle/>
          <a:p>
            <a:pPr algn="ctr"/>
            <a:r>
              <a:rPr lang="en-US" b="0" i="1" cap="none" spc="0" dirty="0">
                <a:ln w="0"/>
                <a:solidFill>
                  <a:schemeClr val="tx2">
                    <a:lumMod val="75000"/>
                  </a:schemeClr>
                </a:solidFill>
                <a:effectLst>
                  <a:outerShdw blurRad="38100" dist="25400" dir="5400000" algn="ctr" rotWithShape="0">
                    <a:srgbClr val="6E747A">
                      <a:alpha val="43000"/>
                    </a:srgbClr>
                  </a:outerShdw>
                </a:effectLst>
              </a:rPr>
              <a:t>TEAM MEM</a:t>
            </a:r>
            <a:r>
              <a:rPr lang="en-US" i="1" dirty="0">
                <a:ln w="0"/>
                <a:solidFill>
                  <a:schemeClr val="tx2">
                    <a:lumMod val="75000"/>
                  </a:schemeClr>
                </a:solidFill>
                <a:effectLst>
                  <a:outerShdw blurRad="38100" dist="25400" dir="5400000" algn="ctr" rotWithShape="0">
                    <a:srgbClr val="6E747A">
                      <a:alpha val="43000"/>
                    </a:srgbClr>
                  </a:outerShdw>
                </a:effectLst>
              </a:rPr>
              <a:t>BERS </a:t>
            </a:r>
          </a:p>
          <a:p>
            <a:pPr algn="ctr"/>
            <a:endParaRPr lang="en-US" dirty="0">
              <a:ln w="0"/>
              <a:solidFill>
                <a:schemeClr val="tx2">
                  <a:lumMod val="75000"/>
                </a:schemeClr>
              </a:solidFill>
              <a:effectLst>
                <a:outerShdw blurRad="38100" dist="25400" dir="5400000" algn="ctr" rotWithShape="0">
                  <a:srgbClr val="6E747A">
                    <a:alpha val="43000"/>
                  </a:srgbClr>
                </a:outerShdw>
              </a:effectLst>
            </a:endParaRPr>
          </a:p>
          <a:p>
            <a:r>
              <a:rPr lang="en-US" b="0" cap="none" spc="0" dirty="0">
                <a:ln w="0"/>
                <a:solidFill>
                  <a:schemeClr val="tx2">
                    <a:lumMod val="75000"/>
                  </a:schemeClr>
                </a:solidFill>
                <a:effectLst>
                  <a:outerShdw blurRad="38100" dist="25400" dir="5400000" algn="ctr" rotWithShape="0">
                    <a:srgbClr val="6E747A">
                      <a:alpha val="43000"/>
                    </a:srgbClr>
                  </a:outerShdw>
                </a:effectLst>
                <a:latin typeface="Book Antiqua" panose="02040602050305030304" pitchFamily="18" charset="0"/>
              </a:rPr>
              <a:t>Abhijith A</a:t>
            </a:r>
          </a:p>
          <a:p>
            <a:r>
              <a:rPr lang="en-US" b="0" cap="none" spc="0" dirty="0">
                <a:ln w="0"/>
                <a:solidFill>
                  <a:schemeClr val="tx2">
                    <a:lumMod val="75000"/>
                  </a:schemeClr>
                </a:solidFill>
                <a:effectLst>
                  <a:outerShdw blurRad="38100" dist="25400" dir="5400000" algn="ctr" rotWithShape="0">
                    <a:srgbClr val="6E747A">
                      <a:alpha val="43000"/>
                    </a:srgbClr>
                  </a:outerShdw>
                </a:effectLst>
                <a:latin typeface="Book Antiqua" panose="02040602050305030304" pitchFamily="18" charset="0"/>
              </a:rPr>
              <a:t>Adithyan C L</a:t>
            </a:r>
          </a:p>
          <a:p>
            <a:r>
              <a:rPr lang="en-US" b="0" cap="none" spc="0" dirty="0">
                <a:ln w="0"/>
                <a:solidFill>
                  <a:schemeClr val="tx2">
                    <a:lumMod val="75000"/>
                  </a:schemeClr>
                </a:solidFill>
                <a:effectLst>
                  <a:outerShdw blurRad="38100" dist="25400" dir="5400000" algn="ctr" rotWithShape="0">
                    <a:srgbClr val="6E747A">
                      <a:alpha val="43000"/>
                    </a:srgbClr>
                  </a:outerShdw>
                </a:effectLst>
                <a:latin typeface="Book Antiqua" panose="02040602050305030304" pitchFamily="18" charset="0"/>
              </a:rPr>
              <a:t>Munawar V P</a:t>
            </a:r>
          </a:p>
          <a:p>
            <a:r>
              <a:rPr lang="en-US" dirty="0">
                <a:ln w="0"/>
                <a:solidFill>
                  <a:schemeClr val="tx2">
                    <a:lumMod val="75000"/>
                  </a:schemeClr>
                </a:solidFill>
                <a:effectLst>
                  <a:outerShdw blurRad="38100" dist="25400" dir="5400000" algn="ctr" rotWithShape="0">
                    <a:srgbClr val="6E747A">
                      <a:alpha val="43000"/>
                    </a:srgbClr>
                  </a:outerShdw>
                </a:effectLst>
                <a:latin typeface="Book Antiqua" panose="02040602050305030304" pitchFamily="18" charset="0"/>
              </a:rPr>
              <a:t>Harini</a:t>
            </a:r>
          </a:p>
          <a:p>
            <a:r>
              <a:rPr lang="en-US" b="0" cap="none" spc="0" dirty="0">
                <a:ln w="0"/>
                <a:solidFill>
                  <a:schemeClr val="tx2">
                    <a:lumMod val="75000"/>
                  </a:schemeClr>
                </a:solidFill>
                <a:effectLst>
                  <a:outerShdw blurRad="38100" dist="25400" dir="5400000" algn="ctr" rotWithShape="0">
                    <a:srgbClr val="6E747A">
                      <a:alpha val="43000"/>
                    </a:srgbClr>
                  </a:outerShdw>
                </a:effectLst>
                <a:latin typeface="Book Antiqua" panose="02040602050305030304" pitchFamily="18" charset="0"/>
              </a:rPr>
              <a:t>Varshani</a:t>
            </a:r>
          </a:p>
        </p:txBody>
      </p:sp>
    </p:spTree>
    <p:extLst>
      <p:ext uri="{BB962C8B-B14F-4D97-AF65-F5344CB8AC3E}">
        <p14:creationId xmlns:p14="http://schemas.microsoft.com/office/powerpoint/2010/main" val="529097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52F416-7976-4FA2-BA7A-4361278A04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93F416DD-AE81-4064-A813-C41F0B785EA8}"/>
              </a:ext>
            </a:extLst>
          </p:cNvPr>
          <p:cNvSpPr/>
          <p:nvPr/>
        </p:nvSpPr>
        <p:spPr>
          <a:xfrm>
            <a:off x="4325920" y="518775"/>
            <a:ext cx="2971198" cy="707886"/>
          </a:xfrm>
          <a:prstGeom prst="rect">
            <a:avLst/>
          </a:prstGeom>
          <a:noFill/>
        </p:spPr>
        <p:txBody>
          <a:bodyPr wrap="none" lIns="91440" tIns="45720" rIns="91440" bIns="45720">
            <a:spAutoFit/>
          </a:bodyPr>
          <a:lstStyle/>
          <a:p>
            <a:pPr algn="ctr"/>
            <a:r>
              <a:rPr lang="en-IN" sz="4000" dirty="0"/>
              <a:t>CONCLUSION</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A455E89C-E3F8-4261-9C23-9A0807D2C7BC}"/>
              </a:ext>
            </a:extLst>
          </p:cNvPr>
          <p:cNvSpPr/>
          <p:nvPr/>
        </p:nvSpPr>
        <p:spPr>
          <a:xfrm>
            <a:off x="690880" y="1494135"/>
            <a:ext cx="10810240" cy="4493538"/>
          </a:xfrm>
          <a:prstGeom prst="rect">
            <a:avLst/>
          </a:prstGeom>
          <a:noFill/>
        </p:spPr>
        <p:txBody>
          <a:bodyPr wrap="square" lIns="91440" tIns="45720" rIns="91440" bIns="45720">
            <a:spAutoFit/>
          </a:bodyPr>
          <a:lstStyle/>
          <a:p>
            <a:r>
              <a:rPr lang="en-US" sz="2200" dirty="0"/>
              <a:t>World Wide Web has become a major resource in modern business it gives new opportunities to business. The website is attractive, provides easy navigation, multiple options in terms of brands, category and capacity the farmer would stay on the site. This paper provides an easier design to implement the website and this system not only provides easy navigation but also it can increase the profitability and reduce time, efforts of farmer and make sure that all important information are able to use in future use. Hence the proposed system has following features.</a:t>
            </a:r>
          </a:p>
          <a:p>
            <a:r>
              <a:rPr lang="en-US" sz="2200" dirty="0"/>
              <a:t> </a:t>
            </a:r>
          </a:p>
          <a:p>
            <a:pPr marL="342900" indent="-342900">
              <a:buFont typeface="Arial" panose="020B0604020202020204" pitchFamily="34" charset="0"/>
              <a:buChar char="•"/>
            </a:pPr>
            <a:r>
              <a:rPr lang="en-US" sz="2200" dirty="0"/>
              <a:t>Multiple add to carts can be provided per user.</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   A desktop-based application for the website can be developed. </a:t>
            </a:r>
          </a:p>
          <a:p>
            <a:pPr marL="342900" indent="-342900">
              <a:buFont typeface="Arial" panose="020B0604020202020204" pitchFamily="34" charset="0"/>
              <a:buChar char="•"/>
            </a:pPr>
            <a:r>
              <a:rPr lang="en-US" sz="2200" dirty="0"/>
              <a:t>Payment through Paytm could be made possible. </a:t>
            </a:r>
          </a:p>
          <a:p>
            <a:pPr marL="342900" indent="-342900">
              <a:buFont typeface="Arial" panose="020B0604020202020204" pitchFamily="34" charset="0"/>
              <a:buChar char="•"/>
            </a:pPr>
            <a:r>
              <a:rPr lang="en-US" sz="2200" dirty="0"/>
              <a:t> Send SMS to the users on registered mobile   N0  </a:t>
            </a:r>
            <a:endParaRPr lang="en-US" sz="2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421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4ADF54-031B-4ED4-A268-EE825F5D2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280"/>
            <a:ext cx="12192001" cy="6858000"/>
          </a:xfrm>
          <a:prstGeom prst="rect">
            <a:avLst/>
          </a:prstGeom>
        </p:spPr>
      </p:pic>
      <p:sp>
        <p:nvSpPr>
          <p:cNvPr id="4" name="Rectangle 3">
            <a:extLst>
              <a:ext uri="{FF2B5EF4-FFF2-40B4-BE49-F238E27FC236}">
                <a16:creationId xmlns:a16="http://schemas.microsoft.com/office/drawing/2014/main" id="{11582193-A67B-4602-AA21-71FFD051DF72}"/>
              </a:ext>
            </a:extLst>
          </p:cNvPr>
          <p:cNvSpPr/>
          <p:nvPr/>
        </p:nvSpPr>
        <p:spPr>
          <a:xfrm>
            <a:off x="3897428" y="346055"/>
            <a:ext cx="4733771" cy="923330"/>
          </a:xfrm>
          <a:prstGeom prst="rect">
            <a:avLst/>
          </a:prstGeom>
          <a:noFill/>
        </p:spPr>
        <p:txBody>
          <a:bodyPr wrap="square" lIns="91440" tIns="45720" rIns="91440" bIns="45720">
            <a:spAutoFit/>
          </a:bodyPr>
          <a:lstStyle/>
          <a:p>
            <a:r>
              <a:rPr lang="en-US" sz="5400" b="0" cap="none" spc="0" dirty="0">
                <a:ln w="0"/>
                <a:solidFill>
                  <a:schemeClr val="accent6">
                    <a:lumMod val="50000"/>
                  </a:schemeClr>
                </a:solidFill>
                <a:effectLst>
                  <a:outerShdw blurRad="38100" dist="19050" dir="2700000" algn="tl" rotWithShape="0">
                    <a:schemeClr val="dk1">
                      <a:alpha val="40000"/>
                    </a:schemeClr>
                  </a:outerShdw>
                </a:effectLst>
              </a:rPr>
              <a:t>References</a:t>
            </a:r>
          </a:p>
        </p:txBody>
      </p:sp>
      <p:sp>
        <p:nvSpPr>
          <p:cNvPr id="6" name="Rectangle 5">
            <a:extLst>
              <a:ext uri="{FF2B5EF4-FFF2-40B4-BE49-F238E27FC236}">
                <a16:creationId xmlns:a16="http://schemas.microsoft.com/office/drawing/2014/main" id="{12C75FC4-6501-4B2A-9A1D-5A0CC7228679}"/>
              </a:ext>
            </a:extLst>
          </p:cNvPr>
          <p:cNvSpPr/>
          <p:nvPr/>
        </p:nvSpPr>
        <p:spPr>
          <a:xfrm>
            <a:off x="1391920" y="1717655"/>
            <a:ext cx="7782560" cy="923330"/>
          </a:xfrm>
          <a:prstGeom prst="rect">
            <a:avLst/>
          </a:prstGeom>
          <a:noFill/>
        </p:spPr>
        <p:txBody>
          <a:bodyPr wrap="square" lIns="91440" tIns="45720" rIns="91440" bIns="45720">
            <a:spAutoFit/>
          </a:bodyPr>
          <a:lstStyle/>
          <a:p>
            <a:r>
              <a:rPr lang="en-US" dirty="0"/>
              <a:t>S. Y. Jung. Study on the web-based maintenance and management system of </a:t>
            </a:r>
            <a:r>
              <a:rPr lang="en-US" dirty="0" err="1"/>
              <a:t>smallscale</a:t>
            </a:r>
            <a:r>
              <a:rPr lang="en-US" dirty="0"/>
              <a:t> public research facilities. Chonnam National University, Department of Architectural Engineering;2011. MS thesis</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86DFF855-1D47-4AA7-9492-4CB80C5A1D34}"/>
              </a:ext>
            </a:extLst>
          </p:cNvPr>
          <p:cNvSpPr/>
          <p:nvPr/>
        </p:nvSpPr>
        <p:spPr>
          <a:xfrm>
            <a:off x="1391920" y="2967335"/>
            <a:ext cx="7782560" cy="1323439"/>
          </a:xfrm>
          <a:prstGeom prst="rect">
            <a:avLst/>
          </a:prstGeom>
          <a:noFill/>
        </p:spPr>
        <p:txBody>
          <a:bodyPr wrap="square" lIns="91440" tIns="45720" rIns="91440" bIns="45720">
            <a:spAutoFit/>
          </a:bodyPr>
          <a:lstStyle/>
          <a:p>
            <a:r>
              <a:rPr lang="en-IN" sz="2000" dirty="0"/>
              <a:t>Seung-</a:t>
            </a:r>
            <a:r>
              <a:rPr lang="en-IN" sz="2000" dirty="0" err="1"/>
              <a:t>Yeoub</a:t>
            </a:r>
            <a:r>
              <a:rPr lang="en-IN" sz="2000" dirty="0"/>
              <a:t> Shin, Chang-Ho Kang. 2014. ‘Web-based Agricultural Machinery Rental Business Management System’. National Academy of Agricultural Science Korea Department of Bio-Mechatronic Engineering, Sungkyunkwan University, Suwon, Korea</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5B10941E-6425-4C46-9821-5EA737171CCE}"/>
              </a:ext>
            </a:extLst>
          </p:cNvPr>
          <p:cNvSpPr/>
          <p:nvPr/>
        </p:nvSpPr>
        <p:spPr>
          <a:xfrm>
            <a:off x="1391920" y="4709179"/>
            <a:ext cx="2812116"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References from YouTube</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34F86ABE-5129-4E73-A4C5-DF81DC652A98}"/>
              </a:ext>
            </a:extLst>
          </p:cNvPr>
          <p:cNvSpPr/>
          <p:nvPr/>
        </p:nvSpPr>
        <p:spPr>
          <a:xfrm>
            <a:off x="1391920" y="5333692"/>
            <a:ext cx="3047566"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References from Wikipedia </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53560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31B530-6377-4D5D-B37F-590C1051C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32"/>
            <a:ext cx="12192000" cy="6868732"/>
          </a:xfrm>
          <a:prstGeom prst="rect">
            <a:avLst/>
          </a:prstGeom>
        </p:spPr>
      </p:pic>
      <p:sp>
        <p:nvSpPr>
          <p:cNvPr id="6" name="Rectangle 5">
            <a:extLst>
              <a:ext uri="{FF2B5EF4-FFF2-40B4-BE49-F238E27FC236}">
                <a16:creationId xmlns:a16="http://schemas.microsoft.com/office/drawing/2014/main" id="{2AE4AEC3-E30D-49A1-BEAE-A37AFEA328E0}"/>
              </a:ext>
            </a:extLst>
          </p:cNvPr>
          <p:cNvSpPr/>
          <p:nvPr/>
        </p:nvSpPr>
        <p:spPr>
          <a:xfrm>
            <a:off x="3762103" y="374469"/>
            <a:ext cx="3838215" cy="707886"/>
          </a:xfrm>
          <a:prstGeom prst="rect">
            <a:avLst/>
          </a:prstGeom>
          <a:noFill/>
        </p:spPr>
        <p:txBody>
          <a:bodyPr wrap="square" lIns="91440" tIns="45720" rIns="91440" bIns="45720">
            <a:spAutoFit/>
          </a:bodyPr>
          <a:lstStyle/>
          <a:p>
            <a:pPr algn="ctr"/>
            <a:r>
              <a:rPr lang="en-US" sz="4000" b="0" cap="none" spc="0" dirty="0">
                <a:ln w="0"/>
                <a:solidFill>
                  <a:srgbClr val="00B050"/>
                </a:solidFill>
                <a:effectLst>
                  <a:outerShdw blurRad="38100" dist="25400" dir="5400000" algn="ctr" rotWithShape="0">
                    <a:srgbClr val="6E747A">
                      <a:alpha val="43000"/>
                    </a:srgbClr>
                  </a:outerShdw>
                </a:effectLst>
              </a:rPr>
              <a:t>ABSTRACT</a:t>
            </a:r>
          </a:p>
        </p:txBody>
      </p:sp>
      <p:sp>
        <p:nvSpPr>
          <p:cNvPr id="8" name="Rectangle 7">
            <a:extLst>
              <a:ext uri="{FF2B5EF4-FFF2-40B4-BE49-F238E27FC236}">
                <a16:creationId xmlns:a16="http://schemas.microsoft.com/office/drawing/2014/main" id="{3D67355D-AE9D-4275-AA84-EB155540842C}"/>
              </a:ext>
            </a:extLst>
          </p:cNvPr>
          <p:cNvSpPr/>
          <p:nvPr/>
        </p:nvSpPr>
        <p:spPr>
          <a:xfrm>
            <a:off x="582704" y="1482465"/>
            <a:ext cx="9574307" cy="923330"/>
          </a:xfrm>
          <a:prstGeom prst="rect">
            <a:avLst/>
          </a:prstGeom>
          <a:noFill/>
        </p:spPr>
        <p:txBody>
          <a:bodyPr wrap="square" lIns="91440" tIns="45720" rIns="91440" bIns="45720">
            <a:spAutoFit/>
          </a:bodyPr>
          <a:lstStyle/>
          <a:p>
            <a:r>
              <a:rPr lang="en-US" dirty="0">
                <a:latin typeface="Georgia" panose="02040502050405020303" pitchFamily="18" charset="0"/>
              </a:rPr>
              <a:t> Here, we developed an E-commerce website to bridge the gap between vender and farmers. We are trying to provide services like taking required equipment from a vender on a rent basis. As information concerning farm-related equipment is not affordable to all farmer</a:t>
            </a:r>
            <a:endParaRPr lang="en-US" b="0" cap="none" spc="0" dirty="0">
              <a:ln w="0"/>
              <a:solidFill>
                <a:schemeClr val="tx1"/>
              </a:solidFill>
              <a:effectLst>
                <a:outerShdw blurRad="38100" dist="19050" dir="2700000" algn="tl" rotWithShape="0">
                  <a:schemeClr val="dk1">
                    <a:alpha val="40000"/>
                  </a:schemeClr>
                </a:outerShdw>
              </a:effectLst>
              <a:latin typeface="Georgia" panose="02040502050405020303" pitchFamily="18" charset="0"/>
            </a:endParaRPr>
          </a:p>
        </p:txBody>
      </p:sp>
      <p:sp>
        <p:nvSpPr>
          <p:cNvPr id="9" name="Rectangle 8">
            <a:extLst>
              <a:ext uri="{FF2B5EF4-FFF2-40B4-BE49-F238E27FC236}">
                <a16:creationId xmlns:a16="http://schemas.microsoft.com/office/drawing/2014/main" id="{908E6744-9D3E-4A01-88F4-3EDE9242FD37}"/>
              </a:ext>
            </a:extLst>
          </p:cNvPr>
          <p:cNvSpPr/>
          <p:nvPr/>
        </p:nvSpPr>
        <p:spPr>
          <a:xfrm>
            <a:off x="538395" y="2890391"/>
            <a:ext cx="11384664" cy="1200329"/>
          </a:xfrm>
          <a:prstGeom prst="rect">
            <a:avLst/>
          </a:prstGeom>
          <a:noFill/>
        </p:spPr>
        <p:txBody>
          <a:bodyPr wrap="square" lIns="91440" tIns="45720" rIns="91440" bIns="45720">
            <a:spAutoFit/>
          </a:bodyPr>
          <a:lstStyle/>
          <a:p>
            <a:r>
              <a:rPr lang="en-US" dirty="0">
                <a:latin typeface="Georgia" panose="02040502050405020303" pitchFamily="18" charset="0"/>
              </a:rPr>
              <a:t>The main objective of this website is to manage a fleet of agricultural machinery including various farming equipment such as harvester, JCB, Tractor, Pickup, rotor, and so on. This proposed system is user-friendly for end-user. The objective of the website is to deliver online farm-related equipment through the web platform. It helps to buy the equipment in the shop anywhere through the internet through Laptop and Computer</a:t>
            </a:r>
            <a:endParaRPr lang="en-IN" b="0" cap="none" spc="0" dirty="0">
              <a:ln w="0"/>
              <a:solidFill>
                <a:schemeClr val="tx1"/>
              </a:solidFill>
              <a:effectLst>
                <a:outerShdw blurRad="38100" dist="19050" dir="2700000" algn="tl" rotWithShape="0">
                  <a:schemeClr val="dk1">
                    <a:alpha val="40000"/>
                  </a:schemeClr>
                </a:outerShdw>
              </a:effectLst>
              <a:latin typeface="Georgia" panose="02040502050405020303" pitchFamily="18" charset="0"/>
            </a:endParaRPr>
          </a:p>
        </p:txBody>
      </p:sp>
      <p:sp>
        <p:nvSpPr>
          <p:cNvPr id="10" name="Rectangle 9">
            <a:extLst>
              <a:ext uri="{FF2B5EF4-FFF2-40B4-BE49-F238E27FC236}">
                <a16:creationId xmlns:a16="http://schemas.microsoft.com/office/drawing/2014/main" id="{0C0AA778-AB65-4E40-909B-890AA90F65D8}"/>
              </a:ext>
            </a:extLst>
          </p:cNvPr>
          <p:cNvSpPr/>
          <p:nvPr/>
        </p:nvSpPr>
        <p:spPr>
          <a:xfrm>
            <a:off x="538395" y="4372856"/>
            <a:ext cx="11241743" cy="923330"/>
          </a:xfrm>
          <a:prstGeom prst="rect">
            <a:avLst/>
          </a:prstGeom>
          <a:noFill/>
        </p:spPr>
        <p:txBody>
          <a:bodyPr wrap="square" lIns="91440" tIns="45720" rIns="91440" bIns="45720">
            <a:spAutoFit/>
          </a:bodyPr>
          <a:lstStyle/>
          <a:p>
            <a:r>
              <a:rPr lang="en-US" dirty="0">
                <a:latin typeface="Georgia" panose="02040502050405020303" pitchFamily="18" charset="0"/>
              </a:rPr>
              <a:t>Users can enjoy the shopping from anywhere. It stores all information such as Customers record keeping, user just have to enter the primary information about a user and his/her account. Thus, our website is highly integrated. It also has an easy to use interface for farmer and vender</a:t>
            </a:r>
            <a:endParaRPr lang="en-US" b="0" cap="none" spc="0" dirty="0">
              <a:ln w="0"/>
              <a:solidFill>
                <a:schemeClr val="tx1"/>
              </a:solidFill>
              <a:effectLst>
                <a:outerShdw blurRad="38100" dist="19050" dir="2700000" algn="tl" rotWithShape="0">
                  <a:schemeClr val="dk1">
                    <a:alpha val="40000"/>
                  </a:schemeClr>
                </a:outerShdw>
              </a:effectLst>
              <a:latin typeface="Georgia" panose="02040502050405020303" pitchFamily="18" charset="0"/>
            </a:endParaRPr>
          </a:p>
        </p:txBody>
      </p:sp>
    </p:spTree>
    <p:extLst>
      <p:ext uri="{BB962C8B-B14F-4D97-AF65-F5344CB8AC3E}">
        <p14:creationId xmlns:p14="http://schemas.microsoft.com/office/powerpoint/2010/main" val="4040363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CD2018-5B38-465D-A57F-ED7549435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AB586C9B-F14D-44AD-8879-96C73DCC792E}"/>
              </a:ext>
            </a:extLst>
          </p:cNvPr>
          <p:cNvSpPr/>
          <p:nvPr/>
        </p:nvSpPr>
        <p:spPr>
          <a:xfrm>
            <a:off x="4249935" y="475147"/>
            <a:ext cx="2813591" cy="584775"/>
          </a:xfrm>
          <a:prstGeom prst="rect">
            <a:avLst/>
          </a:prstGeom>
          <a:noFill/>
        </p:spPr>
        <p:txBody>
          <a:bodyPr wrap="none" lIns="91440" tIns="45720" rIns="91440" bIns="45720">
            <a:spAutoFit/>
          </a:bodyPr>
          <a:lstStyle/>
          <a:p>
            <a:pPr algn="ctr"/>
            <a:r>
              <a:rPr lang="en-US" sz="3200" b="0" i="1" cap="none" spc="0" dirty="0">
                <a:ln w="0"/>
                <a:solidFill>
                  <a:schemeClr val="accent2">
                    <a:lumMod val="75000"/>
                  </a:schemeClr>
                </a:solidFill>
                <a:effectLst>
                  <a:outerShdw blurRad="38100" dist="25400" dir="5400000" algn="ctr" rotWithShape="0">
                    <a:srgbClr val="6E747A">
                      <a:alpha val="43000"/>
                    </a:srgbClr>
                  </a:outerShdw>
                </a:effectLst>
              </a:rPr>
              <a:t>INTRODUCTION</a:t>
            </a:r>
          </a:p>
        </p:txBody>
      </p:sp>
      <p:sp>
        <p:nvSpPr>
          <p:cNvPr id="7" name="Rectangle 6">
            <a:extLst>
              <a:ext uri="{FF2B5EF4-FFF2-40B4-BE49-F238E27FC236}">
                <a16:creationId xmlns:a16="http://schemas.microsoft.com/office/drawing/2014/main" id="{CC19AD4B-A630-4980-BE86-20D4DFBA1E1A}"/>
              </a:ext>
            </a:extLst>
          </p:cNvPr>
          <p:cNvSpPr/>
          <p:nvPr/>
        </p:nvSpPr>
        <p:spPr>
          <a:xfrm>
            <a:off x="934720" y="1341735"/>
            <a:ext cx="10063779" cy="1923604"/>
          </a:xfrm>
          <a:prstGeom prst="rect">
            <a:avLst/>
          </a:prstGeom>
          <a:noFill/>
        </p:spPr>
        <p:txBody>
          <a:bodyPr wrap="square" lIns="91440" tIns="45720" rIns="91440" bIns="45720">
            <a:spAutoFit/>
          </a:bodyPr>
          <a:lstStyle/>
          <a:p>
            <a:r>
              <a:rPr lang="en-US" sz="1700" dirty="0"/>
              <a:t>In today’s world, every Farmer won’t have that much bank balance to buy each and every piece of farming equipment. The innovation is fast to the point that anybody can do anything by simply sitting in a room. So, it is an imperative issue as per observation. In the event that any farmer wishes to take equipment on rent and view equipment information, they can purchase online with the assistance of the web. If any new farmer wants to do farming, he doesn’t know about the farming equipment as per this concern this website is implemented. The system can access by any person no special training is needed to handle this. In this system, we are providing main two domains like vendor and farmer. These domains are managed by the administrator</a:t>
            </a:r>
            <a:endParaRPr lang="en-US" sz="17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F21DC752-D1E7-4FCC-9FAE-F1E2B7E0D174}"/>
              </a:ext>
            </a:extLst>
          </p:cNvPr>
          <p:cNvSpPr/>
          <p:nvPr/>
        </p:nvSpPr>
        <p:spPr>
          <a:xfrm>
            <a:off x="934720" y="3536295"/>
            <a:ext cx="10292079" cy="1400383"/>
          </a:xfrm>
          <a:prstGeom prst="rect">
            <a:avLst/>
          </a:prstGeom>
          <a:noFill/>
        </p:spPr>
        <p:txBody>
          <a:bodyPr wrap="square" lIns="91440" tIns="45720" rIns="91440" bIns="45720">
            <a:spAutoFit/>
          </a:bodyPr>
          <a:lstStyle/>
          <a:p>
            <a:r>
              <a:rPr lang="en-US" sz="1700" dirty="0"/>
              <a:t>Every farmer does not have sufficient money to buy every piece of equipment which is required for farming. So, here we are trying to provide service to farmer or user that they can take equipment on rent per hour basis. Comprehensive services that deliver equipment’s when and where needed, with minimum waste of resources. Our website has a facility to give a unique id for each and every farmer and also for vender and also registered equipment also.</a:t>
            </a:r>
            <a:endParaRPr lang="en-US" sz="1700" b="0" cap="none" spc="0" dirty="0">
              <a:ln w="0"/>
              <a:solidFill>
                <a:schemeClr val="accent1"/>
              </a:solidFill>
              <a:effectLst>
                <a:outerShdw blurRad="38100" dist="25400" dir="5400000" algn="ctr" rotWithShape="0">
                  <a:srgbClr val="6E747A">
                    <a:alpha val="43000"/>
                  </a:srgbClr>
                </a:outerShdw>
              </a:effectLst>
            </a:endParaRPr>
          </a:p>
        </p:txBody>
      </p:sp>
      <p:sp>
        <p:nvSpPr>
          <p:cNvPr id="9" name="Rectangle 8">
            <a:extLst>
              <a:ext uri="{FF2B5EF4-FFF2-40B4-BE49-F238E27FC236}">
                <a16:creationId xmlns:a16="http://schemas.microsoft.com/office/drawing/2014/main" id="{373F8D20-C573-44C3-9716-73D82498AF15}"/>
              </a:ext>
            </a:extLst>
          </p:cNvPr>
          <p:cNvSpPr/>
          <p:nvPr/>
        </p:nvSpPr>
        <p:spPr>
          <a:xfrm>
            <a:off x="934720" y="5022671"/>
            <a:ext cx="10750674" cy="1138773"/>
          </a:xfrm>
          <a:prstGeom prst="rect">
            <a:avLst/>
          </a:prstGeom>
          <a:noFill/>
        </p:spPr>
        <p:txBody>
          <a:bodyPr wrap="square" lIns="91440" tIns="45720" rIns="91440" bIns="45720">
            <a:spAutoFit/>
          </a:bodyPr>
          <a:lstStyle/>
          <a:p>
            <a:r>
              <a:rPr lang="en-US" sz="1700" dirty="0"/>
              <a:t>All the information of vender, farmers, and also each and every piece of registered equipment is manually accessed by authorized admin. Because of this authorized access, the registered information is in the safe zone. Mainly security is provided to registered data no unauthorized person can access any other personal information. This system can also help to reduce the demand of labors which are required for efficient farming</a:t>
            </a:r>
            <a:endParaRPr lang="en-IN" sz="17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7729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492870-96A9-4071-829A-3B054737D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 y="-20003"/>
            <a:ext cx="12263120" cy="6898005"/>
          </a:xfrm>
          <a:prstGeom prst="rect">
            <a:avLst/>
          </a:prstGeom>
        </p:spPr>
      </p:pic>
      <p:sp>
        <p:nvSpPr>
          <p:cNvPr id="6" name="Rectangle 5">
            <a:extLst>
              <a:ext uri="{FF2B5EF4-FFF2-40B4-BE49-F238E27FC236}">
                <a16:creationId xmlns:a16="http://schemas.microsoft.com/office/drawing/2014/main" id="{05F13472-0C79-4CEE-B9A4-B3E5AD69F8EB}"/>
              </a:ext>
            </a:extLst>
          </p:cNvPr>
          <p:cNvSpPr/>
          <p:nvPr/>
        </p:nvSpPr>
        <p:spPr>
          <a:xfrm>
            <a:off x="3912389" y="813415"/>
            <a:ext cx="4367221" cy="646331"/>
          </a:xfrm>
          <a:prstGeom prst="rect">
            <a:avLst/>
          </a:prstGeom>
          <a:noFill/>
        </p:spPr>
        <p:txBody>
          <a:bodyPr wrap="none" lIns="91440" tIns="45720" rIns="91440" bIns="45720">
            <a:spAutoFit/>
          </a:bodyPr>
          <a:lstStyle/>
          <a:p>
            <a:pPr algn="ctr"/>
            <a:r>
              <a:rPr lang="en-IN" sz="3600" dirty="0">
                <a:solidFill>
                  <a:schemeClr val="accent6">
                    <a:lumMod val="50000"/>
                  </a:schemeClr>
                </a:solidFill>
              </a:rPr>
              <a:t>PROBLEM STATEMENT</a:t>
            </a:r>
            <a:endParaRPr lang="en-US" sz="3600" b="0" cap="none" spc="0" dirty="0">
              <a:ln w="0"/>
              <a:solidFill>
                <a:schemeClr val="accent6">
                  <a:lumMod val="50000"/>
                </a:schemeClr>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CC95B665-E805-4CEA-9A43-C18CDE287B2F}"/>
              </a:ext>
            </a:extLst>
          </p:cNvPr>
          <p:cNvSpPr/>
          <p:nvPr/>
        </p:nvSpPr>
        <p:spPr>
          <a:xfrm>
            <a:off x="1230939" y="1910694"/>
            <a:ext cx="9956800" cy="2554545"/>
          </a:xfrm>
          <a:prstGeom prst="rect">
            <a:avLst/>
          </a:prstGeom>
          <a:noFill/>
        </p:spPr>
        <p:txBody>
          <a:bodyPr wrap="square" lIns="91440" tIns="45720" rIns="91440" bIns="45720">
            <a:spAutoFit/>
          </a:bodyPr>
          <a:lstStyle/>
          <a:p>
            <a:r>
              <a:rPr lang="en-US" sz="2000" dirty="0">
                <a:latin typeface="Georgia" panose="02040502050405020303" pitchFamily="18" charset="0"/>
              </a:rPr>
              <a:t>Every farmer does not have sufficient money to buy every equipment which will require for the farming. So, here we are trying to provide service to the farmer or user that farmers can buy equipment’s on per hour rent basis. </a:t>
            </a:r>
          </a:p>
          <a:p>
            <a:endParaRPr lang="en-US" sz="2000" dirty="0">
              <a:latin typeface="Georgia" panose="02040502050405020303" pitchFamily="18" charset="0"/>
            </a:endParaRPr>
          </a:p>
          <a:p>
            <a:r>
              <a:rPr lang="en-US" sz="2000" dirty="0">
                <a:latin typeface="Georgia" panose="02040502050405020303" pitchFamily="18" charset="0"/>
              </a:rPr>
              <a:t>Comprehensive services that deliver equipment’s, when and where needed, with minimum waste of resources. Our software has the facility to give a unique id for every product and users. The details of every product and the user will store on database automatically</a:t>
            </a:r>
            <a:endParaRPr lang="en-US" sz="2000" b="0" cap="none" spc="0" dirty="0">
              <a:ln w="0"/>
              <a:solidFill>
                <a:schemeClr val="tx1"/>
              </a:solidFill>
              <a:effectLst>
                <a:outerShdw blurRad="38100" dist="19050" dir="2700000" algn="tl" rotWithShape="0">
                  <a:schemeClr val="dk1">
                    <a:alpha val="40000"/>
                  </a:schemeClr>
                </a:outerShdw>
              </a:effectLst>
              <a:latin typeface="Georgia" panose="02040502050405020303" pitchFamily="18" charset="0"/>
            </a:endParaRPr>
          </a:p>
        </p:txBody>
      </p:sp>
    </p:spTree>
    <p:extLst>
      <p:ext uri="{BB962C8B-B14F-4D97-AF65-F5344CB8AC3E}">
        <p14:creationId xmlns:p14="http://schemas.microsoft.com/office/powerpoint/2010/main" val="1925547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A08D41-E78C-4025-A60A-404ADDE09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2EED608E-B580-486E-9348-ACDD6F618121}"/>
              </a:ext>
            </a:extLst>
          </p:cNvPr>
          <p:cNvSpPr/>
          <p:nvPr/>
        </p:nvSpPr>
        <p:spPr>
          <a:xfrm>
            <a:off x="4183747" y="701655"/>
            <a:ext cx="4048031"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rPr>
              <a:t>PROPOSTED SYSTEM</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F8FF5FBD-6164-496E-942F-28EB13E57872}"/>
              </a:ext>
            </a:extLst>
          </p:cNvPr>
          <p:cNvSpPr/>
          <p:nvPr/>
        </p:nvSpPr>
        <p:spPr>
          <a:xfrm>
            <a:off x="762001" y="1869441"/>
            <a:ext cx="11155680" cy="2308324"/>
          </a:xfrm>
          <a:prstGeom prst="rect">
            <a:avLst/>
          </a:prstGeom>
          <a:noFill/>
        </p:spPr>
        <p:txBody>
          <a:bodyPr wrap="square" lIns="91440" tIns="45720" rIns="91440" bIns="45720">
            <a:spAutoFit/>
          </a:bodyPr>
          <a:lstStyle/>
          <a:p>
            <a:r>
              <a:rPr lang="en-US" sz="2400" dirty="0"/>
              <a:t>The Farm Equipment Rental System website is a user-friendly website. The main objectives of the system which shows and helps you to a farmer for buying equipment’s on rent basis, rent can be on hour basis. So, farmer or vender does not need to buy every equipment which they required. The design and implementation of the system are simple. The system needs very low system resources and the system will work in almost all configurations</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2057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1688C4A-669E-48D0-8785-86119670B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 y="617706"/>
            <a:ext cx="11917680" cy="5622588"/>
          </a:xfrm>
          <a:prstGeom prst="rect">
            <a:avLst/>
          </a:prstGeom>
        </p:spPr>
      </p:pic>
    </p:spTree>
    <p:extLst>
      <p:ext uri="{BB962C8B-B14F-4D97-AF65-F5344CB8AC3E}">
        <p14:creationId xmlns:p14="http://schemas.microsoft.com/office/powerpoint/2010/main" val="101469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E7348D-5F9A-43F4-9E24-02AA1EA8E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20" y="567944"/>
            <a:ext cx="11785600" cy="5722112"/>
          </a:xfrm>
          <a:prstGeom prst="rect">
            <a:avLst/>
          </a:prstGeom>
        </p:spPr>
      </p:pic>
    </p:spTree>
    <p:extLst>
      <p:ext uri="{BB962C8B-B14F-4D97-AF65-F5344CB8AC3E}">
        <p14:creationId xmlns:p14="http://schemas.microsoft.com/office/powerpoint/2010/main" val="55835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8FDD3A-ADB5-4B81-9FDC-3DF9F9CDF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6386"/>
            <a:ext cx="12192000" cy="6121614"/>
          </a:xfrm>
          <a:prstGeom prst="rect">
            <a:avLst/>
          </a:prstGeom>
        </p:spPr>
      </p:pic>
      <p:sp>
        <p:nvSpPr>
          <p:cNvPr id="4" name="Rectangle 3">
            <a:extLst>
              <a:ext uri="{FF2B5EF4-FFF2-40B4-BE49-F238E27FC236}">
                <a16:creationId xmlns:a16="http://schemas.microsoft.com/office/drawing/2014/main" id="{1958F956-B1AD-480E-81A4-E7EDB7113F39}"/>
              </a:ext>
            </a:extLst>
          </p:cNvPr>
          <p:cNvSpPr/>
          <p:nvPr/>
        </p:nvSpPr>
        <p:spPr>
          <a:xfrm>
            <a:off x="4926551" y="170740"/>
            <a:ext cx="1871539" cy="400110"/>
          </a:xfrm>
          <a:prstGeom prst="rect">
            <a:avLst/>
          </a:prstGeom>
          <a:noFill/>
        </p:spPr>
        <p:txBody>
          <a:bodyPr wrap="none" lIns="91440" tIns="45720" rIns="91440" bIns="45720">
            <a:spAutoFit/>
          </a:bodyPr>
          <a:lstStyle/>
          <a:p>
            <a:pPr algn="ctr"/>
            <a:r>
              <a:rPr lang="en-US" sz="2000" dirty="0">
                <a:ln w="0"/>
                <a:solidFill>
                  <a:schemeClr val="accent1">
                    <a:lumMod val="75000"/>
                  </a:schemeClr>
                </a:solidFill>
                <a:effectLst>
                  <a:outerShdw blurRad="38100" dist="19050" dir="2700000" algn="tl" rotWithShape="0">
                    <a:schemeClr val="dk1">
                      <a:alpha val="40000"/>
                    </a:schemeClr>
                  </a:outerShdw>
                </a:effectLst>
              </a:rPr>
              <a:t>CONTACT FORM</a:t>
            </a:r>
            <a:endParaRPr lang="en-US" sz="2000" b="0" cap="none" spc="0" dirty="0">
              <a:ln w="0"/>
              <a:solidFill>
                <a:schemeClr val="accent1">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73631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2DF9EF-3FF4-4B50-B0C5-5CB1B2C19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79"/>
            <a:ext cx="12192000" cy="6858000"/>
          </a:xfrm>
          <a:prstGeom prst="rect">
            <a:avLst/>
          </a:prstGeom>
        </p:spPr>
      </p:pic>
      <p:sp>
        <p:nvSpPr>
          <p:cNvPr id="4" name="Rectangle 3">
            <a:extLst>
              <a:ext uri="{FF2B5EF4-FFF2-40B4-BE49-F238E27FC236}">
                <a16:creationId xmlns:a16="http://schemas.microsoft.com/office/drawing/2014/main" id="{F711D6E8-EC1E-4A92-85E7-85B02EE41822}"/>
              </a:ext>
            </a:extLst>
          </p:cNvPr>
          <p:cNvSpPr/>
          <p:nvPr/>
        </p:nvSpPr>
        <p:spPr>
          <a:xfrm>
            <a:off x="2170055" y="589895"/>
            <a:ext cx="2284215" cy="369332"/>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rPr>
              <a:t>DEVELOPMENT TOOLS</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F59FF52B-C9D5-4842-B6CF-588C709CFA51}"/>
              </a:ext>
            </a:extLst>
          </p:cNvPr>
          <p:cNvSpPr/>
          <p:nvPr/>
        </p:nvSpPr>
        <p:spPr>
          <a:xfrm>
            <a:off x="1580774" y="1239520"/>
            <a:ext cx="10062585" cy="1200329"/>
          </a:xfrm>
          <a:prstGeom prst="rect">
            <a:avLst/>
          </a:prstGeom>
          <a:noFill/>
        </p:spPr>
        <p:txBody>
          <a:bodyPr wrap="square" lIns="91440" tIns="45720" rIns="91440" bIns="45720">
            <a:spAutoFit/>
          </a:bodyPr>
          <a:lstStyle/>
          <a:p>
            <a:r>
              <a:rPr lang="en-US" dirty="0"/>
              <a:t>The entire development process has been subdivided into two: the front-end development and the backend development. The front end comprises of the visually visible parts such as the home page, admin panel, contact page, About us page, vender and farmer panel. The back end contains the database and its interaction with the front-end</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E82D4B44-9AF6-4202-B1E7-B3B147A7DBE5}"/>
              </a:ext>
            </a:extLst>
          </p:cNvPr>
          <p:cNvSpPr/>
          <p:nvPr/>
        </p:nvSpPr>
        <p:spPr>
          <a:xfrm>
            <a:off x="4374775" y="2763603"/>
            <a:ext cx="2651687" cy="400110"/>
          </a:xfrm>
          <a:prstGeom prst="rect">
            <a:avLst/>
          </a:prstGeom>
          <a:noFill/>
        </p:spPr>
        <p:txBody>
          <a:bodyPr wrap="none" lIns="91440" tIns="45720" rIns="91440" bIns="45720">
            <a:spAutoFit/>
          </a:bodyPr>
          <a:lstStyle/>
          <a:p>
            <a:pPr algn="ctr"/>
            <a:r>
              <a:rPr lang="en-US" sz="2000" b="0" cap="none" spc="0" dirty="0">
                <a:ln w="0"/>
                <a:solidFill>
                  <a:srgbClr val="0070C0"/>
                </a:solidFill>
                <a:effectLst>
                  <a:outerShdw blurRad="38100" dist="19050" dir="2700000" algn="tl" rotWithShape="0">
                    <a:schemeClr val="dk1">
                      <a:alpha val="40000"/>
                    </a:schemeClr>
                  </a:outerShdw>
                </a:effectLst>
              </a:rPr>
              <a:t>SOFTWARE INTERFACES</a:t>
            </a:r>
          </a:p>
        </p:txBody>
      </p:sp>
      <p:sp>
        <p:nvSpPr>
          <p:cNvPr id="7" name="Rectangle 6">
            <a:extLst>
              <a:ext uri="{FF2B5EF4-FFF2-40B4-BE49-F238E27FC236}">
                <a16:creationId xmlns:a16="http://schemas.microsoft.com/office/drawing/2014/main" id="{6F038EA4-5E8C-4365-8005-4120549DEA53}"/>
              </a:ext>
            </a:extLst>
          </p:cNvPr>
          <p:cNvSpPr/>
          <p:nvPr/>
        </p:nvSpPr>
        <p:spPr>
          <a:xfrm>
            <a:off x="1977332" y="3489264"/>
            <a:ext cx="1649426" cy="369332"/>
          </a:xfrm>
          <a:prstGeom prst="rect">
            <a:avLst/>
          </a:prstGeom>
          <a:noFill/>
        </p:spPr>
        <p:txBody>
          <a:bodyPr wrap="none" lIns="91440" tIns="45720" rIns="91440" bIns="45720">
            <a:spAutoFit/>
          </a:bodyPr>
          <a:lstStyle/>
          <a:p>
            <a:r>
              <a:rPr lang="en-US" b="0" i="1" cap="none" spc="0" dirty="0">
                <a:ln w="0"/>
                <a:solidFill>
                  <a:schemeClr val="accent5">
                    <a:lumMod val="50000"/>
                  </a:schemeClr>
                </a:solidFill>
                <a:effectLst>
                  <a:outerShdw blurRad="38100" dist="19050" dir="2700000" algn="tl" rotWithShape="0">
                    <a:schemeClr val="dk1">
                      <a:alpha val="40000"/>
                    </a:schemeClr>
                  </a:outerShdw>
                </a:effectLst>
                <a:latin typeface="Copperplate Gothic Light" panose="020E0507020206020404" pitchFamily="34" charset="0"/>
              </a:rPr>
              <a:t>FONT-END </a:t>
            </a:r>
            <a:r>
              <a:rPr lang="en-US" b="0" cap="none" spc="0" dirty="0">
                <a:ln w="0"/>
                <a:solidFill>
                  <a:schemeClr val="tx1"/>
                </a:solidFill>
                <a:effectLst>
                  <a:outerShdw blurRad="38100" dist="19050" dir="2700000" algn="tl" rotWithShape="0">
                    <a:schemeClr val="dk1">
                      <a:alpha val="40000"/>
                    </a:schemeClr>
                  </a:outerShdw>
                </a:effectLst>
              </a:rPr>
              <a:t>  </a:t>
            </a:r>
          </a:p>
        </p:txBody>
      </p:sp>
      <p:sp>
        <p:nvSpPr>
          <p:cNvPr id="8" name="Rectangle 7">
            <a:extLst>
              <a:ext uri="{FF2B5EF4-FFF2-40B4-BE49-F238E27FC236}">
                <a16:creationId xmlns:a16="http://schemas.microsoft.com/office/drawing/2014/main" id="{FAE55E52-4910-47D5-9438-C7D3481562EC}"/>
              </a:ext>
            </a:extLst>
          </p:cNvPr>
          <p:cNvSpPr/>
          <p:nvPr/>
        </p:nvSpPr>
        <p:spPr>
          <a:xfrm>
            <a:off x="1991214" y="4141152"/>
            <a:ext cx="3271088" cy="1477328"/>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HTML 5</a:t>
            </a:r>
          </a:p>
          <a:p>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CSS 3</a:t>
            </a:r>
          </a:p>
          <a:p>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dirty="0">
                <a:ln w="0"/>
                <a:solidFill>
                  <a:srgbClr val="0070C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Framework</a:t>
            </a: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 BOOTSTRAP 5</a:t>
            </a:r>
          </a:p>
          <a:p>
            <a:r>
              <a:rPr lang="en-US"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JAVASCRIPT</a:t>
            </a:r>
          </a:p>
          <a:p>
            <a:endParaRPr lang="en-US"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404210A8-20E9-4DD9-A563-78D392B26646}"/>
              </a:ext>
            </a:extLst>
          </p:cNvPr>
          <p:cNvSpPr/>
          <p:nvPr/>
        </p:nvSpPr>
        <p:spPr>
          <a:xfrm>
            <a:off x="7782560" y="3289209"/>
            <a:ext cx="1820689" cy="400110"/>
          </a:xfrm>
          <a:prstGeom prst="rect">
            <a:avLst/>
          </a:prstGeom>
          <a:noFill/>
        </p:spPr>
        <p:txBody>
          <a:bodyPr wrap="square" lIns="91440" tIns="45720" rIns="91440" bIns="45720">
            <a:spAutoFit/>
          </a:bodyPr>
          <a:lstStyle/>
          <a:p>
            <a:pPr algn="ctr"/>
            <a:r>
              <a:rPr lang="en-US" sz="2000" i="1" dirty="0">
                <a:ln w="0"/>
                <a:solidFill>
                  <a:schemeClr val="accent5">
                    <a:lumMod val="50000"/>
                  </a:schemeClr>
                </a:solidFill>
                <a:effectLst>
                  <a:outerShdw blurRad="38100" dist="25400" dir="5400000" algn="ctr" rotWithShape="0">
                    <a:srgbClr val="6E747A">
                      <a:alpha val="43000"/>
                    </a:srgbClr>
                  </a:outerShdw>
                </a:effectLst>
              </a:rPr>
              <a:t>BACK-END</a:t>
            </a:r>
            <a:endParaRPr lang="en-US" sz="2000" b="0" i="1" cap="none" spc="0" dirty="0">
              <a:ln w="0"/>
              <a:solidFill>
                <a:schemeClr val="accent5">
                  <a:lumMod val="50000"/>
                </a:schemeClr>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982CD0B7-3DA1-430D-B5C9-BD610BE55079}"/>
              </a:ext>
            </a:extLst>
          </p:cNvPr>
          <p:cNvSpPr/>
          <p:nvPr/>
        </p:nvSpPr>
        <p:spPr>
          <a:xfrm>
            <a:off x="7782560" y="4141093"/>
            <a:ext cx="2418226" cy="1015663"/>
          </a:xfrm>
          <a:prstGeom prst="rect">
            <a:avLst/>
          </a:prstGeom>
          <a:noFill/>
        </p:spPr>
        <p:txBody>
          <a:bodyPr wrap="none" lIns="91440" tIns="45720" rIns="91440" bIns="45720">
            <a:spAutoFit/>
          </a:bodyPr>
          <a:lstStyle/>
          <a:p>
            <a:r>
              <a:rPr lang="en-US" sz="2000" b="0" cap="none" spc="0" dirty="0">
                <a:ln w="0"/>
                <a:effectLst>
                  <a:outerShdw blurRad="38100" dist="25400" dir="5400000" algn="ctr" rotWithShape="0">
                    <a:srgbClr val="6E747A">
                      <a:alpha val="43000"/>
                    </a:srgbClr>
                  </a:outerShdw>
                </a:effectLst>
              </a:rPr>
              <a:t>Python 3</a:t>
            </a:r>
          </a:p>
          <a:p>
            <a:r>
              <a:rPr lang="en-US" sz="2000" b="0" cap="none" spc="0" dirty="0">
                <a:ln w="0"/>
                <a:solidFill>
                  <a:schemeClr val="accent5">
                    <a:lumMod val="75000"/>
                  </a:schemeClr>
                </a:solidFill>
                <a:effectLst>
                  <a:outerShdw blurRad="38100" dist="25400" dir="5400000" algn="ctr" rotWithShape="0">
                    <a:srgbClr val="6E747A">
                      <a:alpha val="43000"/>
                    </a:srgbClr>
                  </a:outerShdw>
                </a:effectLst>
              </a:rPr>
              <a:t>Framework</a:t>
            </a:r>
            <a:r>
              <a:rPr lang="en-US" sz="2000" b="0" cap="none" spc="0" dirty="0">
                <a:ln w="0"/>
                <a:effectLst>
                  <a:outerShdw blurRad="38100" dist="25400" dir="5400000" algn="ctr" rotWithShape="0">
                    <a:srgbClr val="6E747A">
                      <a:alpha val="43000"/>
                    </a:srgbClr>
                  </a:outerShdw>
                </a:effectLst>
              </a:rPr>
              <a:t>- Django 3</a:t>
            </a:r>
          </a:p>
          <a:p>
            <a:r>
              <a:rPr lang="en-US" sz="2000" dirty="0">
                <a:ln w="0"/>
                <a:solidFill>
                  <a:srgbClr val="7030A0"/>
                </a:solidFill>
                <a:effectLst>
                  <a:outerShdw blurRad="38100" dist="25400" dir="5400000" algn="ctr" rotWithShape="0">
                    <a:srgbClr val="6E747A">
                      <a:alpha val="43000"/>
                    </a:srgbClr>
                  </a:outerShdw>
                </a:effectLst>
              </a:rPr>
              <a:t>Database</a:t>
            </a:r>
            <a:r>
              <a:rPr lang="en-US" sz="2000" dirty="0">
                <a:ln w="0"/>
                <a:effectLst>
                  <a:outerShdw blurRad="38100" dist="25400" dir="5400000" algn="ctr" rotWithShape="0">
                    <a:srgbClr val="6E747A">
                      <a:alpha val="43000"/>
                    </a:srgbClr>
                  </a:outerShdw>
                </a:effectLst>
              </a:rPr>
              <a:t>- </a:t>
            </a:r>
            <a:r>
              <a:rPr lang="en-US" sz="2000" dirty="0" err="1">
                <a:ln w="0"/>
                <a:effectLst>
                  <a:outerShdw blurRad="38100" dist="25400" dir="5400000" algn="ctr" rotWithShape="0">
                    <a:srgbClr val="6E747A">
                      <a:alpha val="43000"/>
                    </a:srgbClr>
                  </a:outerShdw>
                </a:effectLst>
              </a:rPr>
              <a:t>SQLlite</a:t>
            </a:r>
            <a:r>
              <a:rPr lang="en-US" sz="2000" dirty="0">
                <a:ln w="0"/>
                <a:effectLst>
                  <a:outerShdw blurRad="38100" dist="25400" dir="5400000" algn="ctr" rotWithShape="0">
                    <a:srgbClr val="6E747A">
                      <a:alpha val="43000"/>
                    </a:srgbClr>
                  </a:outerShdw>
                </a:effectLst>
              </a:rPr>
              <a:t> 3</a:t>
            </a:r>
            <a:endParaRPr lang="en-US" sz="2000" b="0" cap="none" spc="0"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669047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977</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 Antiqua</vt:lpstr>
      <vt:lpstr>Calibri</vt:lpstr>
      <vt:lpstr>Calibri Light</vt:lpstr>
      <vt:lpstr>Copperplate Gothic Light</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adithyan cl</dc:creator>
  <cp:lastModifiedBy>adithyan cl</cp:lastModifiedBy>
  <cp:revision>1</cp:revision>
  <dcterms:created xsi:type="dcterms:W3CDTF">2022-01-27T06:06:41Z</dcterms:created>
  <dcterms:modified xsi:type="dcterms:W3CDTF">2022-01-27T06:07:05Z</dcterms:modified>
</cp:coreProperties>
</file>