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AB3D"/>
    <a:srgbClr val="59AA28"/>
    <a:srgbClr val="DE6800"/>
    <a:srgbClr val="B82138"/>
    <a:srgbClr val="402B9B"/>
    <a:srgbClr val="008DB2"/>
    <a:srgbClr val="AF1F35"/>
    <a:srgbClr val="00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90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0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5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2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AC7018-15A2-4FEB-91E3-FD5355709F0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4C89C4E-05AE-4F78-BD95-5F69850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9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ABB5AC-22EA-4110-B478-6DC6DD0290C2}"/>
              </a:ext>
            </a:extLst>
          </p:cNvPr>
          <p:cNvSpPr/>
          <p:nvPr/>
        </p:nvSpPr>
        <p:spPr>
          <a:xfrm>
            <a:off x="503583" y="1736035"/>
            <a:ext cx="4015408" cy="1692965"/>
          </a:xfrm>
          <a:prstGeom prst="rect">
            <a:avLst/>
          </a:prstGeom>
          <a:solidFill>
            <a:srgbClr val="00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BBA302-7269-4B53-AB52-F986B0983228}"/>
              </a:ext>
            </a:extLst>
          </p:cNvPr>
          <p:cNvSpPr/>
          <p:nvPr/>
        </p:nvSpPr>
        <p:spPr>
          <a:xfrm>
            <a:off x="503583" y="3733800"/>
            <a:ext cx="4015408" cy="1692965"/>
          </a:xfrm>
          <a:prstGeom prst="rect">
            <a:avLst/>
          </a:prstGeom>
          <a:solidFill>
            <a:srgbClr val="AF1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C6A1C7-3679-428C-BF11-7C2EEF22742E}"/>
              </a:ext>
            </a:extLst>
          </p:cNvPr>
          <p:cNvSpPr/>
          <p:nvPr/>
        </p:nvSpPr>
        <p:spPr>
          <a:xfrm>
            <a:off x="4671392" y="3733799"/>
            <a:ext cx="4015408" cy="1692965"/>
          </a:xfrm>
          <a:prstGeom prst="rect">
            <a:avLst/>
          </a:prstGeom>
          <a:solidFill>
            <a:srgbClr val="402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46D71-4A8E-43FA-B054-E5F6FB264C4E}"/>
              </a:ext>
            </a:extLst>
          </p:cNvPr>
          <p:cNvSpPr/>
          <p:nvPr/>
        </p:nvSpPr>
        <p:spPr>
          <a:xfrm>
            <a:off x="9090991" y="3733799"/>
            <a:ext cx="2292626" cy="1692965"/>
          </a:xfrm>
          <a:prstGeom prst="rect">
            <a:avLst/>
          </a:prstGeom>
          <a:solidFill>
            <a:srgbClr val="B821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D3E6D-BE01-4AC5-8EA9-BC7E081B1D63}"/>
              </a:ext>
            </a:extLst>
          </p:cNvPr>
          <p:cNvSpPr/>
          <p:nvPr/>
        </p:nvSpPr>
        <p:spPr>
          <a:xfrm>
            <a:off x="4671392" y="1736034"/>
            <a:ext cx="1861930" cy="1692965"/>
          </a:xfrm>
          <a:prstGeom prst="rect">
            <a:avLst/>
          </a:prstGeom>
          <a:solidFill>
            <a:srgbClr val="008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3C3A4-CDFA-4108-A3EC-98AFC5218ABE}"/>
              </a:ext>
            </a:extLst>
          </p:cNvPr>
          <p:cNvSpPr/>
          <p:nvPr/>
        </p:nvSpPr>
        <p:spPr>
          <a:xfrm>
            <a:off x="6824870" y="1736033"/>
            <a:ext cx="1861930" cy="1692965"/>
          </a:xfrm>
          <a:prstGeom prst="rect">
            <a:avLst/>
          </a:prstGeom>
          <a:solidFill>
            <a:srgbClr val="DE6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614A46-5CD6-4332-AA5B-447D31F01F42}"/>
              </a:ext>
            </a:extLst>
          </p:cNvPr>
          <p:cNvSpPr/>
          <p:nvPr/>
        </p:nvSpPr>
        <p:spPr>
          <a:xfrm>
            <a:off x="9090991" y="1736032"/>
            <a:ext cx="2292626" cy="1692965"/>
          </a:xfrm>
          <a:prstGeom prst="rect">
            <a:avLst/>
          </a:prstGeom>
          <a:solidFill>
            <a:srgbClr val="59AA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3C562-DC2D-4F41-A0FC-C6CBC0772651}"/>
              </a:ext>
            </a:extLst>
          </p:cNvPr>
          <p:cNvSpPr txBox="1"/>
          <p:nvPr/>
        </p:nvSpPr>
        <p:spPr>
          <a:xfrm>
            <a:off x="503583" y="649357"/>
            <a:ext cx="653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EAB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METROSTYLE DASHBOARD IN POWERBI</a:t>
            </a:r>
          </a:p>
        </p:txBody>
      </p:sp>
    </p:spTree>
    <p:extLst>
      <p:ext uri="{BB962C8B-B14F-4D97-AF65-F5344CB8AC3E}">
        <p14:creationId xmlns:p14="http://schemas.microsoft.com/office/powerpoint/2010/main" val="373436484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Segoe UI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Munawwar Adam</dc:creator>
  <cp:lastModifiedBy>Muhammad Munawwar Adam</cp:lastModifiedBy>
  <cp:revision>2</cp:revision>
  <dcterms:created xsi:type="dcterms:W3CDTF">2021-08-03T12:33:55Z</dcterms:created>
  <dcterms:modified xsi:type="dcterms:W3CDTF">2021-08-03T13:03:18Z</dcterms:modified>
</cp:coreProperties>
</file>