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9" r:id="rId2"/>
  </p:sldMasterIdLst>
  <p:notesMasterIdLst>
    <p:notesMasterId r:id="rId19"/>
  </p:notesMasterIdLst>
  <p:sldIdLst>
    <p:sldId id="330" r:id="rId3"/>
    <p:sldId id="648" r:id="rId4"/>
    <p:sldId id="649" r:id="rId5"/>
    <p:sldId id="509" r:id="rId6"/>
    <p:sldId id="664" r:id="rId7"/>
    <p:sldId id="654" r:id="rId8"/>
    <p:sldId id="655" r:id="rId9"/>
    <p:sldId id="650" r:id="rId10"/>
    <p:sldId id="646" r:id="rId11"/>
    <p:sldId id="647" r:id="rId12"/>
    <p:sldId id="658" r:id="rId13"/>
    <p:sldId id="659" r:id="rId14"/>
    <p:sldId id="660" r:id="rId15"/>
    <p:sldId id="661" r:id="rId16"/>
    <p:sldId id="662" r:id="rId17"/>
    <p:sldId id="663" r:id="rId18"/>
  </p:sldIdLst>
  <p:sldSz cx="12188825" cy="6858000"/>
  <p:notesSz cx="7023100" cy="9309100"/>
  <p:defaultTextStyle>
    <a:defPPr>
      <a:defRPr lang="zh-CN"/>
    </a:defPPr>
    <a:lvl1pPr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609600" indent="-152400"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1219200" indent="-304800"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828800" indent="-457200"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2438400" indent="-609600"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10">
          <p15:clr>
            <a:srgbClr val="A4A3A4"/>
          </p15:clr>
        </p15:guide>
        <p15:guide id="3" orient="horz" pos="1199">
          <p15:clr>
            <a:srgbClr val="A4A3A4"/>
          </p15:clr>
        </p15:guide>
        <p15:guide id="4" orient="horz" pos="1486">
          <p15:clr>
            <a:srgbClr val="A4A3A4"/>
          </p15:clr>
        </p15:guide>
        <p15:guide id="5" orient="horz" pos="2728">
          <p15:clr>
            <a:srgbClr val="A4A3A4"/>
          </p15:clr>
        </p15:guide>
        <p15:guide id="6" orient="horz" pos="4176">
          <p15:clr>
            <a:srgbClr val="A4A3A4"/>
          </p15:clr>
        </p15:guide>
        <p15:guide id="7" pos="3839">
          <p15:clr>
            <a:srgbClr val="A4A3A4"/>
          </p15:clr>
        </p15:guide>
        <p15:guide id="8" pos="326">
          <p15:clr>
            <a:srgbClr val="A4A3A4"/>
          </p15:clr>
        </p15:guide>
        <p15:guide id="9" pos="7066">
          <p15:clr>
            <a:srgbClr val="A4A3A4"/>
          </p15:clr>
        </p15:guide>
        <p15:guide id="10" pos="7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10"/>
    <p:restoredTop sz="94775"/>
  </p:normalViewPr>
  <p:slideViewPr>
    <p:cSldViewPr snapToGrid="0">
      <p:cViewPr varScale="1">
        <p:scale>
          <a:sx n="69" d="100"/>
          <a:sy n="69" d="100"/>
        </p:scale>
        <p:origin x="224" y="1176"/>
      </p:cViewPr>
      <p:guideLst>
        <p:guide orient="horz" pos="2160"/>
        <p:guide orient="horz" pos="910"/>
        <p:guide orient="horz" pos="1199"/>
        <p:guide orient="horz" pos="1486"/>
        <p:guide orient="horz" pos="2728"/>
        <p:guide orient="horz" pos="4176"/>
        <p:guide pos="3839"/>
        <p:guide pos="326"/>
        <p:guide pos="7066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4FEF5-ADFF-CF4D-9925-E785C011F76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D099FE-D2E7-9342-B950-E51395B001D8}">
      <dgm:prSet phldrT="[Text]"/>
      <dgm:spPr/>
      <dgm:t>
        <a:bodyPr/>
        <a:lstStyle/>
        <a:p>
          <a:r>
            <a:rPr lang="en-US" altLang="zh-CN" dirty="0" smtClean="0"/>
            <a:t>Index</a:t>
          </a:r>
          <a:endParaRPr lang="zh-CN" altLang="en-US" dirty="0"/>
        </a:p>
      </dgm:t>
    </dgm:pt>
    <dgm:pt modelId="{32F0117B-4558-A64F-B61F-F510DBAD9C3C}" type="parTrans" cxnId="{83F6796E-46CE-BD48-824E-933E68890A21}">
      <dgm:prSet/>
      <dgm:spPr/>
      <dgm:t>
        <a:bodyPr/>
        <a:lstStyle/>
        <a:p>
          <a:endParaRPr lang="zh-CN" altLang="en-US"/>
        </a:p>
      </dgm:t>
    </dgm:pt>
    <dgm:pt modelId="{ECA67A02-23F7-FF44-8D6D-CC4773BAA7FA}" type="sibTrans" cxnId="{83F6796E-46CE-BD48-824E-933E68890A21}">
      <dgm:prSet/>
      <dgm:spPr/>
      <dgm:t>
        <a:bodyPr/>
        <a:lstStyle/>
        <a:p>
          <a:endParaRPr lang="zh-CN" altLang="en-US"/>
        </a:p>
      </dgm:t>
    </dgm:pt>
    <dgm:pt modelId="{C94657A5-6664-0E4D-91F2-FF1DCCF1BF51}">
      <dgm:prSet phldrT="[Text]"/>
      <dgm:spPr/>
      <dgm:t>
        <a:bodyPr/>
        <a:lstStyle/>
        <a:p>
          <a:r>
            <a:rPr lang="en-US" altLang="zh-CN" dirty="0" smtClean="0"/>
            <a:t>WEB-INF</a:t>
          </a:r>
          <a:endParaRPr lang="zh-CN" altLang="en-US" dirty="0"/>
        </a:p>
      </dgm:t>
    </dgm:pt>
    <dgm:pt modelId="{0465E1A1-61A4-2C49-BBD8-D01ED5CDE5A5}" type="parTrans" cxnId="{62241EA4-1648-AA43-B218-AAF9D9857D10}">
      <dgm:prSet/>
      <dgm:spPr/>
      <dgm:t>
        <a:bodyPr/>
        <a:lstStyle/>
        <a:p>
          <a:endParaRPr lang="zh-CN" altLang="en-US"/>
        </a:p>
      </dgm:t>
    </dgm:pt>
    <dgm:pt modelId="{D7DABFF3-24D1-2844-B629-A638C7EF5CC1}" type="sibTrans" cxnId="{62241EA4-1648-AA43-B218-AAF9D9857D10}">
      <dgm:prSet/>
      <dgm:spPr/>
      <dgm:t>
        <a:bodyPr/>
        <a:lstStyle/>
        <a:p>
          <a:endParaRPr lang="zh-CN" altLang="en-US"/>
        </a:p>
      </dgm:t>
    </dgm:pt>
    <dgm:pt modelId="{31E5D7AC-BCF7-5543-8627-D274DBFF35DB}">
      <dgm:prSet phldrT="[Text]"/>
      <dgm:spPr/>
      <dgm:t>
        <a:bodyPr/>
        <a:lstStyle/>
        <a:p>
          <a:r>
            <a:rPr lang="en-US" altLang="zh-CN" dirty="0" smtClean="0"/>
            <a:t>web.xml</a:t>
          </a:r>
          <a:endParaRPr lang="zh-CN" altLang="en-US" dirty="0"/>
        </a:p>
      </dgm:t>
    </dgm:pt>
    <dgm:pt modelId="{267FEC9F-152E-5441-A49E-54A3C9306E52}" type="parTrans" cxnId="{EDDC5890-5BAF-BB40-8B16-0B311FB60B4D}">
      <dgm:prSet/>
      <dgm:spPr/>
      <dgm:t>
        <a:bodyPr/>
        <a:lstStyle/>
        <a:p>
          <a:endParaRPr lang="zh-CN" altLang="en-US"/>
        </a:p>
      </dgm:t>
    </dgm:pt>
    <dgm:pt modelId="{A547D0CA-832B-644A-985C-F22DC2570E6C}" type="sibTrans" cxnId="{EDDC5890-5BAF-BB40-8B16-0B311FB60B4D}">
      <dgm:prSet/>
      <dgm:spPr/>
      <dgm:t>
        <a:bodyPr/>
        <a:lstStyle/>
        <a:p>
          <a:endParaRPr lang="zh-CN" altLang="en-US"/>
        </a:p>
      </dgm:t>
    </dgm:pt>
    <dgm:pt modelId="{B9AF93D0-DC1F-2C4E-B6C1-09CB00F2074E}">
      <dgm:prSet phldrT="[Text]"/>
      <dgm:spPr/>
      <dgm:t>
        <a:bodyPr/>
        <a:lstStyle/>
        <a:p>
          <a:r>
            <a:rPr lang="en-US" altLang="zh-CN" dirty="0" smtClean="0"/>
            <a:t>JS</a:t>
          </a:r>
          <a:endParaRPr lang="zh-CN" altLang="en-US" dirty="0"/>
        </a:p>
      </dgm:t>
    </dgm:pt>
    <dgm:pt modelId="{F21A5B1E-0C98-CA4A-A086-E8E157D7A8B5}" type="parTrans" cxnId="{A927E96A-E3B1-1B48-89D4-3347B8F700FB}">
      <dgm:prSet/>
      <dgm:spPr/>
      <dgm:t>
        <a:bodyPr/>
        <a:lstStyle/>
        <a:p>
          <a:endParaRPr lang="zh-CN" altLang="en-US"/>
        </a:p>
      </dgm:t>
    </dgm:pt>
    <dgm:pt modelId="{7808420A-D95C-8F4A-BBDC-52FA79CAEDB1}" type="sibTrans" cxnId="{A927E96A-E3B1-1B48-89D4-3347B8F700FB}">
      <dgm:prSet/>
      <dgm:spPr/>
      <dgm:t>
        <a:bodyPr/>
        <a:lstStyle/>
        <a:p>
          <a:endParaRPr lang="zh-CN" altLang="en-US"/>
        </a:p>
      </dgm:t>
    </dgm:pt>
    <dgm:pt modelId="{391377C6-B217-F14B-A799-373FE864A43C}">
      <dgm:prSet phldrT="[Text]"/>
      <dgm:spPr/>
      <dgm:t>
        <a:bodyPr/>
        <a:lstStyle/>
        <a:p>
          <a:r>
            <a:rPr lang="en-US" altLang="zh-CN" dirty="0" smtClean="0"/>
            <a:t>JQuery</a:t>
          </a:r>
          <a:endParaRPr lang="zh-CN" altLang="en-US" dirty="0"/>
        </a:p>
      </dgm:t>
    </dgm:pt>
    <dgm:pt modelId="{F6FC5160-CB25-2B4C-8224-7CE445F5CCAE}" type="parTrans" cxnId="{BF8463F7-7686-6C41-81EC-8790F67E025B}">
      <dgm:prSet/>
      <dgm:spPr/>
      <dgm:t>
        <a:bodyPr/>
        <a:lstStyle/>
        <a:p>
          <a:endParaRPr lang="zh-CN" altLang="en-US"/>
        </a:p>
      </dgm:t>
    </dgm:pt>
    <dgm:pt modelId="{473B3DCF-8283-7243-A239-4E5032C735BB}" type="sibTrans" cxnId="{BF8463F7-7686-6C41-81EC-8790F67E025B}">
      <dgm:prSet/>
      <dgm:spPr/>
      <dgm:t>
        <a:bodyPr/>
        <a:lstStyle/>
        <a:p>
          <a:endParaRPr lang="zh-CN" altLang="en-US"/>
        </a:p>
      </dgm:t>
    </dgm:pt>
    <dgm:pt modelId="{8F4CCC71-D786-9340-A725-88D614CEEA95}">
      <dgm:prSet/>
      <dgm:spPr/>
      <dgm:t>
        <a:bodyPr/>
        <a:lstStyle/>
        <a:p>
          <a:r>
            <a:rPr lang="en-US" altLang="zh-CN" dirty="0" smtClean="0"/>
            <a:t>Plugin</a:t>
          </a:r>
          <a:endParaRPr lang="zh-CN" altLang="en-US" dirty="0"/>
        </a:p>
      </dgm:t>
    </dgm:pt>
    <dgm:pt modelId="{4DF2A9D8-7056-0B4A-AE8C-65CF7C1573CA}" type="parTrans" cxnId="{BF300E71-CF29-1F49-A25E-77586E19F74C}">
      <dgm:prSet/>
      <dgm:spPr/>
      <dgm:t>
        <a:bodyPr/>
        <a:lstStyle/>
        <a:p>
          <a:endParaRPr lang="zh-CN" altLang="en-US"/>
        </a:p>
      </dgm:t>
    </dgm:pt>
    <dgm:pt modelId="{0F39813F-5155-0543-A21D-7C807B766A72}" type="sibTrans" cxnId="{BF300E71-CF29-1F49-A25E-77586E19F74C}">
      <dgm:prSet/>
      <dgm:spPr/>
      <dgm:t>
        <a:bodyPr/>
        <a:lstStyle/>
        <a:p>
          <a:endParaRPr lang="zh-CN" altLang="en-US"/>
        </a:p>
      </dgm:t>
    </dgm:pt>
    <dgm:pt modelId="{BFD45C16-9BAD-5843-953D-2B42527E795C}">
      <dgm:prSet/>
      <dgm:spPr/>
      <dgm:t>
        <a:bodyPr/>
        <a:lstStyle/>
        <a:p>
          <a:r>
            <a:rPr lang="en-US" altLang="zh-CN" dirty="0" smtClean="0"/>
            <a:t>tinyMCE</a:t>
          </a:r>
          <a:endParaRPr lang="zh-CN" altLang="en-US" dirty="0"/>
        </a:p>
      </dgm:t>
    </dgm:pt>
    <dgm:pt modelId="{A0DC8972-A6CB-F842-8030-DCF3FE02FBAE}" type="parTrans" cxnId="{7E4C7F50-7AB2-7C46-AECA-C062C60DEFBE}">
      <dgm:prSet/>
      <dgm:spPr/>
      <dgm:t>
        <a:bodyPr/>
        <a:lstStyle/>
        <a:p>
          <a:endParaRPr lang="zh-CN" altLang="en-US"/>
        </a:p>
      </dgm:t>
    </dgm:pt>
    <dgm:pt modelId="{452AF198-444C-614A-91E9-DC8E565B2914}" type="sibTrans" cxnId="{7E4C7F50-7AB2-7C46-AECA-C062C60DEFBE}">
      <dgm:prSet/>
      <dgm:spPr/>
      <dgm:t>
        <a:bodyPr/>
        <a:lstStyle/>
        <a:p>
          <a:endParaRPr lang="zh-CN" altLang="en-US"/>
        </a:p>
      </dgm:t>
    </dgm:pt>
    <dgm:pt modelId="{3E3B2E2D-B679-B74D-A34F-7376169963BA}">
      <dgm:prSet/>
      <dgm:spPr/>
      <dgm:t>
        <a:bodyPr/>
        <a:lstStyle/>
        <a:p>
          <a:r>
            <a:rPr lang="en-US" altLang="zh-CN" dirty="0" smtClean="0"/>
            <a:t>html2canvas</a:t>
          </a:r>
          <a:endParaRPr lang="zh-CN" altLang="en-US" dirty="0"/>
        </a:p>
      </dgm:t>
    </dgm:pt>
    <dgm:pt modelId="{7565A99C-6F47-0347-946D-ABE8216D5AD6}" type="parTrans" cxnId="{E538C0B6-667C-5842-9DD6-1C2E89934950}">
      <dgm:prSet/>
      <dgm:spPr/>
      <dgm:t>
        <a:bodyPr/>
        <a:lstStyle/>
        <a:p>
          <a:endParaRPr lang="zh-CN" altLang="en-US"/>
        </a:p>
      </dgm:t>
    </dgm:pt>
    <dgm:pt modelId="{E09157B0-3604-F041-B969-7B305D38108C}" type="sibTrans" cxnId="{E538C0B6-667C-5842-9DD6-1C2E89934950}">
      <dgm:prSet/>
      <dgm:spPr/>
      <dgm:t>
        <a:bodyPr/>
        <a:lstStyle/>
        <a:p>
          <a:endParaRPr lang="zh-CN" altLang="en-US"/>
        </a:p>
      </dgm:t>
    </dgm:pt>
    <dgm:pt modelId="{5311873A-9A1A-8C45-B7B5-1FBB6D8219FC}">
      <dgm:prSet/>
      <dgm:spPr/>
      <dgm:t>
        <a:bodyPr/>
        <a:lstStyle/>
        <a:p>
          <a:r>
            <a:rPr lang="en-US" altLang="zh-CN" dirty="0" smtClean="0"/>
            <a:t>SaveorCopy</a:t>
          </a:r>
          <a:endParaRPr lang="zh-CN" altLang="en-US" dirty="0"/>
        </a:p>
      </dgm:t>
    </dgm:pt>
    <dgm:pt modelId="{1A3C69FB-2F44-ED45-BC15-A4ED1104645C}" type="parTrans" cxnId="{D41AB248-27DB-094C-A452-9A01A4363048}">
      <dgm:prSet/>
      <dgm:spPr/>
      <dgm:t>
        <a:bodyPr/>
        <a:lstStyle/>
        <a:p>
          <a:endParaRPr lang="zh-CN" altLang="en-US"/>
        </a:p>
      </dgm:t>
    </dgm:pt>
    <dgm:pt modelId="{9E0C4322-1CA1-AF4C-99B9-4C045C1A66B6}" type="sibTrans" cxnId="{D41AB248-27DB-094C-A452-9A01A4363048}">
      <dgm:prSet/>
      <dgm:spPr/>
      <dgm:t>
        <a:bodyPr/>
        <a:lstStyle/>
        <a:p>
          <a:endParaRPr lang="zh-CN" altLang="en-US"/>
        </a:p>
      </dgm:t>
    </dgm:pt>
    <dgm:pt modelId="{02B8E005-C090-6842-B549-A2F69E1FDB59}" type="pres">
      <dgm:prSet presAssocID="{E5B4FEF5-ADFF-CF4D-9925-E785C011F76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DAC65B-D984-534C-8BEE-2406B29408F8}" type="pres">
      <dgm:prSet presAssocID="{03D099FE-D2E7-9342-B950-E51395B001D8}" presName="root1" presStyleCnt="0"/>
      <dgm:spPr/>
    </dgm:pt>
    <dgm:pt modelId="{C96490CA-AF28-F14D-BA51-452842F72455}" type="pres">
      <dgm:prSet presAssocID="{03D099FE-D2E7-9342-B950-E51395B001D8}" presName="LevelOneTextNode" presStyleLbl="node0" presStyleIdx="0" presStyleCnt="1" custLinFactNeighborY="38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6825A2-C864-E64C-97A9-7C533C49BD02}" type="pres">
      <dgm:prSet presAssocID="{03D099FE-D2E7-9342-B950-E51395B001D8}" presName="level2hierChild" presStyleCnt="0"/>
      <dgm:spPr/>
    </dgm:pt>
    <dgm:pt modelId="{0BE58B2B-320F-AB4C-B92D-AC1AD7AFAB06}" type="pres">
      <dgm:prSet presAssocID="{0465E1A1-61A4-2C49-BBD8-D01ED5CDE5A5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A1F1D2E5-0A94-C949-A6E7-AF4722F9FFA7}" type="pres">
      <dgm:prSet presAssocID="{0465E1A1-61A4-2C49-BBD8-D01ED5CDE5A5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8C0B8CF-F10E-D749-ABE8-03A4B9443091}" type="pres">
      <dgm:prSet presAssocID="{C94657A5-6664-0E4D-91F2-FF1DCCF1BF51}" presName="root2" presStyleCnt="0"/>
      <dgm:spPr/>
    </dgm:pt>
    <dgm:pt modelId="{21190DE8-1990-194E-93F3-5F9457E7E324}" type="pres">
      <dgm:prSet presAssocID="{C94657A5-6664-0E4D-91F2-FF1DCCF1BF5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7C827E-D174-624D-9688-B8438BE2D86D}" type="pres">
      <dgm:prSet presAssocID="{C94657A5-6664-0E4D-91F2-FF1DCCF1BF51}" presName="level3hierChild" presStyleCnt="0"/>
      <dgm:spPr/>
    </dgm:pt>
    <dgm:pt modelId="{79BF2E3A-115A-0640-8085-D3781A8D700E}" type="pres">
      <dgm:prSet presAssocID="{267FEC9F-152E-5441-A49E-54A3C9306E52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B63A0DE0-D713-304D-A053-2C4AA1B04D42}" type="pres">
      <dgm:prSet presAssocID="{267FEC9F-152E-5441-A49E-54A3C9306E52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2219A4CB-03AF-E04B-B49C-494F1D309840}" type="pres">
      <dgm:prSet presAssocID="{31E5D7AC-BCF7-5543-8627-D274DBFF35DB}" presName="root2" presStyleCnt="0"/>
      <dgm:spPr/>
    </dgm:pt>
    <dgm:pt modelId="{D1C7FD45-F4F9-B943-8309-876F25EDD9B4}" type="pres">
      <dgm:prSet presAssocID="{31E5D7AC-BCF7-5543-8627-D274DBFF35DB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504760-71D8-1041-81C9-6F645FC357D4}" type="pres">
      <dgm:prSet presAssocID="{31E5D7AC-BCF7-5543-8627-D274DBFF35DB}" presName="level3hierChild" presStyleCnt="0"/>
      <dgm:spPr/>
    </dgm:pt>
    <dgm:pt modelId="{F25700A6-C84C-F942-A706-046029A0EF0F}" type="pres">
      <dgm:prSet presAssocID="{4DF2A9D8-7056-0B4A-AE8C-65CF7C1573CA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B28064AF-CFCD-0C41-A5B2-7B9703280674}" type="pres">
      <dgm:prSet presAssocID="{4DF2A9D8-7056-0B4A-AE8C-65CF7C1573CA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7CAB8EE1-C261-AC41-87FC-8DAE4FB3DBEE}" type="pres">
      <dgm:prSet presAssocID="{8F4CCC71-D786-9340-A725-88D614CEEA95}" presName="root2" presStyleCnt="0"/>
      <dgm:spPr/>
    </dgm:pt>
    <dgm:pt modelId="{1F06EA91-2B1A-5F42-B56D-5B9E789194D1}" type="pres">
      <dgm:prSet presAssocID="{8F4CCC71-D786-9340-A725-88D614CEEA9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C0BC06-B379-5F4C-B3B9-EB24E9866AF1}" type="pres">
      <dgm:prSet presAssocID="{8F4CCC71-D786-9340-A725-88D614CEEA95}" presName="level3hierChild" presStyleCnt="0"/>
      <dgm:spPr/>
    </dgm:pt>
    <dgm:pt modelId="{AA8458FE-D84F-9C4D-8B97-CC1F9F3742DF}" type="pres">
      <dgm:prSet presAssocID="{A0DC8972-A6CB-F842-8030-DCF3FE02FBAE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B94AF4CF-5DC3-754A-9D54-538515349B8A}" type="pres">
      <dgm:prSet presAssocID="{A0DC8972-A6CB-F842-8030-DCF3FE02FBAE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0F289246-14E8-5C46-9BE0-0A0CBACEA304}" type="pres">
      <dgm:prSet presAssocID="{BFD45C16-9BAD-5843-953D-2B42527E795C}" presName="root2" presStyleCnt="0"/>
      <dgm:spPr/>
    </dgm:pt>
    <dgm:pt modelId="{B0048A44-3413-584F-A173-507637BC573B}" type="pres">
      <dgm:prSet presAssocID="{BFD45C16-9BAD-5843-953D-2B42527E795C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1A4A97-3D28-9D4C-BF4E-17564DA3FD33}" type="pres">
      <dgm:prSet presAssocID="{BFD45C16-9BAD-5843-953D-2B42527E795C}" presName="level3hierChild" presStyleCnt="0"/>
      <dgm:spPr/>
    </dgm:pt>
    <dgm:pt modelId="{64FE0BFC-4FC5-544E-BA2B-BB4C03E23199}" type="pres">
      <dgm:prSet presAssocID="{F21A5B1E-0C98-CA4A-A086-E8E157D7A8B5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E80B3FFB-563E-AA48-9CC3-3177A0986A8C}" type="pres">
      <dgm:prSet presAssocID="{F21A5B1E-0C98-CA4A-A086-E8E157D7A8B5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632FC95-108B-CF43-A5BD-8D295CDEA2AC}" type="pres">
      <dgm:prSet presAssocID="{B9AF93D0-DC1F-2C4E-B6C1-09CB00F2074E}" presName="root2" presStyleCnt="0"/>
      <dgm:spPr/>
    </dgm:pt>
    <dgm:pt modelId="{92F2A731-D293-E745-8A84-C81A2165D8D7}" type="pres">
      <dgm:prSet presAssocID="{B9AF93D0-DC1F-2C4E-B6C1-09CB00F2074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84E304-D60D-B043-B53C-B1E9603BC988}" type="pres">
      <dgm:prSet presAssocID="{B9AF93D0-DC1F-2C4E-B6C1-09CB00F2074E}" presName="level3hierChild" presStyleCnt="0"/>
      <dgm:spPr/>
    </dgm:pt>
    <dgm:pt modelId="{79EB8E85-215E-F244-92C5-6B1B04E38EBD}" type="pres">
      <dgm:prSet presAssocID="{F6FC5160-CB25-2B4C-8224-7CE445F5CCAE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4AE8997A-FAD2-7149-8626-0235C5DB9B23}" type="pres">
      <dgm:prSet presAssocID="{F6FC5160-CB25-2B4C-8224-7CE445F5CCAE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EE52BAD2-4019-4E4F-A3CE-3CBE22781C57}" type="pres">
      <dgm:prSet presAssocID="{391377C6-B217-F14B-A799-373FE864A43C}" presName="root2" presStyleCnt="0"/>
      <dgm:spPr/>
    </dgm:pt>
    <dgm:pt modelId="{25A51B2B-9BDE-2646-B94F-C51276C1DA95}" type="pres">
      <dgm:prSet presAssocID="{391377C6-B217-F14B-A799-373FE864A43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D43F70-A0EA-6F4F-8171-808CF8476837}" type="pres">
      <dgm:prSet presAssocID="{391377C6-B217-F14B-A799-373FE864A43C}" presName="level3hierChild" presStyleCnt="0"/>
      <dgm:spPr/>
    </dgm:pt>
    <dgm:pt modelId="{8A0AA90B-9E12-3441-AEAA-0C35BDB3309E}" type="pres">
      <dgm:prSet presAssocID="{7565A99C-6F47-0347-946D-ABE8216D5AD6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E7CE1ABD-C405-254D-A31D-F521F2733D5C}" type="pres">
      <dgm:prSet presAssocID="{7565A99C-6F47-0347-946D-ABE8216D5AD6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C0FFE976-E548-B441-BF44-A023B11B1CDE}" type="pres">
      <dgm:prSet presAssocID="{3E3B2E2D-B679-B74D-A34F-7376169963BA}" presName="root2" presStyleCnt="0"/>
      <dgm:spPr/>
    </dgm:pt>
    <dgm:pt modelId="{57102553-F9CA-8246-A0BB-73D1B3C804F6}" type="pres">
      <dgm:prSet presAssocID="{3E3B2E2D-B679-B74D-A34F-7376169963BA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8C3B74-0D98-6944-B603-4182CD745DE6}" type="pres">
      <dgm:prSet presAssocID="{3E3B2E2D-B679-B74D-A34F-7376169963BA}" presName="level3hierChild" presStyleCnt="0"/>
      <dgm:spPr/>
    </dgm:pt>
    <dgm:pt modelId="{6C05FD50-46DD-1043-97B1-9BFAD7F60BE8}" type="pres">
      <dgm:prSet presAssocID="{1A3C69FB-2F44-ED45-BC15-A4ED1104645C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A8F336FA-4A00-8347-AC30-146D6F46DDB0}" type="pres">
      <dgm:prSet presAssocID="{1A3C69FB-2F44-ED45-BC15-A4ED1104645C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8F20F57D-6F8C-8747-83B9-96A47E7FC585}" type="pres">
      <dgm:prSet presAssocID="{5311873A-9A1A-8C45-B7B5-1FBB6D8219FC}" presName="root2" presStyleCnt="0"/>
      <dgm:spPr/>
    </dgm:pt>
    <dgm:pt modelId="{0B5FD5AD-DDCC-FA49-B868-886A8861A42C}" type="pres">
      <dgm:prSet presAssocID="{5311873A-9A1A-8C45-B7B5-1FBB6D8219F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2FF744-694C-2348-902B-429B74CEDBAD}" type="pres">
      <dgm:prSet presAssocID="{5311873A-9A1A-8C45-B7B5-1FBB6D8219FC}" presName="level3hierChild" presStyleCnt="0"/>
      <dgm:spPr/>
    </dgm:pt>
  </dgm:ptLst>
  <dgm:cxnLst>
    <dgm:cxn modelId="{29252B91-3977-EC4F-B72A-A058A977856F}" type="presOf" srcId="{F21A5B1E-0C98-CA4A-A086-E8E157D7A8B5}" destId="{64FE0BFC-4FC5-544E-BA2B-BB4C03E23199}" srcOrd="0" destOrd="0" presId="urn:microsoft.com/office/officeart/2005/8/layout/hierarchy2"/>
    <dgm:cxn modelId="{62241EA4-1648-AA43-B218-AAF9D9857D10}" srcId="{03D099FE-D2E7-9342-B950-E51395B001D8}" destId="{C94657A5-6664-0E4D-91F2-FF1DCCF1BF51}" srcOrd="0" destOrd="0" parTransId="{0465E1A1-61A4-2C49-BBD8-D01ED5CDE5A5}" sibTransId="{D7DABFF3-24D1-2844-B629-A638C7EF5CC1}"/>
    <dgm:cxn modelId="{EE06AB82-C6BC-914C-A773-DAB43C005B1B}" type="presOf" srcId="{4DF2A9D8-7056-0B4A-AE8C-65CF7C1573CA}" destId="{B28064AF-CFCD-0C41-A5B2-7B9703280674}" srcOrd="1" destOrd="0" presId="urn:microsoft.com/office/officeart/2005/8/layout/hierarchy2"/>
    <dgm:cxn modelId="{9FCD2EDD-217F-9244-B4EF-B71A052E78E2}" type="presOf" srcId="{B9AF93D0-DC1F-2C4E-B6C1-09CB00F2074E}" destId="{92F2A731-D293-E745-8A84-C81A2165D8D7}" srcOrd="0" destOrd="0" presId="urn:microsoft.com/office/officeart/2005/8/layout/hierarchy2"/>
    <dgm:cxn modelId="{2DC95B19-7FC7-CC4B-9A8C-12AD66C5F3CF}" type="presOf" srcId="{F6FC5160-CB25-2B4C-8224-7CE445F5CCAE}" destId="{79EB8E85-215E-F244-92C5-6B1B04E38EBD}" srcOrd="0" destOrd="0" presId="urn:microsoft.com/office/officeart/2005/8/layout/hierarchy2"/>
    <dgm:cxn modelId="{8E10FFD1-4A45-6E47-A132-07E6CBC1D1A1}" type="presOf" srcId="{5311873A-9A1A-8C45-B7B5-1FBB6D8219FC}" destId="{0B5FD5AD-DDCC-FA49-B868-886A8861A42C}" srcOrd="0" destOrd="0" presId="urn:microsoft.com/office/officeart/2005/8/layout/hierarchy2"/>
    <dgm:cxn modelId="{F7DB67C3-6610-9848-96C9-C89B63F55399}" type="presOf" srcId="{0465E1A1-61A4-2C49-BBD8-D01ED5CDE5A5}" destId="{0BE58B2B-320F-AB4C-B92D-AC1AD7AFAB06}" srcOrd="0" destOrd="0" presId="urn:microsoft.com/office/officeart/2005/8/layout/hierarchy2"/>
    <dgm:cxn modelId="{706AE842-CCAF-C248-A21C-DFB736B59A3C}" type="presOf" srcId="{0465E1A1-61A4-2C49-BBD8-D01ED5CDE5A5}" destId="{A1F1D2E5-0A94-C949-A6E7-AF4722F9FFA7}" srcOrd="1" destOrd="0" presId="urn:microsoft.com/office/officeart/2005/8/layout/hierarchy2"/>
    <dgm:cxn modelId="{EDDC5890-5BAF-BB40-8B16-0B311FB60B4D}" srcId="{C94657A5-6664-0E4D-91F2-FF1DCCF1BF51}" destId="{31E5D7AC-BCF7-5543-8627-D274DBFF35DB}" srcOrd="0" destOrd="0" parTransId="{267FEC9F-152E-5441-A49E-54A3C9306E52}" sibTransId="{A547D0CA-832B-644A-985C-F22DC2570E6C}"/>
    <dgm:cxn modelId="{3B9BBE76-5AE6-7E44-9F65-51EE69E77001}" type="presOf" srcId="{8F4CCC71-D786-9340-A725-88D614CEEA95}" destId="{1F06EA91-2B1A-5F42-B56D-5B9E789194D1}" srcOrd="0" destOrd="0" presId="urn:microsoft.com/office/officeart/2005/8/layout/hierarchy2"/>
    <dgm:cxn modelId="{D09B745F-3E97-9C4A-BACD-B0BD5452198F}" type="presOf" srcId="{4DF2A9D8-7056-0B4A-AE8C-65CF7C1573CA}" destId="{F25700A6-C84C-F942-A706-046029A0EF0F}" srcOrd="0" destOrd="0" presId="urn:microsoft.com/office/officeart/2005/8/layout/hierarchy2"/>
    <dgm:cxn modelId="{0A3EA65F-6254-6B4A-B587-CB4EB8226829}" type="presOf" srcId="{A0DC8972-A6CB-F842-8030-DCF3FE02FBAE}" destId="{AA8458FE-D84F-9C4D-8B97-CC1F9F3742DF}" srcOrd="0" destOrd="0" presId="urn:microsoft.com/office/officeart/2005/8/layout/hierarchy2"/>
    <dgm:cxn modelId="{7E4C7F50-7AB2-7C46-AECA-C062C60DEFBE}" srcId="{8F4CCC71-D786-9340-A725-88D614CEEA95}" destId="{BFD45C16-9BAD-5843-953D-2B42527E795C}" srcOrd="0" destOrd="0" parTransId="{A0DC8972-A6CB-F842-8030-DCF3FE02FBAE}" sibTransId="{452AF198-444C-614A-91E9-DC8E565B2914}"/>
    <dgm:cxn modelId="{D41AB248-27DB-094C-A452-9A01A4363048}" srcId="{B9AF93D0-DC1F-2C4E-B6C1-09CB00F2074E}" destId="{5311873A-9A1A-8C45-B7B5-1FBB6D8219FC}" srcOrd="2" destOrd="0" parTransId="{1A3C69FB-2F44-ED45-BC15-A4ED1104645C}" sibTransId="{9E0C4322-1CA1-AF4C-99B9-4C045C1A66B6}"/>
    <dgm:cxn modelId="{4F1386E0-DE50-C741-A1D8-3BC99DE782B0}" type="presOf" srcId="{BFD45C16-9BAD-5843-953D-2B42527E795C}" destId="{B0048A44-3413-584F-A173-507637BC573B}" srcOrd="0" destOrd="0" presId="urn:microsoft.com/office/officeart/2005/8/layout/hierarchy2"/>
    <dgm:cxn modelId="{BF300E71-CF29-1F49-A25E-77586E19F74C}" srcId="{03D099FE-D2E7-9342-B950-E51395B001D8}" destId="{8F4CCC71-D786-9340-A725-88D614CEEA95}" srcOrd="1" destOrd="0" parTransId="{4DF2A9D8-7056-0B4A-AE8C-65CF7C1573CA}" sibTransId="{0F39813F-5155-0543-A21D-7C807B766A72}"/>
    <dgm:cxn modelId="{E538C0B6-667C-5842-9DD6-1C2E89934950}" srcId="{B9AF93D0-DC1F-2C4E-B6C1-09CB00F2074E}" destId="{3E3B2E2D-B679-B74D-A34F-7376169963BA}" srcOrd="1" destOrd="0" parTransId="{7565A99C-6F47-0347-946D-ABE8216D5AD6}" sibTransId="{E09157B0-3604-F041-B969-7B305D38108C}"/>
    <dgm:cxn modelId="{57C9ED6C-7ED1-9E49-88BA-C0BE3EE568A2}" type="presOf" srcId="{391377C6-B217-F14B-A799-373FE864A43C}" destId="{25A51B2B-9BDE-2646-B94F-C51276C1DA95}" srcOrd="0" destOrd="0" presId="urn:microsoft.com/office/officeart/2005/8/layout/hierarchy2"/>
    <dgm:cxn modelId="{98DE6821-57C9-924D-ADB3-101015B7DDC8}" type="presOf" srcId="{7565A99C-6F47-0347-946D-ABE8216D5AD6}" destId="{E7CE1ABD-C405-254D-A31D-F521F2733D5C}" srcOrd="1" destOrd="0" presId="urn:microsoft.com/office/officeart/2005/8/layout/hierarchy2"/>
    <dgm:cxn modelId="{A623B22F-9CF1-3245-AC0C-AE29D9028FD3}" type="presOf" srcId="{E5B4FEF5-ADFF-CF4D-9925-E785C011F76F}" destId="{02B8E005-C090-6842-B549-A2F69E1FDB59}" srcOrd="0" destOrd="0" presId="urn:microsoft.com/office/officeart/2005/8/layout/hierarchy2"/>
    <dgm:cxn modelId="{29B9E566-80E0-774D-8637-37A8C8CB9704}" type="presOf" srcId="{1A3C69FB-2F44-ED45-BC15-A4ED1104645C}" destId="{6C05FD50-46DD-1043-97B1-9BFAD7F60BE8}" srcOrd="0" destOrd="0" presId="urn:microsoft.com/office/officeart/2005/8/layout/hierarchy2"/>
    <dgm:cxn modelId="{48223B23-31F6-B944-9AE8-642E62A0DF79}" type="presOf" srcId="{F21A5B1E-0C98-CA4A-A086-E8E157D7A8B5}" destId="{E80B3FFB-563E-AA48-9CC3-3177A0986A8C}" srcOrd="1" destOrd="0" presId="urn:microsoft.com/office/officeart/2005/8/layout/hierarchy2"/>
    <dgm:cxn modelId="{3F628712-7C52-FE45-80BA-1E93F870ED53}" type="presOf" srcId="{C94657A5-6664-0E4D-91F2-FF1DCCF1BF51}" destId="{21190DE8-1990-194E-93F3-5F9457E7E324}" srcOrd="0" destOrd="0" presId="urn:microsoft.com/office/officeart/2005/8/layout/hierarchy2"/>
    <dgm:cxn modelId="{5B1255E8-32AB-F24E-BF76-6B5392FE34B8}" type="presOf" srcId="{A0DC8972-A6CB-F842-8030-DCF3FE02FBAE}" destId="{B94AF4CF-5DC3-754A-9D54-538515349B8A}" srcOrd="1" destOrd="0" presId="urn:microsoft.com/office/officeart/2005/8/layout/hierarchy2"/>
    <dgm:cxn modelId="{F9F0D861-5EFC-6C4E-A3E6-DF8CB95150B5}" type="presOf" srcId="{1A3C69FB-2F44-ED45-BC15-A4ED1104645C}" destId="{A8F336FA-4A00-8347-AC30-146D6F46DDB0}" srcOrd="1" destOrd="0" presId="urn:microsoft.com/office/officeart/2005/8/layout/hierarchy2"/>
    <dgm:cxn modelId="{2F61773B-7878-0844-87C2-978BEE52371C}" type="presOf" srcId="{03D099FE-D2E7-9342-B950-E51395B001D8}" destId="{C96490CA-AF28-F14D-BA51-452842F72455}" srcOrd="0" destOrd="0" presId="urn:microsoft.com/office/officeart/2005/8/layout/hierarchy2"/>
    <dgm:cxn modelId="{7A00F8F8-7D11-B441-A8DA-7272591FA0AA}" type="presOf" srcId="{7565A99C-6F47-0347-946D-ABE8216D5AD6}" destId="{8A0AA90B-9E12-3441-AEAA-0C35BDB3309E}" srcOrd="0" destOrd="0" presId="urn:microsoft.com/office/officeart/2005/8/layout/hierarchy2"/>
    <dgm:cxn modelId="{0F31C825-E2BD-8042-9780-D46687124952}" type="presOf" srcId="{267FEC9F-152E-5441-A49E-54A3C9306E52}" destId="{B63A0DE0-D713-304D-A053-2C4AA1B04D42}" srcOrd="1" destOrd="0" presId="urn:microsoft.com/office/officeart/2005/8/layout/hierarchy2"/>
    <dgm:cxn modelId="{B70446E8-B3E3-2A4D-AEDD-F1A22F698636}" type="presOf" srcId="{3E3B2E2D-B679-B74D-A34F-7376169963BA}" destId="{57102553-F9CA-8246-A0BB-73D1B3C804F6}" srcOrd="0" destOrd="0" presId="urn:microsoft.com/office/officeart/2005/8/layout/hierarchy2"/>
    <dgm:cxn modelId="{AFFCFF22-E3AE-FC4A-B78C-4D5DE8DA350D}" type="presOf" srcId="{F6FC5160-CB25-2B4C-8224-7CE445F5CCAE}" destId="{4AE8997A-FAD2-7149-8626-0235C5DB9B23}" srcOrd="1" destOrd="0" presId="urn:microsoft.com/office/officeart/2005/8/layout/hierarchy2"/>
    <dgm:cxn modelId="{BF8463F7-7686-6C41-81EC-8790F67E025B}" srcId="{B9AF93D0-DC1F-2C4E-B6C1-09CB00F2074E}" destId="{391377C6-B217-F14B-A799-373FE864A43C}" srcOrd="0" destOrd="0" parTransId="{F6FC5160-CB25-2B4C-8224-7CE445F5CCAE}" sibTransId="{473B3DCF-8283-7243-A239-4E5032C735BB}"/>
    <dgm:cxn modelId="{A927E96A-E3B1-1B48-89D4-3347B8F700FB}" srcId="{03D099FE-D2E7-9342-B950-E51395B001D8}" destId="{B9AF93D0-DC1F-2C4E-B6C1-09CB00F2074E}" srcOrd="2" destOrd="0" parTransId="{F21A5B1E-0C98-CA4A-A086-E8E157D7A8B5}" sibTransId="{7808420A-D95C-8F4A-BBDC-52FA79CAEDB1}"/>
    <dgm:cxn modelId="{83F6796E-46CE-BD48-824E-933E68890A21}" srcId="{E5B4FEF5-ADFF-CF4D-9925-E785C011F76F}" destId="{03D099FE-D2E7-9342-B950-E51395B001D8}" srcOrd="0" destOrd="0" parTransId="{32F0117B-4558-A64F-B61F-F510DBAD9C3C}" sibTransId="{ECA67A02-23F7-FF44-8D6D-CC4773BAA7FA}"/>
    <dgm:cxn modelId="{46DD6439-5A40-0145-BCBB-76F06B1E27AB}" type="presOf" srcId="{31E5D7AC-BCF7-5543-8627-D274DBFF35DB}" destId="{D1C7FD45-F4F9-B943-8309-876F25EDD9B4}" srcOrd="0" destOrd="0" presId="urn:microsoft.com/office/officeart/2005/8/layout/hierarchy2"/>
    <dgm:cxn modelId="{14FCBA1F-596B-194A-A974-BC140A11ACE4}" type="presOf" srcId="{267FEC9F-152E-5441-A49E-54A3C9306E52}" destId="{79BF2E3A-115A-0640-8085-D3781A8D700E}" srcOrd="0" destOrd="0" presId="urn:microsoft.com/office/officeart/2005/8/layout/hierarchy2"/>
    <dgm:cxn modelId="{F03A2E71-0A2B-D343-9EBD-1BF8176611EE}" type="presParOf" srcId="{02B8E005-C090-6842-B549-A2F69E1FDB59}" destId="{36DAC65B-D984-534C-8BEE-2406B29408F8}" srcOrd="0" destOrd="0" presId="urn:microsoft.com/office/officeart/2005/8/layout/hierarchy2"/>
    <dgm:cxn modelId="{E372E5CD-5236-FA43-81FD-B9FB0892A03E}" type="presParOf" srcId="{36DAC65B-D984-534C-8BEE-2406B29408F8}" destId="{C96490CA-AF28-F14D-BA51-452842F72455}" srcOrd="0" destOrd="0" presId="urn:microsoft.com/office/officeart/2005/8/layout/hierarchy2"/>
    <dgm:cxn modelId="{EC5A5C78-9244-6546-82B2-6D65F6D7C3FC}" type="presParOf" srcId="{36DAC65B-D984-534C-8BEE-2406B29408F8}" destId="{AD6825A2-C864-E64C-97A9-7C533C49BD02}" srcOrd="1" destOrd="0" presId="urn:microsoft.com/office/officeart/2005/8/layout/hierarchy2"/>
    <dgm:cxn modelId="{5D26DF24-DF9B-1249-90E3-2717E0947A2E}" type="presParOf" srcId="{AD6825A2-C864-E64C-97A9-7C533C49BD02}" destId="{0BE58B2B-320F-AB4C-B92D-AC1AD7AFAB06}" srcOrd="0" destOrd="0" presId="urn:microsoft.com/office/officeart/2005/8/layout/hierarchy2"/>
    <dgm:cxn modelId="{1DCB8FFB-54F0-9246-951E-D95458C61D98}" type="presParOf" srcId="{0BE58B2B-320F-AB4C-B92D-AC1AD7AFAB06}" destId="{A1F1D2E5-0A94-C949-A6E7-AF4722F9FFA7}" srcOrd="0" destOrd="0" presId="urn:microsoft.com/office/officeart/2005/8/layout/hierarchy2"/>
    <dgm:cxn modelId="{FCCCCA84-3051-CB4F-A95C-130248FD22CC}" type="presParOf" srcId="{AD6825A2-C864-E64C-97A9-7C533C49BD02}" destId="{18C0B8CF-F10E-D749-ABE8-03A4B9443091}" srcOrd="1" destOrd="0" presId="urn:microsoft.com/office/officeart/2005/8/layout/hierarchy2"/>
    <dgm:cxn modelId="{700543D0-AEC1-EB4E-94A8-CCE206DA7B37}" type="presParOf" srcId="{18C0B8CF-F10E-D749-ABE8-03A4B9443091}" destId="{21190DE8-1990-194E-93F3-5F9457E7E324}" srcOrd="0" destOrd="0" presId="urn:microsoft.com/office/officeart/2005/8/layout/hierarchy2"/>
    <dgm:cxn modelId="{8E7475B5-FBD2-834C-8E5E-39C46D075DFD}" type="presParOf" srcId="{18C0B8CF-F10E-D749-ABE8-03A4B9443091}" destId="{567C827E-D174-624D-9688-B8438BE2D86D}" srcOrd="1" destOrd="0" presId="urn:microsoft.com/office/officeart/2005/8/layout/hierarchy2"/>
    <dgm:cxn modelId="{3F988657-CD24-D042-91F0-B787640DBC3D}" type="presParOf" srcId="{567C827E-D174-624D-9688-B8438BE2D86D}" destId="{79BF2E3A-115A-0640-8085-D3781A8D700E}" srcOrd="0" destOrd="0" presId="urn:microsoft.com/office/officeart/2005/8/layout/hierarchy2"/>
    <dgm:cxn modelId="{FF69926A-A486-5748-95BB-4DC5AE7F88A6}" type="presParOf" srcId="{79BF2E3A-115A-0640-8085-D3781A8D700E}" destId="{B63A0DE0-D713-304D-A053-2C4AA1B04D42}" srcOrd="0" destOrd="0" presId="urn:microsoft.com/office/officeart/2005/8/layout/hierarchy2"/>
    <dgm:cxn modelId="{74071BE9-C702-FE4B-BD5E-3282B3DBD94C}" type="presParOf" srcId="{567C827E-D174-624D-9688-B8438BE2D86D}" destId="{2219A4CB-03AF-E04B-B49C-494F1D309840}" srcOrd="1" destOrd="0" presId="urn:microsoft.com/office/officeart/2005/8/layout/hierarchy2"/>
    <dgm:cxn modelId="{5808B90D-2A87-EC48-B9E5-5952C3275B91}" type="presParOf" srcId="{2219A4CB-03AF-E04B-B49C-494F1D309840}" destId="{D1C7FD45-F4F9-B943-8309-876F25EDD9B4}" srcOrd="0" destOrd="0" presId="urn:microsoft.com/office/officeart/2005/8/layout/hierarchy2"/>
    <dgm:cxn modelId="{90B0AA22-C95F-404B-B7F3-248754712C23}" type="presParOf" srcId="{2219A4CB-03AF-E04B-B49C-494F1D309840}" destId="{99504760-71D8-1041-81C9-6F645FC357D4}" srcOrd="1" destOrd="0" presId="urn:microsoft.com/office/officeart/2005/8/layout/hierarchy2"/>
    <dgm:cxn modelId="{0FC1048F-04CA-BB42-BE51-F41E7BC7D250}" type="presParOf" srcId="{AD6825A2-C864-E64C-97A9-7C533C49BD02}" destId="{F25700A6-C84C-F942-A706-046029A0EF0F}" srcOrd="2" destOrd="0" presId="urn:microsoft.com/office/officeart/2005/8/layout/hierarchy2"/>
    <dgm:cxn modelId="{4D504163-F701-BB47-B09D-503495EAD894}" type="presParOf" srcId="{F25700A6-C84C-F942-A706-046029A0EF0F}" destId="{B28064AF-CFCD-0C41-A5B2-7B9703280674}" srcOrd="0" destOrd="0" presId="urn:microsoft.com/office/officeart/2005/8/layout/hierarchy2"/>
    <dgm:cxn modelId="{A3696317-8D3E-9040-864D-7E1B9AA279CF}" type="presParOf" srcId="{AD6825A2-C864-E64C-97A9-7C533C49BD02}" destId="{7CAB8EE1-C261-AC41-87FC-8DAE4FB3DBEE}" srcOrd="3" destOrd="0" presId="urn:microsoft.com/office/officeart/2005/8/layout/hierarchy2"/>
    <dgm:cxn modelId="{3875CB84-42AA-E845-A88A-F9431BC8FDFA}" type="presParOf" srcId="{7CAB8EE1-C261-AC41-87FC-8DAE4FB3DBEE}" destId="{1F06EA91-2B1A-5F42-B56D-5B9E789194D1}" srcOrd="0" destOrd="0" presId="urn:microsoft.com/office/officeart/2005/8/layout/hierarchy2"/>
    <dgm:cxn modelId="{90BC500A-4B92-D145-924F-12AC019BF433}" type="presParOf" srcId="{7CAB8EE1-C261-AC41-87FC-8DAE4FB3DBEE}" destId="{FCC0BC06-B379-5F4C-B3B9-EB24E9866AF1}" srcOrd="1" destOrd="0" presId="urn:microsoft.com/office/officeart/2005/8/layout/hierarchy2"/>
    <dgm:cxn modelId="{C13E9374-55CD-D848-975E-313B7432A29F}" type="presParOf" srcId="{FCC0BC06-B379-5F4C-B3B9-EB24E9866AF1}" destId="{AA8458FE-D84F-9C4D-8B97-CC1F9F3742DF}" srcOrd="0" destOrd="0" presId="urn:microsoft.com/office/officeart/2005/8/layout/hierarchy2"/>
    <dgm:cxn modelId="{548A68EC-E3D5-7F4F-969A-ACA37ADB384E}" type="presParOf" srcId="{AA8458FE-D84F-9C4D-8B97-CC1F9F3742DF}" destId="{B94AF4CF-5DC3-754A-9D54-538515349B8A}" srcOrd="0" destOrd="0" presId="urn:microsoft.com/office/officeart/2005/8/layout/hierarchy2"/>
    <dgm:cxn modelId="{82839CCC-49F0-E64A-ADE6-EBBBFEE34C83}" type="presParOf" srcId="{FCC0BC06-B379-5F4C-B3B9-EB24E9866AF1}" destId="{0F289246-14E8-5C46-9BE0-0A0CBACEA304}" srcOrd="1" destOrd="0" presId="urn:microsoft.com/office/officeart/2005/8/layout/hierarchy2"/>
    <dgm:cxn modelId="{57D4FDE9-93FD-1648-BEDE-CC9623A864AF}" type="presParOf" srcId="{0F289246-14E8-5C46-9BE0-0A0CBACEA304}" destId="{B0048A44-3413-584F-A173-507637BC573B}" srcOrd="0" destOrd="0" presId="urn:microsoft.com/office/officeart/2005/8/layout/hierarchy2"/>
    <dgm:cxn modelId="{B4A9B276-304E-5840-B231-085CBCA861A7}" type="presParOf" srcId="{0F289246-14E8-5C46-9BE0-0A0CBACEA304}" destId="{201A4A97-3D28-9D4C-BF4E-17564DA3FD33}" srcOrd="1" destOrd="0" presId="urn:microsoft.com/office/officeart/2005/8/layout/hierarchy2"/>
    <dgm:cxn modelId="{D8641F64-C1DC-3345-B1B1-C09432609172}" type="presParOf" srcId="{AD6825A2-C864-E64C-97A9-7C533C49BD02}" destId="{64FE0BFC-4FC5-544E-BA2B-BB4C03E23199}" srcOrd="4" destOrd="0" presId="urn:microsoft.com/office/officeart/2005/8/layout/hierarchy2"/>
    <dgm:cxn modelId="{E62A1E9C-F7D3-3E4E-BEAC-E381A0C4C89E}" type="presParOf" srcId="{64FE0BFC-4FC5-544E-BA2B-BB4C03E23199}" destId="{E80B3FFB-563E-AA48-9CC3-3177A0986A8C}" srcOrd="0" destOrd="0" presId="urn:microsoft.com/office/officeart/2005/8/layout/hierarchy2"/>
    <dgm:cxn modelId="{2153218F-0BD2-8048-89EE-65581F50058D}" type="presParOf" srcId="{AD6825A2-C864-E64C-97A9-7C533C49BD02}" destId="{A632FC95-108B-CF43-A5BD-8D295CDEA2AC}" srcOrd="5" destOrd="0" presId="urn:microsoft.com/office/officeart/2005/8/layout/hierarchy2"/>
    <dgm:cxn modelId="{CEB5D0CC-49F3-B145-88BB-AF74F53278B1}" type="presParOf" srcId="{A632FC95-108B-CF43-A5BD-8D295CDEA2AC}" destId="{92F2A731-D293-E745-8A84-C81A2165D8D7}" srcOrd="0" destOrd="0" presId="urn:microsoft.com/office/officeart/2005/8/layout/hierarchy2"/>
    <dgm:cxn modelId="{593004ED-8B5F-0B47-B902-9921F4142A93}" type="presParOf" srcId="{A632FC95-108B-CF43-A5BD-8D295CDEA2AC}" destId="{0884E304-D60D-B043-B53C-B1E9603BC988}" srcOrd="1" destOrd="0" presId="urn:microsoft.com/office/officeart/2005/8/layout/hierarchy2"/>
    <dgm:cxn modelId="{CB58857E-5FC3-024D-AA6C-548AA18991BA}" type="presParOf" srcId="{0884E304-D60D-B043-B53C-B1E9603BC988}" destId="{79EB8E85-215E-F244-92C5-6B1B04E38EBD}" srcOrd="0" destOrd="0" presId="urn:microsoft.com/office/officeart/2005/8/layout/hierarchy2"/>
    <dgm:cxn modelId="{65676D15-9980-D243-9747-7740E90C0E96}" type="presParOf" srcId="{79EB8E85-215E-F244-92C5-6B1B04E38EBD}" destId="{4AE8997A-FAD2-7149-8626-0235C5DB9B23}" srcOrd="0" destOrd="0" presId="urn:microsoft.com/office/officeart/2005/8/layout/hierarchy2"/>
    <dgm:cxn modelId="{16361CD2-3D4E-874D-8E86-B1C289210622}" type="presParOf" srcId="{0884E304-D60D-B043-B53C-B1E9603BC988}" destId="{EE52BAD2-4019-4E4F-A3CE-3CBE22781C57}" srcOrd="1" destOrd="0" presId="urn:microsoft.com/office/officeart/2005/8/layout/hierarchy2"/>
    <dgm:cxn modelId="{F62B9AE3-DBC1-3C46-97F2-17AFD3C52A44}" type="presParOf" srcId="{EE52BAD2-4019-4E4F-A3CE-3CBE22781C57}" destId="{25A51B2B-9BDE-2646-B94F-C51276C1DA95}" srcOrd="0" destOrd="0" presId="urn:microsoft.com/office/officeart/2005/8/layout/hierarchy2"/>
    <dgm:cxn modelId="{238E4BCE-E183-9C41-A98A-1F87445D4B61}" type="presParOf" srcId="{EE52BAD2-4019-4E4F-A3CE-3CBE22781C57}" destId="{80D43F70-A0EA-6F4F-8171-808CF8476837}" srcOrd="1" destOrd="0" presId="urn:microsoft.com/office/officeart/2005/8/layout/hierarchy2"/>
    <dgm:cxn modelId="{2D33C86E-907C-4941-9DA9-42A76919C2FA}" type="presParOf" srcId="{0884E304-D60D-B043-B53C-B1E9603BC988}" destId="{8A0AA90B-9E12-3441-AEAA-0C35BDB3309E}" srcOrd="2" destOrd="0" presId="urn:microsoft.com/office/officeart/2005/8/layout/hierarchy2"/>
    <dgm:cxn modelId="{29DB6DD2-FEAC-0440-9E2C-31D98AE63A79}" type="presParOf" srcId="{8A0AA90B-9E12-3441-AEAA-0C35BDB3309E}" destId="{E7CE1ABD-C405-254D-A31D-F521F2733D5C}" srcOrd="0" destOrd="0" presId="urn:microsoft.com/office/officeart/2005/8/layout/hierarchy2"/>
    <dgm:cxn modelId="{8E5D84AD-749A-2842-AC36-D12C21F3122C}" type="presParOf" srcId="{0884E304-D60D-B043-B53C-B1E9603BC988}" destId="{C0FFE976-E548-B441-BF44-A023B11B1CDE}" srcOrd="3" destOrd="0" presId="urn:microsoft.com/office/officeart/2005/8/layout/hierarchy2"/>
    <dgm:cxn modelId="{1B57262C-7520-5C46-B241-2F01ADF2BDF4}" type="presParOf" srcId="{C0FFE976-E548-B441-BF44-A023B11B1CDE}" destId="{57102553-F9CA-8246-A0BB-73D1B3C804F6}" srcOrd="0" destOrd="0" presId="urn:microsoft.com/office/officeart/2005/8/layout/hierarchy2"/>
    <dgm:cxn modelId="{D6B14CC0-0DBD-8647-A5F0-BC7E65A62E76}" type="presParOf" srcId="{C0FFE976-E548-B441-BF44-A023B11B1CDE}" destId="{088C3B74-0D98-6944-B603-4182CD745DE6}" srcOrd="1" destOrd="0" presId="urn:microsoft.com/office/officeart/2005/8/layout/hierarchy2"/>
    <dgm:cxn modelId="{9C4B2652-03D8-434E-B894-DE15F7AE2299}" type="presParOf" srcId="{0884E304-D60D-B043-B53C-B1E9603BC988}" destId="{6C05FD50-46DD-1043-97B1-9BFAD7F60BE8}" srcOrd="4" destOrd="0" presId="urn:microsoft.com/office/officeart/2005/8/layout/hierarchy2"/>
    <dgm:cxn modelId="{38194727-4F6E-EA4E-945C-C07EEF5D315E}" type="presParOf" srcId="{6C05FD50-46DD-1043-97B1-9BFAD7F60BE8}" destId="{A8F336FA-4A00-8347-AC30-146D6F46DDB0}" srcOrd="0" destOrd="0" presId="urn:microsoft.com/office/officeart/2005/8/layout/hierarchy2"/>
    <dgm:cxn modelId="{4B9F363F-2D32-8044-8A40-12FC9D4259BB}" type="presParOf" srcId="{0884E304-D60D-B043-B53C-B1E9603BC988}" destId="{8F20F57D-6F8C-8747-83B9-96A47E7FC585}" srcOrd="5" destOrd="0" presId="urn:microsoft.com/office/officeart/2005/8/layout/hierarchy2"/>
    <dgm:cxn modelId="{31A3B977-F069-0948-BDC1-10761BB2314B}" type="presParOf" srcId="{8F20F57D-6F8C-8747-83B9-96A47E7FC585}" destId="{0B5FD5AD-DDCC-FA49-B868-886A8861A42C}" srcOrd="0" destOrd="0" presId="urn:microsoft.com/office/officeart/2005/8/layout/hierarchy2"/>
    <dgm:cxn modelId="{6E7AC4E1-237D-7840-9916-785C7CCC1DEF}" type="presParOf" srcId="{8F20F57D-6F8C-8747-83B9-96A47E7FC585}" destId="{C62FF744-694C-2348-902B-429B74CEDBA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490CA-AF28-F14D-BA51-452842F72455}">
      <dsp:nvSpPr>
        <dsp:cNvPr id="0" name=""/>
        <dsp:cNvSpPr/>
      </dsp:nvSpPr>
      <dsp:spPr>
        <a:xfrm>
          <a:off x="389100" y="1706636"/>
          <a:ext cx="1933600" cy="966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Index</a:t>
          </a:r>
          <a:endParaRPr lang="zh-CN" altLang="en-US" sz="2800" kern="1200" dirty="0"/>
        </a:p>
      </dsp:txBody>
      <dsp:txXfrm>
        <a:off x="417417" y="1734953"/>
        <a:ext cx="1876966" cy="910166"/>
      </dsp:txXfrm>
    </dsp:sp>
    <dsp:sp modelId="{0BE58B2B-320F-AB4C-B92D-AC1AD7AFAB06}">
      <dsp:nvSpPr>
        <dsp:cNvPr id="0" name=""/>
        <dsp:cNvSpPr/>
      </dsp:nvSpPr>
      <dsp:spPr>
        <a:xfrm rot="17663993">
          <a:off x="1773285" y="1321449"/>
          <a:ext cx="187227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72271" y="160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662614" y="1290704"/>
        <a:ext cx="93613" cy="93613"/>
      </dsp:txXfrm>
    </dsp:sp>
    <dsp:sp modelId="{21190DE8-1990-194E-93F3-5F9457E7E324}">
      <dsp:nvSpPr>
        <dsp:cNvPr id="0" name=""/>
        <dsp:cNvSpPr/>
      </dsp:nvSpPr>
      <dsp:spPr>
        <a:xfrm>
          <a:off x="3096141" y="1587"/>
          <a:ext cx="1933600" cy="966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WEB-INF</a:t>
          </a:r>
          <a:endParaRPr lang="zh-CN" altLang="en-US" sz="2800" kern="1200" dirty="0"/>
        </a:p>
      </dsp:txBody>
      <dsp:txXfrm>
        <a:off x="3124458" y="29904"/>
        <a:ext cx="1876966" cy="910166"/>
      </dsp:txXfrm>
    </dsp:sp>
    <dsp:sp modelId="{79BF2E3A-115A-0640-8085-D3781A8D700E}">
      <dsp:nvSpPr>
        <dsp:cNvPr id="0" name=""/>
        <dsp:cNvSpPr/>
      </dsp:nvSpPr>
      <dsp:spPr>
        <a:xfrm>
          <a:off x="5029741" y="468925"/>
          <a:ext cx="77344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440" y="160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97125" y="465651"/>
        <a:ext cx="38672" cy="38672"/>
      </dsp:txXfrm>
    </dsp:sp>
    <dsp:sp modelId="{D1C7FD45-F4F9-B943-8309-876F25EDD9B4}">
      <dsp:nvSpPr>
        <dsp:cNvPr id="0" name=""/>
        <dsp:cNvSpPr/>
      </dsp:nvSpPr>
      <dsp:spPr>
        <a:xfrm>
          <a:off x="5803182" y="1587"/>
          <a:ext cx="1933600" cy="966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web.xml</a:t>
          </a:r>
          <a:endParaRPr lang="zh-CN" altLang="en-US" sz="2800" kern="1200" dirty="0"/>
        </a:p>
      </dsp:txBody>
      <dsp:txXfrm>
        <a:off x="5831499" y="29904"/>
        <a:ext cx="1876966" cy="910166"/>
      </dsp:txXfrm>
    </dsp:sp>
    <dsp:sp modelId="{F25700A6-C84C-F942-A706-046029A0EF0F}">
      <dsp:nvSpPr>
        <dsp:cNvPr id="0" name=""/>
        <dsp:cNvSpPr/>
      </dsp:nvSpPr>
      <dsp:spPr>
        <a:xfrm rot="19350708">
          <a:off x="2222047" y="1877359"/>
          <a:ext cx="97474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74746" y="160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85052" y="1869053"/>
        <a:ext cx="48737" cy="48737"/>
      </dsp:txXfrm>
    </dsp:sp>
    <dsp:sp modelId="{1F06EA91-2B1A-5F42-B56D-5B9E789194D1}">
      <dsp:nvSpPr>
        <dsp:cNvPr id="0" name=""/>
        <dsp:cNvSpPr/>
      </dsp:nvSpPr>
      <dsp:spPr>
        <a:xfrm>
          <a:off x="3096141" y="1113407"/>
          <a:ext cx="1933600" cy="966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Plugin</a:t>
          </a:r>
          <a:endParaRPr lang="zh-CN" altLang="en-US" sz="2800" kern="1200" dirty="0"/>
        </a:p>
      </dsp:txBody>
      <dsp:txXfrm>
        <a:off x="3124458" y="1141724"/>
        <a:ext cx="1876966" cy="910166"/>
      </dsp:txXfrm>
    </dsp:sp>
    <dsp:sp modelId="{AA8458FE-D84F-9C4D-8B97-CC1F9F3742DF}">
      <dsp:nvSpPr>
        <dsp:cNvPr id="0" name=""/>
        <dsp:cNvSpPr/>
      </dsp:nvSpPr>
      <dsp:spPr>
        <a:xfrm>
          <a:off x="5029741" y="1580745"/>
          <a:ext cx="77344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440" y="160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97125" y="1577471"/>
        <a:ext cx="38672" cy="38672"/>
      </dsp:txXfrm>
    </dsp:sp>
    <dsp:sp modelId="{B0048A44-3413-584F-A173-507637BC573B}">
      <dsp:nvSpPr>
        <dsp:cNvPr id="0" name=""/>
        <dsp:cNvSpPr/>
      </dsp:nvSpPr>
      <dsp:spPr>
        <a:xfrm>
          <a:off x="5803182" y="1113407"/>
          <a:ext cx="1933600" cy="966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tinyMCE</a:t>
          </a:r>
          <a:endParaRPr lang="zh-CN" altLang="en-US" sz="2800" kern="1200" dirty="0"/>
        </a:p>
      </dsp:txBody>
      <dsp:txXfrm>
        <a:off x="5831499" y="1141724"/>
        <a:ext cx="1876966" cy="910166"/>
      </dsp:txXfrm>
    </dsp:sp>
    <dsp:sp modelId="{64FE0BFC-4FC5-544E-BA2B-BB4C03E23199}">
      <dsp:nvSpPr>
        <dsp:cNvPr id="0" name=""/>
        <dsp:cNvSpPr/>
      </dsp:nvSpPr>
      <dsp:spPr>
        <a:xfrm rot="3877267">
          <a:off x="1807138" y="2989180"/>
          <a:ext cx="180456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04564" y="160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664306" y="2960128"/>
        <a:ext cx="90228" cy="90228"/>
      </dsp:txXfrm>
    </dsp:sp>
    <dsp:sp modelId="{92F2A731-D293-E745-8A84-C81A2165D8D7}">
      <dsp:nvSpPr>
        <dsp:cNvPr id="0" name=""/>
        <dsp:cNvSpPr/>
      </dsp:nvSpPr>
      <dsp:spPr>
        <a:xfrm>
          <a:off x="3096141" y="3337048"/>
          <a:ext cx="1933600" cy="966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JS</a:t>
          </a:r>
          <a:endParaRPr lang="zh-CN" altLang="en-US" sz="2800" kern="1200" dirty="0"/>
        </a:p>
      </dsp:txBody>
      <dsp:txXfrm>
        <a:off x="3124458" y="3365365"/>
        <a:ext cx="1876966" cy="910166"/>
      </dsp:txXfrm>
    </dsp:sp>
    <dsp:sp modelId="{79EB8E85-215E-F244-92C5-6B1B04E38EBD}">
      <dsp:nvSpPr>
        <dsp:cNvPr id="0" name=""/>
        <dsp:cNvSpPr/>
      </dsp:nvSpPr>
      <dsp:spPr>
        <a:xfrm rot="18289469">
          <a:off x="4739270" y="3248476"/>
          <a:ext cx="135438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383" y="160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82602" y="3230678"/>
        <a:ext cx="67719" cy="67719"/>
      </dsp:txXfrm>
    </dsp:sp>
    <dsp:sp modelId="{25A51B2B-9BDE-2646-B94F-C51276C1DA95}">
      <dsp:nvSpPr>
        <dsp:cNvPr id="0" name=""/>
        <dsp:cNvSpPr/>
      </dsp:nvSpPr>
      <dsp:spPr>
        <a:xfrm>
          <a:off x="5803182" y="2225227"/>
          <a:ext cx="1933600" cy="966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JQuery</a:t>
          </a:r>
          <a:endParaRPr lang="zh-CN" altLang="en-US" sz="2800" kern="1200" dirty="0"/>
        </a:p>
      </dsp:txBody>
      <dsp:txXfrm>
        <a:off x="5831499" y="2253544"/>
        <a:ext cx="1876966" cy="910166"/>
      </dsp:txXfrm>
    </dsp:sp>
    <dsp:sp modelId="{8A0AA90B-9E12-3441-AEAA-0C35BDB3309E}">
      <dsp:nvSpPr>
        <dsp:cNvPr id="0" name=""/>
        <dsp:cNvSpPr/>
      </dsp:nvSpPr>
      <dsp:spPr>
        <a:xfrm>
          <a:off x="5029741" y="3804386"/>
          <a:ext cx="77344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440" y="160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97125" y="3801112"/>
        <a:ext cx="38672" cy="38672"/>
      </dsp:txXfrm>
    </dsp:sp>
    <dsp:sp modelId="{57102553-F9CA-8246-A0BB-73D1B3C804F6}">
      <dsp:nvSpPr>
        <dsp:cNvPr id="0" name=""/>
        <dsp:cNvSpPr/>
      </dsp:nvSpPr>
      <dsp:spPr>
        <a:xfrm>
          <a:off x="5803182" y="3337048"/>
          <a:ext cx="1933600" cy="966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html2canvas</a:t>
          </a:r>
          <a:endParaRPr lang="zh-CN" altLang="en-US" sz="2800" kern="1200" dirty="0"/>
        </a:p>
      </dsp:txBody>
      <dsp:txXfrm>
        <a:off x="5831499" y="3365365"/>
        <a:ext cx="1876966" cy="910166"/>
      </dsp:txXfrm>
    </dsp:sp>
    <dsp:sp modelId="{6C05FD50-46DD-1043-97B1-9BFAD7F60BE8}">
      <dsp:nvSpPr>
        <dsp:cNvPr id="0" name=""/>
        <dsp:cNvSpPr/>
      </dsp:nvSpPr>
      <dsp:spPr>
        <a:xfrm rot="3310531">
          <a:off x="4739270" y="4360296"/>
          <a:ext cx="135438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383" y="160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82602" y="4342498"/>
        <a:ext cx="67719" cy="67719"/>
      </dsp:txXfrm>
    </dsp:sp>
    <dsp:sp modelId="{0B5FD5AD-DDCC-FA49-B868-886A8861A42C}">
      <dsp:nvSpPr>
        <dsp:cNvPr id="0" name=""/>
        <dsp:cNvSpPr/>
      </dsp:nvSpPr>
      <dsp:spPr>
        <a:xfrm>
          <a:off x="5803182" y="4448868"/>
          <a:ext cx="1933600" cy="966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SaveorCopy</a:t>
          </a:r>
          <a:endParaRPr lang="zh-CN" altLang="en-US" sz="2800" kern="1200" dirty="0"/>
        </a:p>
      </dsp:txBody>
      <dsp:txXfrm>
        <a:off x="5831499" y="4477185"/>
        <a:ext cx="1876966" cy="910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Segoe UI" panose="020B0502040204020203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Windows Azure Overview</a:t>
            </a:r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0F5F7EB-281F-0949-8854-B0CA471E3D27}" type="datetime1">
              <a:rPr lang="en-US" altLang="zh-CN"/>
              <a:pPr>
                <a:defRPr/>
              </a:pPr>
              <a:t>4/22/18</a:t>
            </a:fld>
            <a:endParaRPr lang="en-US" altLang="zh-CN" sz="1200">
              <a:latin typeface="Segoe UI" panose="020B0502040204020203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701675" y="4421188"/>
            <a:ext cx="5618163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2446" tIns="46223" rIns="92446" bIns="46223"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mtClean="0">
                <a:ea typeface="宋体" panose="02010600030101010101" pitchFamily="2" charset="-122"/>
              </a:rPr>
              <a:t>Click to edit Master text styles</a:t>
            </a:r>
          </a:p>
          <a:p>
            <a:pPr>
              <a:defRPr/>
            </a:pPr>
            <a:r>
              <a:rPr lang="zh-CN" altLang="zh-CN" smtClean="0">
                <a:ea typeface="宋体" panose="02010600030101010101" pitchFamily="2" charset="-122"/>
              </a:rPr>
              <a:t>Second level</a:t>
            </a:r>
          </a:p>
          <a:p>
            <a:pPr>
              <a:defRPr/>
            </a:pPr>
            <a:r>
              <a:rPr lang="zh-CN" altLang="zh-CN" smtClean="0">
                <a:ea typeface="宋体" panose="02010600030101010101" pitchFamily="2" charset="-122"/>
              </a:rPr>
              <a:t>Third level</a:t>
            </a:r>
          </a:p>
          <a:p>
            <a:pPr>
              <a:defRPr/>
            </a:pPr>
            <a:r>
              <a:rPr lang="zh-CN" altLang="zh-CN" smtClean="0">
                <a:ea typeface="宋体" panose="02010600030101010101" pitchFamily="2" charset="-122"/>
              </a:rPr>
              <a:t>Fourth level</a:t>
            </a:r>
          </a:p>
          <a:p>
            <a:pPr>
              <a:defRPr/>
            </a:pPr>
            <a:r>
              <a:rPr lang="zh-CN" altLang="zh-CN" smtClean="0">
                <a:ea typeface="宋体" panose="02010600030101010101" pitchFamily="2" charset="-122"/>
              </a:rPr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0788"/>
            <a:ext cx="304323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Segoe UI" panose="020B0502040204020203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0788"/>
            <a:ext cx="304323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1014F4C-1B17-584D-A998-92E48B5C2A37}" type="slidenum">
              <a:rPr lang="en-US" altLang="zh-CN"/>
              <a:pPr>
                <a:defRPr/>
              </a:pPr>
              <a:t>‹#›</a:t>
            </a:fld>
            <a:endParaRPr lang="en-US" altLang="zh-CN" sz="1200">
              <a:latin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355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341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2063" y="495300"/>
            <a:ext cx="2786062" cy="41973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13" y="495300"/>
            <a:ext cx="8210550" cy="41973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112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113" y="495300"/>
            <a:ext cx="11149012" cy="74771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75065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6219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8450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052047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1905000"/>
            <a:ext cx="5497512" cy="1619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9025" y="1905000"/>
            <a:ext cx="5499100" cy="1619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376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029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786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71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8538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620655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nsolas" panose="020B0609020204030204" pitchFamily="49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9873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367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2063" y="228600"/>
            <a:ext cx="2786062" cy="3295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13" y="228600"/>
            <a:ext cx="8210550" cy="3295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050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5390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1714500"/>
            <a:ext cx="5497512" cy="29781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9025" y="1714500"/>
            <a:ext cx="5499100" cy="29781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804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154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177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7627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90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>
                <a:sym typeface="Segoe UI" panose="020B0502040204020203" pitchFamily="34" charset="0"/>
              </a:rPr>
              <a:t>Drag picture to placeholder or click icon to add</a:t>
            </a:r>
            <a:endParaRPr lang="zh-CN" altLang="en-US" noProof="0" smtClean="0">
              <a:sym typeface="Segoe UI" panose="020B0502040204020203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11347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113" y="495300"/>
            <a:ext cx="11149012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>
                <a:sym typeface="Arial" charset="0"/>
              </a:rPr>
              <a:t>Click to edit Master title style</a:t>
            </a:r>
            <a:endParaRPr lang="zh-CN" altLang="zh-CN">
              <a:sym typeface="Arial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1714500"/>
            <a:ext cx="11149012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>
                <a:sym typeface="Segoe UI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Segoe UI" charset="0"/>
              </a:rPr>
              <a:t>Second level</a:t>
            </a:r>
          </a:p>
          <a:p>
            <a:pPr lvl="2"/>
            <a:r>
              <a:rPr lang="en-US" altLang="zh-CN" smtClean="0">
                <a:sym typeface="Segoe UI" charset="0"/>
              </a:rPr>
              <a:t>Third level</a:t>
            </a:r>
          </a:p>
          <a:p>
            <a:pPr lvl="3"/>
            <a:r>
              <a:rPr lang="en-US" altLang="zh-CN" smtClean="0">
                <a:sym typeface="Segoe UI" charset="0"/>
              </a:rPr>
              <a:t>Fourth level</a:t>
            </a:r>
          </a:p>
          <a:p>
            <a:pPr lvl="4"/>
            <a:r>
              <a:rPr lang="en-US" altLang="zh-CN" smtClean="0">
                <a:sym typeface="Segoe UI" charset="0"/>
              </a:rPr>
              <a:t>Fifth level</a:t>
            </a:r>
            <a:endParaRPr lang="zh-CN" altLang="zh-CN">
              <a:sym typeface="Segoe U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+mj-lt"/>
          <a:ea typeface="Segoe UI" charset="0"/>
          <a:cs typeface="+mj-cs"/>
          <a:sym typeface="Arial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ea typeface="Segoe UI" charset="0"/>
          <a:cs typeface="Segoe UI" panose="020B0502040204020203" pitchFamily="34" charset="0"/>
          <a:sym typeface="Arial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ea typeface="Segoe UI" charset="0"/>
          <a:cs typeface="Segoe UI" panose="020B0502040204020203" pitchFamily="34" charset="0"/>
          <a:sym typeface="Arial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ea typeface="Segoe UI" charset="0"/>
          <a:cs typeface="Segoe UI" panose="020B0502040204020203" pitchFamily="34" charset="0"/>
          <a:sym typeface="Arial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ea typeface="Segoe UI" charset="0"/>
          <a:cs typeface="Segoe UI" panose="020B0502040204020203" pitchFamily="34" charset="0"/>
          <a:sym typeface="Arial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460375" indent="-4603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4400" kern="1200">
          <a:solidFill>
            <a:schemeClr val="bg1"/>
          </a:solidFill>
          <a:latin typeface="+mn-lt"/>
          <a:ea typeface="Segoe UI" charset="0"/>
          <a:cs typeface="+mn-cs"/>
          <a:sym typeface="Segoe UI" charset="0"/>
        </a:defRPr>
      </a:lvl1pPr>
      <a:lvl2pPr marL="855663" indent="-3952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4000" kern="1200">
          <a:solidFill>
            <a:schemeClr val="bg1"/>
          </a:solidFill>
          <a:latin typeface="+mn-lt"/>
          <a:ea typeface="Segoe UI" charset="0"/>
          <a:cs typeface="+mn-cs"/>
          <a:sym typeface="Segoe UI" charset="0"/>
        </a:defRPr>
      </a:lvl2pPr>
      <a:lvl3pPr marL="1258888" indent="-4016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3600" kern="1200">
          <a:solidFill>
            <a:schemeClr val="bg1"/>
          </a:solidFill>
          <a:latin typeface="+mn-lt"/>
          <a:ea typeface="Segoe UI" charset="0"/>
          <a:cs typeface="+mn-cs"/>
          <a:sym typeface="Segoe UI" charset="0"/>
        </a:defRPr>
      </a:lvl3pPr>
      <a:lvl4pPr marL="1604963" indent="-3444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3200" kern="1200">
          <a:solidFill>
            <a:schemeClr val="bg1"/>
          </a:solidFill>
          <a:latin typeface="+mn-lt"/>
          <a:ea typeface="Segoe UI" charset="0"/>
          <a:cs typeface="+mn-cs"/>
          <a:sym typeface="Segoe UI" charset="0"/>
        </a:defRPr>
      </a:lvl4pPr>
      <a:lvl5pPr marL="1941513" indent="-3349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3200" kern="1200">
          <a:solidFill>
            <a:schemeClr val="bg1"/>
          </a:solidFill>
          <a:latin typeface="+mn-lt"/>
          <a:ea typeface="Segoe UI" charset="0"/>
          <a:cs typeface="+mn-cs"/>
          <a:sym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/>
          </p:cNvSpPr>
          <p:nvPr/>
        </p:nvSpPr>
        <p:spPr bwMode="auto">
          <a:xfrm>
            <a:off x="0" y="0"/>
            <a:ext cx="30797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1" name="Rectangle 4"/>
          <p:cNvSpPr>
            <a:spLocks/>
          </p:cNvSpPr>
          <p:nvPr/>
        </p:nvSpPr>
        <p:spPr bwMode="auto">
          <a:xfrm>
            <a:off x="0" y="0"/>
            <a:ext cx="12188825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113" y="228600"/>
            <a:ext cx="111490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>
                <a:sym typeface="Arial" charset="0"/>
              </a:rPr>
              <a:t>Click to edit Master title style</a:t>
            </a:r>
          </a:p>
        </p:txBody>
      </p:sp>
      <p:sp>
        <p:nvSpPr>
          <p:cNvPr id="205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1905000"/>
            <a:ext cx="1114901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>
                <a:sym typeface="Consolas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Consolas" charset="0"/>
              </a:rPr>
              <a:t>Second level</a:t>
            </a:r>
          </a:p>
          <a:p>
            <a:pPr lvl="2"/>
            <a:r>
              <a:rPr lang="zh-CN" altLang="zh-CN">
                <a:sym typeface="Consolas" charset="0"/>
              </a:rPr>
              <a:t>Third level</a:t>
            </a:r>
          </a:p>
          <a:p>
            <a:pPr lvl="3"/>
            <a:r>
              <a:rPr lang="zh-CN" altLang="zh-CN">
                <a:sym typeface="Consolas" charset="0"/>
              </a:rPr>
              <a:t>Fourth level</a:t>
            </a:r>
          </a:p>
          <a:p>
            <a:pPr lvl="4"/>
            <a:r>
              <a:rPr lang="zh-CN" altLang="zh-CN">
                <a:sym typeface="Consola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>
    <p:fade/>
  </p:transition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+mj-lt"/>
          <a:ea typeface="Segoe UI" charset="0"/>
          <a:cs typeface="+mj-cs"/>
          <a:sym typeface="Arial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ea typeface="Segoe UI" charset="0"/>
          <a:cs typeface="Segoe UI" panose="020B0502040204020203" pitchFamily="34" charset="0"/>
          <a:sym typeface="Arial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ea typeface="Segoe UI" charset="0"/>
          <a:cs typeface="Segoe UI" panose="020B0502040204020203" pitchFamily="34" charset="0"/>
          <a:sym typeface="Arial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ea typeface="Segoe UI" charset="0"/>
          <a:cs typeface="Segoe UI" panose="020B0502040204020203" pitchFamily="34" charset="0"/>
          <a:sym typeface="Arial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ea typeface="Segoe UI" charset="0"/>
          <a:cs typeface="Segoe UI" panose="020B0502040204020203" pitchFamily="34" charset="0"/>
          <a:sym typeface="Arial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bg1"/>
          </a:solidFill>
          <a:latin typeface="+mn-lt"/>
          <a:ea typeface="Segoe UI" charset="0"/>
          <a:cs typeface="+mn-cs"/>
          <a:sym typeface="Consolas" charset="0"/>
        </a:defRPr>
      </a:lvl1pPr>
      <a:lvl2pPr marL="384175" indent="-63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bg1"/>
          </a:solidFill>
          <a:latin typeface="+mn-lt"/>
          <a:ea typeface="Segoe UI" charset="0"/>
          <a:cs typeface="+mn-cs"/>
          <a:sym typeface="Consolas" charset="0"/>
        </a:defRPr>
      </a:lvl2pPr>
      <a:lvl3pPr marL="762000" indent="-63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ern="1200">
          <a:solidFill>
            <a:schemeClr val="bg1"/>
          </a:solidFill>
          <a:latin typeface="+mn-lt"/>
          <a:ea typeface="Segoe UI" charset="0"/>
          <a:cs typeface="+mn-cs"/>
          <a:sym typeface="Consolas" charset="0"/>
        </a:defRPr>
      </a:lvl3pPr>
      <a:lvl4pPr marL="1093788" indent="79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ern="1200">
          <a:solidFill>
            <a:schemeClr val="bg1"/>
          </a:solidFill>
          <a:latin typeface="+mn-lt"/>
          <a:ea typeface="Segoe UI" charset="0"/>
          <a:cs typeface="+mn-cs"/>
          <a:sym typeface="Consolas" charset="0"/>
        </a:defRPr>
      </a:lvl4pPr>
      <a:lvl5pPr marL="14255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ern="1200">
          <a:solidFill>
            <a:schemeClr val="bg1"/>
          </a:solidFill>
          <a:latin typeface="+mn-lt"/>
          <a:ea typeface="Segoe UI" charset="0"/>
          <a:cs typeface="+mn-cs"/>
          <a:sym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youtu.be/Zui2XssuFr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5277764" y="2889452"/>
            <a:ext cx="6896839" cy="1706187"/>
          </a:xfrm>
        </p:spPr>
        <p:txBody>
          <a:bodyPr anchor="ctr"/>
          <a:lstStyle/>
          <a:p>
            <a:pPr marL="0" indent="0" eaLnBrk="1" hangingPunct="1"/>
            <a:r>
              <a:rPr lang="en-US" altLang="zh-CN" sz="8800" dirty="0" smtClean="0">
                <a:latin typeface="Times New Roman" charset="0"/>
                <a:ea typeface="Times New Roman" charset="0"/>
                <a:cs typeface="Times New Roman" charset="0"/>
              </a:rPr>
              <a:t>Logic</a:t>
            </a:r>
            <a:r>
              <a:rPr lang="zh-CN" altLang="en-US" sz="8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8800" dirty="0" smtClean="0">
                <a:latin typeface="Times New Roman" charset="0"/>
                <a:ea typeface="Times New Roman" charset="0"/>
                <a:cs typeface="Times New Roman" charset="0"/>
              </a:rPr>
              <a:t>editor</a:t>
            </a:r>
            <a:endParaRPr lang="zh-CN" altLang="zh-CN" sz="7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99" name="Text Placeholder 1"/>
          <p:cNvSpPr>
            <a:spLocks noGrp="1" noChangeArrowheads="1"/>
          </p:cNvSpPr>
          <p:nvPr>
            <p:ph sz="quarter" idx="4294967295"/>
          </p:nvPr>
        </p:nvSpPr>
        <p:spPr>
          <a:xfrm>
            <a:off x="5277764" y="4946368"/>
            <a:ext cx="5454650" cy="120032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  <a:sym typeface="Segoe UI Semibold" charset="0"/>
              </a:rPr>
              <a:t>INFSCI 2710</a:t>
            </a:r>
          </a:p>
          <a:p>
            <a:pPr marL="0" indent="0" eaLnBrk="1" hangingPunct="1"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Segoe UI Semibold" charset="0"/>
              </a:rPr>
              <a:t>Ben Xiaofan Zengming</a:t>
            </a:r>
            <a:endParaRPr lang="zh-CN" altLang="zh-CN" sz="2000" dirty="0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zh-CN" altLang="zh-CN" sz="2000" dirty="0">
              <a:solidFill>
                <a:srgbClr val="FFFFFF"/>
              </a:solidFill>
              <a:ea typeface="宋体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6162" y="1162391"/>
            <a:ext cx="5348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Basic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Content: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Html,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CSS,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JavaScript,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tinyMCE</a:t>
            </a:r>
          </a:p>
          <a:p>
            <a:endParaRPr kumimoji="1" lang="en-US" altLang="zh-CN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Engineer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Structure:</a:t>
            </a:r>
          </a:p>
          <a:p>
            <a:endParaRPr kumimoji="1" lang="en-US" altLang="zh-CN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30715075"/>
              </p:ext>
            </p:extLst>
          </p:nvPr>
        </p:nvGraphicFramePr>
        <p:xfrm>
          <a:off x="3561692" y="1130919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522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 flipH="1">
            <a:off x="5227607" y="543428"/>
            <a:ext cx="0" cy="609024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412368" y="543428"/>
            <a:ext cx="210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5786" y="547723"/>
            <a:ext cx="2627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968" y="1005093"/>
            <a:ext cx="374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Shortcuts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logic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symbols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106" y="1856403"/>
            <a:ext cx="52324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53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 flipH="1">
            <a:off x="5227607" y="543428"/>
            <a:ext cx="0" cy="609024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412368" y="543428"/>
            <a:ext cx="210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5786" y="547723"/>
            <a:ext cx="2627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968" y="1005093"/>
            <a:ext cx="374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way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insert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table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en-US" altLang="zh-CN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416" y="1874052"/>
            <a:ext cx="5029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8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 flipH="1">
            <a:off x="5227607" y="543428"/>
            <a:ext cx="0" cy="609024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412368" y="543428"/>
            <a:ext cx="210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5786" y="547723"/>
            <a:ext cx="2627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968" y="1005093"/>
            <a:ext cx="374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solution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543" y="1235925"/>
            <a:ext cx="5108155" cy="2045404"/>
          </a:xfrm>
          <a:prstGeom prst="rect">
            <a:avLst/>
          </a:prstGeom>
        </p:spPr>
      </p:pic>
      <p:pic>
        <p:nvPicPr>
          <p:cNvPr id="3074" name="Picture 2" descr="https://lh6.googleusercontent.com/4vaBdlBwFsCTjTfbdBtz-wC90KKN_UVZhTg6F6dcMve60AZBLCKNugXEVDSlojapKyczcNO8S_nRYnj8h6oMBd1nnBLWtKBJBBLXSwzr8m2lLa9ZoXzl28vQjNSX29vi18bmBP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43" y="3866380"/>
            <a:ext cx="5113981" cy="28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183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 flipH="1">
            <a:off x="5227607" y="543428"/>
            <a:ext cx="0" cy="609024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412368" y="543428"/>
            <a:ext cx="210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5786" y="547723"/>
            <a:ext cx="2627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968" y="1005093"/>
            <a:ext cx="374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tab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106" y="1466758"/>
            <a:ext cx="6053800" cy="43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68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12368" y="543428"/>
            <a:ext cx="210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2368" y="1462293"/>
            <a:ext cx="8163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>
                <a:hlinkClick r:id="rId2"/>
              </a:rPr>
              <a:t>https://</a:t>
            </a:r>
            <a:r>
              <a:rPr lang="de-DE" altLang="zh-CN" dirty="0" smtClean="0">
                <a:hlinkClick r:id="rId2"/>
              </a:rPr>
              <a:t>youtu.be/Zui2XssuFr0</a:t>
            </a:r>
            <a:endParaRPr lang="de-DE" altLang="zh-CN" dirty="0" smtClean="0"/>
          </a:p>
          <a:p>
            <a:endParaRPr lang="de-DE" altLang="zh-CN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The final logic editor realizes all basic users' requirements which include the ability to generate standalone logic statements, an alternate solution for the image-upload option, additional ease-of-use options. But there are some minor disadvantages, we didn't realize to add a new tab in the current page, and image save function still has a bug when the statement is too long. And because of the conditions, users study doesn't take a long time this time, the user experience could be better.</a:t>
            </a:r>
            <a:r>
              <a:rPr lang="zh-CN" altLang="zh-CN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53864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ChangeArrowheads="1"/>
          </p:cNvSpPr>
          <p:nvPr/>
        </p:nvSpPr>
        <p:spPr bwMode="auto">
          <a:xfrm>
            <a:off x="3801641" y="2929466"/>
            <a:ext cx="5015973" cy="107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40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6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6600" b="1" dirty="0" smtClean="0">
                <a:latin typeface="Times New Roman" charset="0"/>
                <a:ea typeface="Times New Roman" charset="0"/>
                <a:cs typeface="Times New Roman" charset="0"/>
                <a:sym typeface="Arial" charset="0"/>
              </a:rPr>
              <a:t>Thank</a:t>
            </a:r>
            <a:r>
              <a:rPr lang="zh-CN" altLang="en-US" sz="6600" b="1" dirty="0" smtClean="0">
                <a:latin typeface="Times New Roman" charset="0"/>
                <a:ea typeface="Times New Roman" charset="0"/>
                <a:cs typeface="Times New Roman" charset="0"/>
                <a:sym typeface="Arial" charset="0"/>
              </a:rPr>
              <a:t> </a:t>
            </a:r>
            <a:r>
              <a:rPr lang="en-US" altLang="zh-CN" sz="6600" b="1" dirty="0" smtClean="0">
                <a:latin typeface="Times New Roman" charset="0"/>
                <a:ea typeface="Times New Roman" charset="0"/>
                <a:cs typeface="Times New Roman" charset="0"/>
                <a:sym typeface="Arial" charset="0"/>
              </a:rPr>
              <a:t>you</a:t>
            </a:r>
            <a:endParaRPr lang="en-US" altLang="zh-CN" sz="6600" b="1" dirty="0">
              <a:latin typeface="Times New Roman" charset="0"/>
              <a:ea typeface="Times New Roman" charset="0"/>
              <a:cs typeface="Times New Roman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548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ChangeArrowheads="1"/>
          </p:cNvSpPr>
          <p:nvPr/>
        </p:nvSpPr>
        <p:spPr bwMode="auto">
          <a:xfrm>
            <a:off x="4265613" y="2530259"/>
            <a:ext cx="4622103" cy="166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40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6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6600" b="1" dirty="0" smtClean="0">
                <a:latin typeface="Times New Roman" charset="0"/>
                <a:ea typeface="Times New Roman" charset="0"/>
                <a:cs typeface="Times New Roman" charset="0"/>
                <a:sym typeface="Arial" charset="0"/>
              </a:rPr>
              <a:t>Project Introduction</a:t>
            </a:r>
            <a:endParaRPr lang="en-US" altLang="zh-CN" sz="6600" b="1" dirty="0">
              <a:latin typeface="Times New Roman" charset="0"/>
              <a:ea typeface="Times New Roman" charset="0"/>
              <a:cs typeface="Times New Roman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090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462" y="1505291"/>
            <a:ext cx="5348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Client: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Professor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Eric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Hatleback</a:t>
            </a:r>
          </a:p>
          <a:p>
            <a:endParaRPr kumimoji="1" lang="en-US" altLang="zh-CN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Users: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Students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PHIL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Logic</a:t>
            </a:r>
          </a:p>
          <a:p>
            <a:endParaRPr kumimoji="1" lang="en-US" altLang="zh-CN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Problem: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interface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Course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Web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typing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logic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notation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efficient</a:t>
            </a:r>
          </a:p>
          <a:p>
            <a:endParaRPr kumimoji="1" lang="en-US" altLang="zh-CN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Main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function: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convenient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logic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editor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could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be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used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assignment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quiz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175" y="600468"/>
            <a:ext cx="5479830" cy="2405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07" y="1919439"/>
            <a:ext cx="5030181" cy="2173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083" y="3611567"/>
            <a:ext cx="5300922" cy="22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858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ChangeArrowheads="1"/>
          </p:cNvSpPr>
          <p:nvPr/>
        </p:nvSpPr>
        <p:spPr bwMode="auto">
          <a:xfrm>
            <a:off x="4214292" y="2532651"/>
            <a:ext cx="4190673" cy="111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40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6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6600" b="1" dirty="0" smtClean="0">
                <a:latin typeface="Times New Roman" charset="0"/>
                <a:ea typeface="Times New Roman" charset="0"/>
                <a:cs typeface="Times New Roman" charset="0"/>
                <a:sym typeface="Arial" charset="0"/>
              </a:rPr>
              <a:t>User Study</a:t>
            </a:r>
            <a:endParaRPr lang="en-US" altLang="zh-CN" sz="6600" b="1" dirty="0">
              <a:latin typeface="Times New Roman" charset="0"/>
              <a:ea typeface="Times New Roman" charset="0"/>
              <a:cs typeface="Times New Roman" charset="0"/>
              <a:sym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462" y="1505291"/>
            <a:ext cx="3600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Client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Interview</a:t>
            </a:r>
          </a:p>
          <a:p>
            <a:endParaRPr kumimoji="1" lang="en-US" altLang="zh-CN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628" y="1505291"/>
            <a:ext cx="8180475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540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462" y="1505291"/>
            <a:ext cx="360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Questionnaire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Survey</a:t>
            </a:r>
          </a:p>
          <a:p>
            <a:endParaRPr kumimoji="1" lang="en-US" altLang="zh-CN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Task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analysis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57203" y="-33516"/>
            <a:ext cx="7571900" cy="6891516"/>
            <a:chOff x="4357203" y="-33516"/>
            <a:chExt cx="7571900" cy="68915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7203" y="-33516"/>
              <a:ext cx="3491397" cy="68915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-33516"/>
              <a:ext cx="4080503" cy="6891516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362" y="816043"/>
            <a:ext cx="8180475" cy="51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12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ChangeArrowheads="1"/>
          </p:cNvSpPr>
          <p:nvPr/>
        </p:nvSpPr>
        <p:spPr bwMode="auto">
          <a:xfrm>
            <a:off x="3801641" y="2929466"/>
            <a:ext cx="5015973" cy="107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40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6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6600" b="1" dirty="0" smtClean="0">
                <a:latin typeface="Times New Roman" charset="0"/>
                <a:ea typeface="Times New Roman" charset="0"/>
                <a:cs typeface="Times New Roman" charset="0"/>
                <a:sym typeface="Arial" charset="0"/>
              </a:rPr>
              <a:t>Initial</a:t>
            </a:r>
            <a:r>
              <a:rPr lang="zh-CN" altLang="en-US" sz="6600" b="1" dirty="0" smtClean="0">
                <a:latin typeface="Times New Roman" charset="0"/>
                <a:ea typeface="Times New Roman" charset="0"/>
                <a:cs typeface="Times New Roman" charset="0"/>
                <a:sym typeface="Arial" charset="0"/>
              </a:rPr>
              <a:t> </a:t>
            </a:r>
            <a:r>
              <a:rPr lang="en-US" altLang="zh-CN" sz="6600" b="1" dirty="0" smtClean="0">
                <a:latin typeface="Times New Roman" charset="0"/>
                <a:ea typeface="Times New Roman" charset="0"/>
                <a:cs typeface="Times New Roman" charset="0"/>
                <a:sym typeface="Arial" charset="0"/>
              </a:rPr>
              <a:t>Design</a:t>
            </a:r>
            <a:endParaRPr lang="en-US" altLang="zh-CN" sz="6600" b="1" dirty="0">
              <a:latin typeface="Times New Roman" charset="0"/>
              <a:ea typeface="Times New Roman" charset="0"/>
              <a:cs typeface="Times New Roman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95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 flipH="1">
            <a:off x="5227607" y="543428"/>
            <a:ext cx="0" cy="609024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412368" y="543428"/>
            <a:ext cx="210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5786" y="547723"/>
            <a:ext cx="2627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Wireframe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Design</a:t>
            </a:r>
          </a:p>
        </p:txBody>
      </p:sp>
      <p:pic>
        <p:nvPicPr>
          <p:cNvPr id="2050" name="Picture 2" descr="https://lh4.googleusercontent.com/KyenzcvRFkvTgtQEt6sgwSU7c3dOrdolyTHXgV_2jyfErFDKE_nRhTQCMteSuH4syEbyuawbe-YSyxC47OddMXK6Fes3PA4X-6x7JX7-9lOeyI-f94kZVrH84OON004GyxG79I0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73" y="1488289"/>
            <a:ext cx="46672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3462" y="1505291"/>
            <a:ext cx="3600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Create </a:t>
            </a:r>
            <a:r>
              <a:rPr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table</a:t>
            </a:r>
          </a:p>
          <a:p>
            <a:endParaRPr lang="en-US" altLang="zh-CN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Shortcuts</a:t>
            </a:r>
          </a:p>
          <a:p>
            <a:endParaRPr lang="en-US" altLang="zh-CN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 table to </a:t>
            </a:r>
            <a:r>
              <a:rPr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CourseWeb</a:t>
            </a:r>
          </a:p>
          <a:p>
            <a:endParaRPr lang="en-US" altLang="zh-CN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Dynamic new </a:t>
            </a:r>
            <a:r>
              <a:rPr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tab</a:t>
            </a:r>
            <a:endParaRPr lang="en-US" altLang="zh-CN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15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ChangeArrowheads="1"/>
          </p:cNvSpPr>
          <p:nvPr/>
        </p:nvSpPr>
        <p:spPr bwMode="auto">
          <a:xfrm>
            <a:off x="4239344" y="2520124"/>
            <a:ext cx="5318015" cy="111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40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6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3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6600" b="1" dirty="0" smtClean="0">
                <a:latin typeface="Times New Roman" charset="0"/>
                <a:ea typeface="Times New Roman" charset="0"/>
                <a:cs typeface="Times New Roman" charset="0"/>
                <a:sym typeface="Arial" charset="0"/>
              </a:rPr>
              <a:t>Application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6600" b="1" dirty="0" smtClean="0">
                <a:latin typeface="Times New Roman" charset="0"/>
                <a:ea typeface="Times New Roman" charset="0"/>
                <a:cs typeface="Times New Roman" charset="0"/>
                <a:sym typeface="Arial" charset="0"/>
              </a:rPr>
              <a:t>Building</a:t>
            </a:r>
            <a:endParaRPr lang="en-US" altLang="zh-CN" sz="6600" b="1" dirty="0">
              <a:latin typeface="Times New Roman" charset="0"/>
              <a:ea typeface="Times New Roman" charset="0"/>
              <a:cs typeface="Times New Roman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3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1444_Windows Azure Template 16x9_r08a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C4AA"/>
      </a:accent5>
      <a:accent6>
        <a:srgbClr val="009DD9"/>
      </a:accent6>
      <a:hlink>
        <a:srgbClr val="FFFFFF"/>
      </a:hlink>
      <a:folHlink>
        <a:srgbClr val="00AEEF"/>
      </a:folHlink>
    </a:clrScheme>
    <a:fontScheme name="MS1444_Windows Azure Template 16x9_r08a">
      <a:majorFont>
        <a:latin typeface="Segoe UI Light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04.微软官方出品windows8风格动画PPT《WINDOWS_AZURE》" id="{ECED2444-B60D-D34B-89E1-F9365FCE04C7}" vid="{056B4C7C-B3AB-F644-89FE-E92478C2BB02}"/>
    </a:ext>
  </a:extLst>
</a:theme>
</file>

<file path=ppt/theme/theme2.xml><?xml version="1.0" encoding="utf-8"?>
<a:theme xmlns:a="http://schemas.openxmlformats.org/drawingml/2006/main" name="White with Consolas font for code slides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BE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DBAA"/>
      </a:accent5>
      <a:accent6>
        <a:srgbClr val="009DD9"/>
      </a:accent6>
      <a:hlink>
        <a:srgbClr val="0000A6"/>
      </a:hlink>
      <a:folHlink>
        <a:srgbClr val="0071BC"/>
      </a:folHlink>
    </a:clrScheme>
    <a:fontScheme name="White with Consolas font for code slides">
      <a:majorFont>
        <a:latin typeface="Segoe UI Light"/>
        <a:ea typeface=""/>
        <a:cs typeface="Segoe UI"/>
      </a:majorFont>
      <a:minorFont>
        <a:latin typeface="Consolas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04.微软官方出品windows8风格动画PPT《WINDOWS_AZURE》" id="{ECED2444-B60D-D34B-89E1-F9365FCE04C7}" vid="{6473E14C-4619-5E4D-8C74-00E4F0AA7D66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C4AA"/>
      </a:accent5>
      <a:accent6>
        <a:srgbClr val="009DD9"/>
      </a:accent6>
      <a:hlink>
        <a:srgbClr val="FFFFFF"/>
      </a:hlink>
      <a:folHlink>
        <a:srgbClr val="00AEE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</Template>
  <TotalTime>1242</TotalTime>
  <Pages>0</Pages>
  <Words>230</Words>
  <Characters>0</Characters>
  <Application>Microsoft Macintosh PowerPoint</Application>
  <DocSecurity>0</DocSecurity>
  <PresentationFormat>Custom</PresentationFormat>
  <Lines>0</Lines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Segoe UI Semibold</vt:lpstr>
      <vt:lpstr>Times New Roman</vt:lpstr>
      <vt:lpstr>宋体</vt:lpstr>
      <vt:lpstr>MS1444_Windows Azure Template 16x9_r08a</vt:lpstr>
      <vt:lpstr>White with Consolas font for code slides</vt:lpstr>
      <vt:lpstr>Logic editor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editor Design</dc:title>
  <dc:subject>Windows Azure</dc:subject>
  <dc:creator>奔应</dc:creator>
  <cp:keywords/>
  <dc:description/>
  <cp:lastModifiedBy>奔 应</cp:lastModifiedBy>
  <cp:revision>33</cp:revision>
  <cp:lastPrinted>2011-12-06T05:57:00Z</cp:lastPrinted>
  <dcterms:created xsi:type="dcterms:W3CDTF">2018-03-18T01:44:16Z</dcterms:created>
  <dcterms:modified xsi:type="dcterms:W3CDTF">2018-04-23T14:37:16Z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0x010100CA05B43BE68FE54B90DD26FDFB72BB05</vt:lpwstr>
  </property>
  <property fmtid="{D5CDD505-2E9C-101B-9397-08002B2CF9AE}" pid="3" name="KSOProductBuildVer">
    <vt:lpwstr>2052-9.1.0.4856</vt:lpwstr>
  </property>
</Properties>
</file>