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notesMasterIdLst>
    <p:notesMasterId r:id="rId2"/>
  </p:notesMasterIdLst>
  <p:sldIdLst>
    <p:sldId id="256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3200" b="1" i="0" u="none" strike="noStrike" cap="none" spc="0" normalizeH="0" baseline="0"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3200" b="1" i="0" u="none" strike="noStrike" cap="none" spc="0" normalizeH="0" baseline="0"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3200" b="1" i="0" u="none" strike="noStrike" cap="none" spc="0" normalizeH="0" baseline="0"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3200" b="1" i="0" u="none" strike="noStrike" cap="none" spc="0" normalizeH="0" baseline="0"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3200" b="1" i="0" u="none" strike="noStrike" cap="none" spc="0" normalizeH="0" baseline="0"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3200" b="1" i="0" u="none" strike="noStrike" cap="none" spc="0" normalizeH="0" baseline="0"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3200" b="1" i="0" u="none" strike="noStrike" cap="none" spc="0" normalizeH="0" baseline="0"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3200" b="1" i="0" u="none" strike="noStrike" cap="none" spc="0" normalizeH="0" baseline="0"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3200" b="1" i="0" u="none" strike="noStrike" cap="none" spc="0" normalizeH="0" baseline="0"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4C3C2611-4C71-4FC5-86AE-919BDF0F9419}" styleName="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chemeClr val="accent1">
              <a:lumOff val="-13580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solidFill>
                <a:srgbClr val="3797c6"/>
              </a:solidFill>
              <a:prstDash val="solid"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chemeClr val="accent1">
              <a:hueOff val="114395"/>
              <a:lumOff val="-24980"/>
            </a:schemeClr>
          </a:solidFill>
        </a:fill>
      </a:tcStyle>
    </a:firstRow>
  </a:tblStyle>
  <a:tblStyle styleId="{EEE7283C-3CF3-47DC-8721-378D4A62B228}" styleName="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miter/>
            </a:ln>
          </a:left>
          <a:right>
            <a:ln w="12700" cap="flat">
              <a:solidFill>
                <a:srgbClr val="5d5d5d"/>
              </a:solidFill>
              <a:miter/>
            </a:ln>
          </a:right>
          <a:top>
            <a:ln w="12700" cap="flat">
              <a:solidFill>
                <a:srgbClr val="5d5d5d"/>
              </a:solidFill>
              <a:miter/>
            </a:ln>
          </a:top>
          <a:bottom>
            <a:ln w="12700" cap="flat">
              <a:solidFill>
                <a:srgbClr val="5d5d5d"/>
              </a:solidFill>
              <a:miter/>
            </a:ln>
          </a:bottom>
          <a:insideH>
            <a:ln w="12700" cap="flat">
              <a:solidFill>
                <a:srgbClr val="5d5d5d"/>
              </a:solidFill>
              <a:miter/>
            </a:ln>
          </a:insideH>
          <a:insideV>
            <a:ln w="12700" cap="flat">
              <a:solidFill>
                <a:srgbClr val="5d5d5d"/>
              </a:solidFill>
              <a:miter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/>
            </a:ln>
          </a:left>
          <a:right>
            <a:ln w="12700" cap="flat">
              <a:solidFill>
                <a:srgbClr val="5d5d5d"/>
              </a:solidFill>
              <a:prstDash val="solid"/>
              <a:miter/>
            </a:ln>
          </a:right>
          <a:top>
            <a:ln w="12700" cap="flat">
              <a:solidFill>
                <a:srgbClr val="5d5d5d"/>
              </a:solidFill>
              <a:prstDash val="solid"/>
              <a:miter/>
            </a:ln>
          </a:top>
          <a:bottom>
            <a:ln w="12700" cap="flat">
              <a:solidFill>
                <a:srgbClr val="5d5d5d"/>
              </a:solidFill>
              <a:prstDash val="solid"/>
              <a:miter/>
            </a:ln>
          </a:bottom>
          <a:insideH>
            <a:ln w="12700" cap="flat">
              <a:solidFill>
                <a:srgbClr val="5d5d5d"/>
              </a:solidFill>
              <a:prstDash val="solid"/>
              <a:miter/>
            </a:ln>
          </a:insideH>
          <a:insideV>
            <a:ln w="12700" cap="flat">
              <a:solidFill>
                <a:srgbClr val="5d5d5d"/>
              </a:solidFill>
              <a:prstDash val="solid"/>
              <a:miter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/>
            </a:ln>
          </a:left>
          <a:right>
            <a:ln w="12700" cap="flat">
              <a:solidFill>
                <a:srgbClr val="5d5d5d"/>
              </a:solidFill>
              <a:prstDash val="solid"/>
              <a:miter/>
            </a:ln>
          </a:right>
          <a:top>
            <a:ln w="12700" cap="flat">
              <a:solidFill>
                <a:srgbClr val="5d5d5d"/>
              </a:solidFill>
              <a:prstDash val="solid"/>
              <a:miter/>
            </a:ln>
          </a:top>
          <a:bottom>
            <a:ln w="12700" cap="flat">
              <a:solidFill>
                <a:srgbClr val="5d5d5d"/>
              </a:solidFill>
              <a:prstDash val="solid"/>
              <a:miter/>
            </a:ln>
          </a:bottom>
          <a:insideH>
            <a:ln w="12700" cap="flat">
              <a:solidFill>
                <a:srgbClr val="5d5d5d"/>
              </a:solidFill>
              <a:prstDash val="solid"/>
              <a:miter/>
            </a:ln>
          </a:insideH>
          <a:insideV>
            <a:ln w="12700" cap="flat">
              <a:solidFill>
                <a:srgbClr val="5d5d5d"/>
              </a:solidFill>
              <a:prstDash val="solid"/>
              <a:miter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/>
            </a:ln>
          </a:left>
          <a:right>
            <a:ln w="12700" cap="flat">
              <a:solidFill>
                <a:srgbClr val="5d5d5d"/>
              </a:solidFill>
              <a:prstDash val="solid"/>
              <a:miter/>
            </a:ln>
          </a:right>
          <a:top>
            <a:ln w="12700" cap="flat">
              <a:solidFill>
                <a:srgbClr val="5d5d5d"/>
              </a:solidFill>
              <a:prstDash val="solid"/>
              <a:miter/>
            </a:ln>
          </a:top>
          <a:bottom>
            <a:ln w="12700" cap="flat">
              <a:solidFill>
                <a:srgbClr val="5d5d5d"/>
              </a:solidFill>
              <a:prstDash val="solid"/>
              <a:miter/>
            </a:ln>
          </a:bottom>
          <a:insideH>
            <a:ln w="12700" cap="flat">
              <a:solidFill>
                <a:srgbClr val="5d5d5d"/>
              </a:solidFill>
              <a:prstDash val="solid"/>
              <a:miter/>
            </a:ln>
          </a:insideH>
          <a:insideV>
            <a:ln w="12700" cap="flat">
              <a:solidFill>
                <a:srgbClr val="5d5d5d"/>
              </a:solidFill>
              <a:prstDash val="solid"/>
              <a:miter/>
            </a:ln>
          </a:insideV>
        </a:tcBdr>
        <a:fill>
          <a:solidFill>
            <a:srgbClr val="ff9400"/>
          </a:solidFill>
        </a:fill>
      </a:tcStyle>
    </a:firstRow>
  </a:tblStyle>
  <a:tblStyle styleId="{2708684C-4D16-4618-839F-0558EEFCDFE6}" styleName="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miter/>
            </a:ln>
          </a:left>
          <a:right>
            <a:ln w="12700" cap="flat">
              <a:solidFill>
                <a:srgbClr val="000000"/>
              </a:solidFill>
              <a:miter/>
            </a:ln>
          </a:right>
          <a:top>
            <a:ln w="12700" cap="flat">
              <a:solidFill>
                <a:srgbClr val="000000"/>
              </a:solidFill>
              <a:miter/>
            </a:ln>
          </a:top>
          <a:bottom>
            <a:ln w="12700" cap="flat">
              <a:solidFill>
                <a:srgbClr val="000000"/>
              </a:solidFill>
              <a:miter/>
            </a:ln>
          </a:bottom>
          <a:insideH>
            <a:ln w="12700" cap="flat">
              <a:solidFill>
                <a:srgbClr val="000000"/>
              </a:solidFill>
              <a:miter/>
            </a:ln>
          </a:insideH>
          <a:insideV>
            <a:ln w="12700" cap="flat">
              <a:solidFill>
                <a:srgbClr val="000000"/>
              </a:solidFill>
              <a:miter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solidFill>
                <a:srgbClr val="000000"/>
              </a:solidFill>
              <a:prstDash val="solid"/>
              <a:miter/>
            </a:ln>
          </a:right>
          <a:top>
            <a:ln w="12700" cap="flat">
              <a:solidFill>
                <a:srgbClr val="000000"/>
              </a:solidFill>
              <a:miter/>
            </a:ln>
          </a:top>
          <a:bottom>
            <a:ln w="12700" cap="flat">
              <a:solidFill>
                <a:srgbClr val="000000"/>
              </a:solidFill>
              <a:miter/>
            </a:ln>
          </a:bottom>
          <a:insideH>
            <a:ln w="12700" cap="flat">
              <a:solidFill>
                <a:srgbClr val="000000"/>
              </a:solidFill>
              <a:miter/>
            </a:ln>
          </a:insideH>
          <a:insideV>
            <a:ln w="12700" cap="flat">
              <a:solidFill>
                <a:srgbClr val="000000"/>
              </a:solidFill>
              <a:miter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miter/>
            </a:ln>
          </a:left>
          <a:right>
            <a:ln w="12700" cap="flat">
              <a:solidFill>
                <a:srgbClr val="000000"/>
              </a:solidFill>
              <a:miter/>
            </a:ln>
          </a:right>
          <a:top>
            <a:ln w="12700" cap="flat">
              <a:solidFill>
                <a:srgbClr val="000000"/>
              </a:solidFill>
              <a:prstDash val="solid"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solidFill>
                <a:srgbClr val="000000"/>
              </a:solidFill>
              <a:miter/>
            </a:ln>
          </a:insideH>
          <a:insideV>
            <a:ln w="12700" cap="flat">
              <a:solidFill>
                <a:srgbClr val="000000"/>
              </a:solidFill>
              <a:miter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miter/>
            </a:ln>
          </a:left>
          <a:right>
            <a:ln w="12700" cap="flat">
              <a:solidFill>
                <a:srgbClr val="000000"/>
              </a:solidFill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solidFill>
                <a:srgbClr val="000000"/>
              </a:solidFill>
              <a:prstDash val="solid"/>
              <a:miter/>
            </a:ln>
          </a:bottom>
          <a:insideH>
            <a:ln w="12700" cap="flat">
              <a:solidFill>
                <a:srgbClr val="000000"/>
              </a:solidFill>
              <a:miter/>
            </a:ln>
          </a:insideH>
          <a:insideV>
            <a:ln w="12700" cap="flat">
              <a:solidFill>
                <a:srgbClr val="000000"/>
              </a:solidFill>
              <a:miter/>
            </a:ln>
          </a:insideV>
        </a:tcBdr>
        <a:fill>
          <a:noFill/>
        </a:fill>
      </a:tcStyle>
    </a:firstRow>
  </a:tblStyle>
  <a:tblStyle styleId="{33BA23B1-9221-436E-865A-0063620EA4FD}" styleName="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/>
            </a:ln>
          </a:left>
          <a:right>
            <a:ln w="12700" cap="flat">
              <a:solidFill>
                <a:srgbClr val="ffffff"/>
              </a:solidFill>
              <a:prstDash val="solid"/>
              <a:miter/>
            </a:ln>
          </a:right>
          <a:top>
            <a:ln w="12700" cap="flat">
              <a:solidFill>
                <a:srgbClr val="ffffff"/>
              </a:solidFill>
              <a:prstDash val="solid"/>
              <a:miter/>
            </a:ln>
          </a:top>
          <a:bottom>
            <a:ln w="12700" cap="flat">
              <a:solidFill>
                <a:srgbClr val="ffffff"/>
              </a:solidFill>
              <a:prstDash val="solid"/>
              <a:miter/>
            </a:ln>
          </a:bottom>
          <a:insideH>
            <a:ln w="12700" cap="flat">
              <a:solidFill>
                <a:srgbClr val="ffffff"/>
              </a:solidFill>
              <a:prstDash val="solid"/>
              <a:miter/>
            </a:ln>
          </a:insideH>
          <a:insideV>
            <a:ln w="12700" cap="flat">
              <a:solidFill>
                <a:srgbClr val="ffffff"/>
              </a:solidFill>
              <a:prstDash val="solid"/>
              <a:miter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/>
            </a:ln>
          </a:left>
          <a:right>
            <a:ln w="12700" cap="flat">
              <a:solidFill>
                <a:srgbClr val="ffffff"/>
              </a:solidFill>
              <a:prstDash val="solid"/>
              <a:miter/>
            </a:ln>
          </a:right>
          <a:top>
            <a:ln w="12700" cap="flat">
              <a:solidFill>
                <a:srgbClr val="ffffff"/>
              </a:solidFill>
              <a:prstDash val="solid"/>
              <a:miter/>
            </a:ln>
          </a:top>
          <a:bottom>
            <a:ln w="12700" cap="flat">
              <a:solidFill>
                <a:srgbClr val="ffffff"/>
              </a:solidFill>
              <a:prstDash val="solid"/>
              <a:miter/>
            </a:ln>
          </a:bottom>
          <a:insideH>
            <a:ln w="12700" cap="flat">
              <a:solidFill>
                <a:srgbClr val="ffffff"/>
              </a:solidFill>
              <a:prstDash val="solid"/>
              <a:miter/>
            </a:ln>
          </a:insideH>
          <a:insideV>
            <a:ln w="12700" cap="flat">
              <a:solidFill>
                <a:srgbClr val="ffffff"/>
              </a:solidFill>
              <a:prstDash val="solid"/>
              <a:miter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/>
            </a:ln>
          </a:left>
          <a:right>
            <a:ln w="12700" cap="flat">
              <a:solidFill>
                <a:srgbClr val="ffffff"/>
              </a:solidFill>
              <a:prstDash val="solid"/>
              <a:miter/>
            </a:ln>
          </a:right>
          <a:top>
            <a:ln w="12700" cap="flat">
              <a:solidFill>
                <a:srgbClr val="ffffff"/>
              </a:solidFill>
              <a:prstDash val="solid"/>
              <a:miter/>
            </a:ln>
          </a:top>
          <a:bottom>
            <a:ln w="12700" cap="flat">
              <a:solidFill>
                <a:srgbClr val="ffffff"/>
              </a:solidFill>
              <a:prstDash val="solid"/>
              <a:miter/>
            </a:ln>
          </a:bottom>
          <a:insideH>
            <a:ln w="12700" cap="flat">
              <a:solidFill>
                <a:srgbClr val="ffffff"/>
              </a:solidFill>
              <a:prstDash val="solid"/>
              <a:miter/>
            </a:ln>
          </a:insideH>
          <a:insideV>
            <a:ln w="12700" cap="flat">
              <a:solidFill>
                <a:srgbClr val="ffffff"/>
              </a:solidFill>
              <a:prstDash val="solid"/>
              <a:miter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/>
            </a:ln>
          </a:left>
          <a:right>
            <a:ln w="12700" cap="flat">
              <a:solidFill>
                <a:srgbClr val="ffffff"/>
              </a:solidFill>
              <a:prstDash val="solid"/>
              <a:miter/>
            </a:ln>
          </a:right>
          <a:top>
            <a:ln w="12700" cap="flat">
              <a:solidFill>
                <a:srgbClr val="ffffff"/>
              </a:solidFill>
              <a:prstDash val="solid"/>
              <a:miter/>
            </a:ln>
          </a:top>
          <a:bottom>
            <a:ln w="12700" cap="flat">
              <a:solidFill>
                <a:srgbClr val="ffffff"/>
              </a:solidFill>
              <a:prstDash val="solid"/>
              <a:miter/>
            </a:ln>
          </a:bottom>
          <a:insideH>
            <a:ln w="12700" cap="flat">
              <a:solidFill>
                <a:srgbClr val="ffffff"/>
              </a:solidFill>
              <a:prstDash val="solid"/>
              <a:miter/>
            </a:ln>
          </a:insideH>
          <a:insideV>
            <a:ln w="12700" cap="flat">
              <a:solidFill>
                <a:srgbClr val="ffffff"/>
              </a:solidFill>
              <a:prstDash val="solid"/>
              <a:miter/>
            </a:ln>
          </a:insideV>
        </a:tcBdr>
        <a:fill>
          <a:solidFill>
            <a:srgbClr val="798089"/>
          </a:solidFill>
        </a:fill>
      </a:tcStyle>
    </a:firstRow>
  </a:tblStyle>
  <a:tblStyle styleId="{CF821DB8-F4EB-4A41-A1BA-3FCAFE7338EE}" styleName="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/>
            </a:ln>
          </a:left>
          <a:right>
            <a:ln w="12700" cap="flat">
              <a:solidFill>
                <a:srgbClr val="a6aaa9"/>
              </a:solidFill>
              <a:prstDash val="solid"/>
              <a:miter/>
            </a:ln>
          </a:right>
          <a:top>
            <a:ln w="12700" cap="flat">
              <a:solidFill>
                <a:srgbClr val="a6aaa9"/>
              </a:solidFill>
              <a:prstDash val="solid"/>
              <a:miter/>
            </a:ln>
          </a:top>
          <a:bottom>
            <a:ln w="12700" cap="flat">
              <a:solidFill>
                <a:srgbClr val="a6aaa9"/>
              </a:solidFill>
              <a:prstDash val="solid"/>
              <a:miter/>
            </a:ln>
          </a:bottom>
          <a:insideH>
            <a:ln w="12700" cap="flat">
              <a:solidFill>
                <a:srgbClr val="a6aaa9"/>
              </a:solidFill>
              <a:prstDash val="solid"/>
              <a:miter/>
            </a:ln>
          </a:insideH>
          <a:insideV>
            <a:ln w="12700" cap="flat">
              <a:solidFill>
                <a:srgbClr val="a6aaa9"/>
              </a:solidFill>
              <a:prstDash val="solid"/>
              <a:miter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/>
            </a:ln>
          </a:left>
          <a:right>
            <a:ln w="12700" cap="flat">
              <a:solidFill>
                <a:srgbClr val="a6aaa9"/>
              </a:solidFill>
              <a:prstDash val="solid"/>
              <a:miter/>
            </a:ln>
          </a:right>
          <a:top>
            <a:ln w="12700" cap="flat">
              <a:solidFill>
                <a:srgbClr val="a6aaa9"/>
              </a:solidFill>
              <a:prstDash val="solid"/>
              <a:miter/>
            </a:ln>
          </a:top>
          <a:bottom>
            <a:ln w="12700" cap="flat">
              <a:solidFill>
                <a:srgbClr val="a6aaa9"/>
              </a:solidFill>
              <a:prstDash val="solid"/>
              <a:miter/>
            </a:ln>
          </a:bottom>
          <a:insideH>
            <a:ln w="12700" cap="flat">
              <a:solidFill>
                <a:srgbClr val="a6aaa9"/>
              </a:solidFill>
              <a:prstDash val="solid"/>
              <a:miter/>
            </a:ln>
          </a:insideH>
          <a:insideV>
            <a:ln w="12700" cap="flat">
              <a:solidFill>
                <a:srgbClr val="a6aaa9"/>
              </a:solidFill>
              <a:prstDash val="solid"/>
              <a:miter/>
            </a:ln>
          </a:insideV>
        </a:tcBdr>
        <a:fill>
          <a:solidFill>
            <a:schemeClr val="accent6">
              <a:hueOff val="-146070"/>
              <a:satOff val="-10050"/>
              <a:lumOff val="-30630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/>
            </a:ln>
          </a:left>
          <a:right>
            <a:ln w="12700" cap="flat">
              <a:solidFill>
                <a:srgbClr val="a6aaa9"/>
              </a:solidFill>
              <a:prstDash val="solid"/>
              <a:miter/>
            </a:ln>
          </a:right>
          <a:top>
            <a:ln w="12700" cap="flat">
              <a:solidFill>
                <a:srgbClr val="a6aaa9"/>
              </a:solidFill>
              <a:prstDash val="solid"/>
              <a:miter/>
            </a:ln>
          </a:top>
          <a:bottom>
            <a:ln w="12700" cap="flat">
              <a:solidFill>
                <a:srgbClr val="a6aaa9"/>
              </a:solidFill>
              <a:prstDash val="solid"/>
              <a:miter/>
            </a:ln>
          </a:bottom>
          <a:insideH>
            <a:ln w="12700" cap="flat">
              <a:solidFill>
                <a:srgbClr val="a6aaa9"/>
              </a:solidFill>
              <a:prstDash val="solid"/>
              <a:miter/>
            </a:ln>
          </a:insideH>
          <a:insideV>
            <a:ln w="12700" cap="flat">
              <a:solidFill>
                <a:srgbClr val="a6aaa9"/>
              </a:solidFill>
              <a:prstDash val="solid"/>
              <a:miter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/>
            </a:ln>
          </a:left>
          <a:right>
            <a:ln w="12700" cap="flat">
              <a:solidFill>
                <a:srgbClr val="a6aaa9"/>
              </a:solidFill>
              <a:prstDash val="solid"/>
              <a:miter/>
            </a:ln>
          </a:right>
          <a:top>
            <a:ln w="12700" cap="flat">
              <a:solidFill>
                <a:srgbClr val="a6aaa9"/>
              </a:solidFill>
              <a:prstDash val="solid"/>
              <a:miter/>
            </a:ln>
          </a:top>
          <a:bottom>
            <a:ln w="12700" cap="flat">
              <a:solidFill>
                <a:srgbClr val="a6aaa9"/>
              </a:solidFill>
              <a:prstDash val="solid"/>
              <a:miter/>
            </a:ln>
          </a:bottom>
          <a:insideH>
            <a:ln w="12700" cap="flat">
              <a:solidFill>
                <a:srgbClr val="a6aaa9"/>
              </a:solidFill>
              <a:prstDash val="solid"/>
              <a:miter/>
            </a:ln>
          </a:insideH>
          <a:insideV>
            <a:ln w="12700" cap="flat">
              <a:solidFill>
                <a:srgbClr val="a6aaa9"/>
              </a:solidFill>
              <a:prstDash val="solid"/>
              <a:miter/>
            </a:ln>
          </a:insideV>
        </a:tcBdr>
        <a:fill>
          <a:solidFill>
            <a:srgbClr val="c24785"/>
          </a:solidFill>
        </a:fill>
      </a:tcStyle>
    </a:firstRow>
  </a:tblStyle>
  <a:tblStyle styleId="{C7B018BB-80A7-4F77-B60F-C8B233D01FF8}" styleName="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/>
            </a:ln>
          </a:left>
          <a:right>
            <a:ln w="12700" cap="flat">
              <a:solidFill>
                <a:srgbClr val="b8b8b8"/>
              </a:solidFill>
              <a:prstDash val="solid"/>
              <a:miter/>
            </a:ln>
          </a:right>
          <a:top>
            <a:ln w="12700" cap="flat">
              <a:solidFill>
                <a:srgbClr val="b8b8b8"/>
              </a:solidFill>
              <a:prstDash val="solid"/>
              <a:miter/>
            </a:ln>
          </a:top>
          <a:bottom>
            <a:ln w="12700" cap="flat">
              <a:solidFill>
                <a:srgbClr val="b8b8b8"/>
              </a:solidFill>
              <a:prstDash val="solid"/>
              <a:miter/>
            </a:ln>
          </a:bottom>
          <a:insideH>
            <a:ln w="12700" cap="flat">
              <a:solidFill>
                <a:srgbClr val="b8b8b8"/>
              </a:solidFill>
              <a:prstDash val="solid"/>
              <a:miter/>
            </a:ln>
          </a:insideH>
          <a:insideV>
            <a:ln w="12700" cap="flat">
              <a:solidFill>
                <a:srgbClr val="b8b8b8"/>
              </a:solidFill>
              <a:prstDash val="solid"/>
              <a:miter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/>
            </a:ln>
          </a:left>
          <a:right>
            <a:ln w="12700" cap="flat">
              <a:solidFill>
                <a:srgbClr val="606060"/>
              </a:solidFill>
              <a:prstDash val="solid"/>
              <a:miter/>
            </a:ln>
          </a:right>
          <a:top>
            <a:ln w="12700" cap="flat">
              <a:solidFill>
                <a:srgbClr val="606060"/>
              </a:solidFill>
              <a:prstDash val="solid"/>
              <a:miter/>
            </a:ln>
          </a:top>
          <a:bottom>
            <a:ln w="12700" cap="flat">
              <a:solidFill>
                <a:srgbClr val="606060"/>
              </a:solidFill>
              <a:prstDash val="solid"/>
              <a:miter/>
            </a:ln>
          </a:bottom>
          <a:insideH>
            <a:ln w="12700" cap="flat">
              <a:solidFill>
                <a:srgbClr val="606060"/>
              </a:solidFill>
              <a:prstDash val="solid"/>
              <a:miter/>
            </a:ln>
          </a:insideH>
          <a:insideV>
            <a:ln w="12700" cap="flat">
              <a:solidFill>
                <a:srgbClr val="606060"/>
              </a:solidFill>
              <a:prstDash val="solid"/>
              <a:miter/>
            </a:ln>
          </a:insideV>
        </a:tcBdr>
        <a:fill>
          <a:solidFill>
            <a:schemeClr val="accent3">
              <a:hueOff val="362282"/>
              <a:satOff val="31800"/>
              <a:lumOff val="-18240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/>
            </a:ln>
          </a:left>
          <a:right>
            <a:ln w="12700" cap="flat">
              <a:solidFill>
                <a:srgbClr val="606060"/>
              </a:solidFill>
              <a:prstDash val="solid"/>
              <a:miter/>
            </a:ln>
          </a:right>
          <a:top>
            <a:ln w="25400" cap="flat">
              <a:solidFill>
                <a:srgbClr val="606060"/>
              </a:solidFill>
              <a:prstDash val="solid"/>
              <a:miter/>
            </a:ln>
          </a:top>
          <a:bottom>
            <a:ln w="12700" cap="flat">
              <a:solidFill>
                <a:srgbClr val="606060"/>
              </a:solidFill>
              <a:prstDash val="solid"/>
              <a:miter/>
            </a:ln>
          </a:bottom>
          <a:insideH>
            <a:ln w="12700" cap="flat">
              <a:solidFill>
                <a:srgbClr val="606060"/>
              </a:solidFill>
              <a:prstDash val="solid"/>
              <a:miter/>
            </a:ln>
          </a:insideH>
          <a:insideV>
            <a:ln w="12700" cap="flat">
              <a:solidFill>
                <a:srgbClr val="606060"/>
              </a:solidFill>
              <a:prstDash val="solid"/>
              <a:miter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/>
            </a:ln>
          </a:left>
          <a:right>
            <a:ln w="12700" cap="flat">
              <a:solidFill>
                <a:srgbClr val="929292"/>
              </a:solidFill>
              <a:prstDash val="solid"/>
              <a:miter/>
            </a:ln>
          </a:right>
          <a:top>
            <a:ln w="12700" cap="flat">
              <a:solidFill>
                <a:srgbClr val="606060"/>
              </a:solidFill>
              <a:prstDash val="solid"/>
              <a:miter/>
            </a:ln>
          </a:top>
          <a:bottom>
            <a:ln w="12700" cap="flat">
              <a:solidFill>
                <a:srgbClr val="606060"/>
              </a:solidFill>
              <a:prstDash val="solid"/>
              <a:miter/>
            </a:ln>
          </a:bottom>
          <a:insideH>
            <a:ln w="12700" cap="flat">
              <a:solidFill>
                <a:srgbClr val="929292"/>
              </a:solidFill>
              <a:prstDash val="solid"/>
              <a:miter/>
            </a:ln>
          </a:insideH>
          <a:insideV>
            <a:ln w="12700" cap="flat">
              <a:solidFill>
                <a:srgbClr val="929292"/>
              </a:solidFill>
              <a:prstDash val="solid"/>
              <a:miter/>
            </a:ln>
          </a:insideV>
        </a:tcBdr>
        <a:fill>
          <a:solidFill>
            <a:srgbClr val="01710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89196"/>
  </p:normalViewPr>
  <p:slideViewPr>
    <p:cSldViewPr snapToGrid="0" snapToObjects="1">
      <p:cViewPr varScale="1">
        <p:scale>
          <a:sx n="100" d="100"/>
          <a:sy n="100" d="100"/>
        </p:scale>
        <p:origin x="1050" y="84"/>
      </p:cViewPr>
      <p:guideLst>
        <p:guide orient="horz" pos="4318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1712269" y="0"/>
            <a:ext cx="20959462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13"/>
          </p:nvPr>
        </p:nvSpPr>
        <p:spPr>
          <a:xfrm>
            <a:off x="6231433" y="863203"/>
            <a:ext cx="17439681" cy="1162645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half" idx="13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71985" y="13073062"/>
            <a:ext cx="430505" cy="485776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15"/>
          </p:nvPr>
        </p:nvSpPr>
        <p:spPr>
          <a:xfrm>
            <a:off x="-291704" y="1250156"/>
            <a:ext cx="16850321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www.hollys.co.kr/l" TargetMode="External" /><Relationship Id="rId3" Type="http://schemas.openxmlformats.org/officeDocument/2006/relationships/image" Target="../media/image1.gi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리뉴얼 선정 사이트 주소"/>
          <p:cNvSpPr txBox="1"/>
          <p:nvPr/>
        </p:nvSpPr>
        <p:spPr>
          <a:xfrm>
            <a:off x="9729788" y="1928813"/>
            <a:ext cx="4743449" cy="600074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3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en-US" altLang="ko-KR">
                <a:hlinkClick r:id="rId2"/>
              </a:rPr>
              <a:t>https://www.hollys.co.kr/l</a:t>
            </a:r>
            <a:endParaRPr lang="en-US" altLang="ko-KR"/>
          </a:p>
        </p:txBody>
      </p:sp>
      <p:sp>
        <p:nvSpPr>
          <p:cNvPr id="121" name="벤치마킹"/>
          <p:cNvSpPr txBox="1"/>
          <p:nvPr/>
        </p:nvSpPr>
        <p:spPr>
          <a:xfrm>
            <a:off x="3523932" y="2970212"/>
            <a:ext cx="1588136" cy="5873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3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벤치마킹</a:t>
            </a:r>
            <a:endParaRPr lang="ko-KR" altLang="en-US"/>
          </a:p>
        </p:txBody>
      </p:sp>
      <p:sp>
        <p:nvSpPr>
          <p:cNvPr id="122" name="사이트맵"/>
          <p:cNvSpPr txBox="1"/>
          <p:nvPr/>
        </p:nvSpPr>
        <p:spPr>
          <a:xfrm>
            <a:off x="9924732" y="2970212"/>
            <a:ext cx="1588136" cy="5873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3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사이트맵</a:t>
            </a:r>
            <a:endParaRPr lang="ko-KR" altLang="en-US"/>
          </a:p>
        </p:txBody>
      </p:sp>
      <p:sp>
        <p:nvSpPr>
          <p:cNvPr id="123" name="컬러셋"/>
          <p:cNvSpPr txBox="1"/>
          <p:nvPr/>
        </p:nvSpPr>
        <p:spPr>
          <a:xfrm>
            <a:off x="17241202" y="2970212"/>
            <a:ext cx="1229996" cy="5873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3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컬러셋</a:t>
            </a:r>
            <a:endParaRPr lang="ko-KR" altLang="en-US"/>
          </a:p>
        </p:txBody>
      </p:sp>
      <p:sp>
        <p:nvSpPr>
          <p:cNvPr id="124" name="1. 레이아웃"/>
          <p:cNvSpPr txBox="1"/>
          <p:nvPr/>
        </p:nvSpPr>
        <p:spPr>
          <a:xfrm>
            <a:off x="774387" y="3994412"/>
            <a:ext cx="1789736" cy="5238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 algn="l">
              <a:defRPr sz="2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1. 레이아웃</a:t>
            </a:r>
            <a:endParaRPr lang="ko-KR" altLang="en-US"/>
          </a:p>
        </p:txBody>
      </p:sp>
      <p:sp>
        <p:nvSpPr>
          <p:cNvPr id="125" name="2. 배색"/>
          <p:cNvSpPr txBox="1"/>
          <p:nvPr/>
        </p:nvSpPr>
        <p:spPr>
          <a:xfrm>
            <a:off x="747153" y="6651878"/>
            <a:ext cx="1168960" cy="5238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 algn="l">
              <a:defRPr sz="2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2. 배색</a:t>
            </a:r>
            <a:endParaRPr lang="ko-KR" altLang="en-US"/>
          </a:p>
        </p:txBody>
      </p:sp>
      <p:sp>
        <p:nvSpPr>
          <p:cNvPr id="126" name="3. 모션"/>
          <p:cNvSpPr txBox="1"/>
          <p:nvPr/>
        </p:nvSpPr>
        <p:spPr>
          <a:xfrm>
            <a:off x="747153" y="9496320"/>
            <a:ext cx="1168960" cy="5238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 algn="l">
              <a:defRPr sz="2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3. 모션</a:t>
            </a:r>
            <a:endParaRPr lang="ko-KR" altLang="en-US"/>
          </a:p>
        </p:txBody>
      </p:sp>
      <p:sp>
        <p:nvSpPr>
          <p:cNvPr id="131" name="사각형"/>
          <p:cNvSpPr/>
          <p:nvPr/>
        </p:nvSpPr>
        <p:spPr>
          <a:xfrm>
            <a:off x="14635784" y="4762927"/>
            <a:ext cx="1309422" cy="1309422"/>
          </a:xfrm>
          <a:prstGeom prst="rect">
            <a:avLst/>
          </a:prstGeom>
          <a:solidFill>
            <a:srgbClr val="000000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/>
          </a:p>
        </p:txBody>
      </p:sp>
      <p:sp>
        <p:nvSpPr>
          <p:cNvPr id="132" name="배경"/>
          <p:cNvSpPr txBox="1"/>
          <p:nvPr/>
        </p:nvSpPr>
        <p:spPr>
          <a:xfrm>
            <a:off x="14902319" y="4135918"/>
            <a:ext cx="776352" cy="5238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배경</a:t>
            </a:r>
            <a:endParaRPr lang="ko-KR" altLang="en-US"/>
          </a:p>
        </p:txBody>
      </p:sp>
      <p:sp>
        <p:nvSpPr>
          <p:cNvPr id="133" name="사각형"/>
          <p:cNvSpPr/>
          <p:nvPr/>
        </p:nvSpPr>
        <p:spPr>
          <a:xfrm>
            <a:off x="16153404" y="4762927"/>
            <a:ext cx="1309422" cy="1309422"/>
          </a:xfrm>
          <a:prstGeom prst="rect">
            <a:avLst/>
          </a:prstGeom>
          <a:solidFill>
            <a:srgbClr val="000000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/>
          </a:p>
        </p:txBody>
      </p:sp>
      <p:sp>
        <p:nvSpPr>
          <p:cNvPr id="134" name="사각형"/>
          <p:cNvSpPr/>
          <p:nvPr/>
        </p:nvSpPr>
        <p:spPr>
          <a:xfrm>
            <a:off x="17671024" y="4762927"/>
            <a:ext cx="1309422" cy="1309422"/>
          </a:xfrm>
          <a:prstGeom prst="rect">
            <a:avLst/>
          </a:prstGeom>
          <a:solidFill>
            <a:srgbClr val="000000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/>
          </a:p>
        </p:txBody>
      </p:sp>
      <p:sp>
        <p:nvSpPr>
          <p:cNvPr id="135" name="사각형"/>
          <p:cNvSpPr/>
          <p:nvPr/>
        </p:nvSpPr>
        <p:spPr>
          <a:xfrm>
            <a:off x="19188644" y="4762927"/>
            <a:ext cx="1309422" cy="1309422"/>
          </a:xfrm>
          <a:prstGeom prst="rect">
            <a:avLst/>
          </a:prstGeom>
          <a:solidFill>
            <a:srgbClr val="000000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/>
          </a:p>
        </p:txBody>
      </p:sp>
      <p:sp>
        <p:nvSpPr>
          <p:cNvPr id="136" name="사각형"/>
          <p:cNvSpPr/>
          <p:nvPr/>
        </p:nvSpPr>
        <p:spPr>
          <a:xfrm>
            <a:off x="20706264" y="4762927"/>
            <a:ext cx="1309422" cy="1309422"/>
          </a:xfrm>
          <a:prstGeom prst="rect">
            <a:avLst/>
          </a:prstGeom>
          <a:solidFill>
            <a:srgbClr val="000000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/>
          </a:p>
        </p:txBody>
      </p:sp>
      <p:sp>
        <p:nvSpPr>
          <p:cNvPr id="137" name="글자"/>
          <p:cNvSpPr txBox="1"/>
          <p:nvPr/>
        </p:nvSpPr>
        <p:spPr>
          <a:xfrm>
            <a:off x="16419939" y="4135918"/>
            <a:ext cx="776352" cy="5238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글자</a:t>
            </a:r>
            <a:endParaRPr lang="ko-KR" altLang="en-US"/>
          </a:p>
        </p:txBody>
      </p:sp>
      <p:sp>
        <p:nvSpPr>
          <p:cNvPr id="138" name="포인트"/>
          <p:cNvSpPr txBox="1"/>
          <p:nvPr/>
        </p:nvSpPr>
        <p:spPr>
          <a:xfrm>
            <a:off x="17782364" y="4135918"/>
            <a:ext cx="1086740" cy="5238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포인트</a:t>
            </a:r>
            <a:endParaRPr lang="ko-KR" altLang="en-US"/>
          </a:p>
        </p:txBody>
      </p:sp>
      <p:sp>
        <p:nvSpPr>
          <p:cNvPr id="139" name="반전색"/>
          <p:cNvSpPr txBox="1"/>
          <p:nvPr/>
        </p:nvSpPr>
        <p:spPr>
          <a:xfrm>
            <a:off x="19299984" y="4135918"/>
            <a:ext cx="1086740" cy="5238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반전색</a:t>
            </a:r>
            <a:endParaRPr lang="ko-KR" altLang="en-US"/>
          </a:p>
        </p:txBody>
      </p:sp>
      <p:sp>
        <p:nvSpPr>
          <p:cNvPr id="140" name="보조색"/>
          <p:cNvSpPr txBox="1"/>
          <p:nvPr/>
        </p:nvSpPr>
        <p:spPr>
          <a:xfrm>
            <a:off x="20817604" y="4135918"/>
            <a:ext cx="1086740" cy="5238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보조색</a:t>
            </a:r>
            <a:endParaRPr lang="ko-KR" altLang="en-US"/>
          </a:p>
        </p:txBody>
      </p:sp>
      <p:sp>
        <p:nvSpPr>
          <p:cNvPr id="141" name="1."/>
          <p:cNvSpPr txBox="1"/>
          <p:nvPr/>
        </p:nvSpPr>
        <p:spPr>
          <a:xfrm>
            <a:off x="14021630" y="5155700"/>
            <a:ext cx="455728" cy="5238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1.</a:t>
            </a:r>
            <a:endParaRPr lang="ko-KR" altLang="en-US"/>
          </a:p>
        </p:txBody>
      </p:sp>
      <p:sp>
        <p:nvSpPr>
          <p:cNvPr id="142" name="컬러코드"/>
          <p:cNvSpPr txBox="1"/>
          <p:nvPr/>
        </p:nvSpPr>
        <p:spPr>
          <a:xfrm>
            <a:off x="14735187" y="6074295"/>
            <a:ext cx="1110616" cy="4349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컬러코드</a:t>
            </a:r>
            <a:endParaRPr lang="ko-KR" altLang="en-US"/>
          </a:p>
        </p:txBody>
      </p:sp>
      <p:sp>
        <p:nvSpPr>
          <p:cNvPr id="143" name="컬러코드"/>
          <p:cNvSpPr txBox="1"/>
          <p:nvPr/>
        </p:nvSpPr>
        <p:spPr>
          <a:xfrm>
            <a:off x="16252807" y="6074295"/>
            <a:ext cx="1110616" cy="4349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컬러코드</a:t>
            </a:r>
            <a:endParaRPr lang="ko-KR" altLang="en-US"/>
          </a:p>
        </p:txBody>
      </p:sp>
      <p:sp>
        <p:nvSpPr>
          <p:cNvPr id="144" name="컬러코드"/>
          <p:cNvSpPr txBox="1"/>
          <p:nvPr/>
        </p:nvSpPr>
        <p:spPr>
          <a:xfrm>
            <a:off x="17770428" y="6074295"/>
            <a:ext cx="1110616" cy="4349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컬러코드</a:t>
            </a:r>
            <a:endParaRPr lang="ko-KR" altLang="en-US"/>
          </a:p>
        </p:txBody>
      </p:sp>
      <p:sp>
        <p:nvSpPr>
          <p:cNvPr id="145" name="컬러코드"/>
          <p:cNvSpPr txBox="1"/>
          <p:nvPr/>
        </p:nvSpPr>
        <p:spPr>
          <a:xfrm>
            <a:off x="19288048" y="6074295"/>
            <a:ext cx="1110616" cy="4349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컬러코드</a:t>
            </a:r>
            <a:endParaRPr lang="ko-KR" altLang="en-US"/>
          </a:p>
        </p:txBody>
      </p:sp>
      <p:sp>
        <p:nvSpPr>
          <p:cNvPr id="146" name="컬러코드"/>
          <p:cNvSpPr txBox="1"/>
          <p:nvPr/>
        </p:nvSpPr>
        <p:spPr>
          <a:xfrm>
            <a:off x="20805668" y="6074295"/>
            <a:ext cx="1110616" cy="4349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컬러코드</a:t>
            </a:r>
            <a:endParaRPr lang="ko-KR" altLang="en-US"/>
          </a:p>
        </p:txBody>
      </p:sp>
      <p:sp>
        <p:nvSpPr>
          <p:cNvPr id="147" name="사각형"/>
          <p:cNvSpPr/>
          <p:nvPr/>
        </p:nvSpPr>
        <p:spPr>
          <a:xfrm>
            <a:off x="14635784" y="6706877"/>
            <a:ext cx="1309422" cy="1309422"/>
          </a:xfrm>
          <a:prstGeom prst="rect">
            <a:avLst/>
          </a:prstGeom>
          <a:solidFill>
            <a:srgbClr val="000000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/>
          </a:p>
        </p:txBody>
      </p:sp>
      <p:sp>
        <p:nvSpPr>
          <p:cNvPr id="148" name="사각형"/>
          <p:cNvSpPr/>
          <p:nvPr/>
        </p:nvSpPr>
        <p:spPr>
          <a:xfrm>
            <a:off x="16153404" y="6706877"/>
            <a:ext cx="1309422" cy="1309422"/>
          </a:xfrm>
          <a:prstGeom prst="rect">
            <a:avLst/>
          </a:prstGeom>
          <a:solidFill>
            <a:srgbClr val="000000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/>
          </a:p>
        </p:txBody>
      </p:sp>
      <p:sp>
        <p:nvSpPr>
          <p:cNvPr id="149" name="사각형"/>
          <p:cNvSpPr/>
          <p:nvPr/>
        </p:nvSpPr>
        <p:spPr>
          <a:xfrm>
            <a:off x="17671024" y="6706877"/>
            <a:ext cx="1309422" cy="1309422"/>
          </a:xfrm>
          <a:prstGeom prst="rect">
            <a:avLst/>
          </a:prstGeom>
          <a:solidFill>
            <a:srgbClr val="000000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/>
          </a:p>
        </p:txBody>
      </p:sp>
      <p:sp>
        <p:nvSpPr>
          <p:cNvPr id="150" name="사각형"/>
          <p:cNvSpPr/>
          <p:nvPr/>
        </p:nvSpPr>
        <p:spPr>
          <a:xfrm>
            <a:off x="19188644" y="6706877"/>
            <a:ext cx="1309422" cy="1309422"/>
          </a:xfrm>
          <a:prstGeom prst="rect">
            <a:avLst/>
          </a:prstGeom>
          <a:solidFill>
            <a:srgbClr val="000000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/>
          </a:p>
        </p:txBody>
      </p:sp>
      <p:sp>
        <p:nvSpPr>
          <p:cNvPr id="151" name="사각형"/>
          <p:cNvSpPr/>
          <p:nvPr/>
        </p:nvSpPr>
        <p:spPr>
          <a:xfrm>
            <a:off x="20706264" y="6706877"/>
            <a:ext cx="1309422" cy="1309422"/>
          </a:xfrm>
          <a:prstGeom prst="rect">
            <a:avLst/>
          </a:prstGeom>
          <a:solidFill>
            <a:srgbClr val="000000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/>
          </a:p>
        </p:txBody>
      </p:sp>
      <p:sp>
        <p:nvSpPr>
          <p:cNvPr id="152" name="2."/>
          <p:cNvSpPr txBox="1"/>
          <p:nvPr/>
        </p:nvSpPr>
        <p:spPr>
          <a:xfrm>
            <a:off x="14021631" y="7099650"/>
            <a:ext cx="455727" cy="5238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2.</a:t>
            </a:r>
            <a:endParaRPr lang="ko-KR" altLang="en-US"/>
          </a:p>
        </p:txBody>
      </p:sp>
      <p:sp>
        <p:nvSpPr>
          <p:cNvPr id="153" name="컬러코드"/>
          <p:cNvSpPr txBox="1"/>
          <p:nvPr/>
        </p:nvSpPr>
        <p:spPr>
          <a:xfrm>
            <a:off x="14735187" y="8018245"/>
            <a:ext cx="1110616" cy="4349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컬러코드</a:t>
            </a:r>
            <a:endParaRPr lang="ko-KR" altLang="en-US"/>
          </a:p>
        </p:txBody>
      </p:sp>
      <p:sp>
        <p:nvSpPr>
          <p:cNvPr id="154" name="컬러코드"/>
          <p:cNvSpPr txBox="1"/>
          <p:nvPr/>
        </p:nvSpPr>
        <p:spPr>
          <a:xfrm>
            <a:off x="16252807" y="8018245"/>
            <a:ext cx="1110616" cy="4349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컬러코드</a:t>
            </a:r>
            <a:endParaRPr lang="ko-KR" altLang="en-US"/>
          </a:p>
        </p:txBody>
      </p:sp>
      <p:sp>
        <p:nvSpPr>
          <p:cNvPr id="155" name="컬러코드"/>
          <p:cNvSpPr txBox="1"/>
          <p:nvPr/>
        </p:nvSpPr>
        <p:spPr>
          <a:xfrm>
            <a:off x="17770428" y="8018245"/>
            <a:ext cx="1110616" cy="4349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컬러코드</a:t>
            </a:r>
            <a:endParaRPr lang="ko-KR" altLang="en-US"/>
          </a:p>
        </p:txBody>
      </p:sp>
      <p:sp>
        <p:nvSpPr>
          <p:cNvPr id="156" name="컬러코드"/>
          <p:cNvSpPr txBox="1"/>
          <p:nvPr/>
        </p:nvSpPr>
        <p:spPr>
          <a:xfrm>
            <a:off x="19288048" y="8018245"/>
            <a:ext cx="1110616" cy="4349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컬러코드</a:t>
            </a:r>
            <a:endParaRPr lang="ko-KR" altLang="en-US"/>
          </a:p>
        </p:txBody>
      </p:sp>
      <p:sp>
        <p:nvSpPr>
          <p:cNvPr id="157" name="컬러코드"/>
          <p:cNvSpPr txBox="1"/>
          <p:nvPr/>
        </p:nvSpPr>
        <p:spPr>
          <a:xfrm>
            <a:off x="20805668" y="8018245"/>
            <a:ext cx="1110616" cy="4349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컬러코드</a:t>
            </a:r>
            <a:endParaRPr lang="ko-KR" altLang="en-US"/>
          </a:p>
        </p:txBody>
      </p:sp>
      <p:sp>
        <p:nvSpPr>
          <p:cNvPr id="158" name="사각형"/>
          <p:cNvSpPr/>
          <p:nvPr/>
        </p:nvSpPr>
        <p:spPr>
          <a:xfrm>
            <a:off x="14635784" y="8650827"/>
            <a:ext cx="1309422" cy="1309422"/>
          </a:xfrm>
          <a:prstGeom prst="rect">
            <a:avLst/>
          </a:prstGeom>
          <a:solidFill>
            <a:srgbClr val="000000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/>
          </a:p>
        </p:txBody>
      </p:sp>
      <p:sp>
        <p:nvSpPr>
          <p:cNvPr id="159" name="사각형"/>
          <p:cNvSpPr/>
          <p:nvPr/>
        </p:nvSpPr>
        <p:spPr>
          <a:xfrm>
            <a:off x="16153404" y="8650827"/>
            <a:ext cx="1309422" cy="1309422"/>
          </a:xfrm>
          <a:prstGeom prst="rect">
            <a:avLst/>
          </a:prstGeom>
          <a:solidFill>
            <a:srgbClr val="000000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/>
          </a:p>
        </p:txBody>
      </p:sp>
      <p:sp>
        <p:nvSpPr>
          <p:cNvPr id="160" name="사각형"/>
          <p:cNvSpPr/>
          <p:nvPr/>
        </p:nvSpPr>
        <p:spPr>
          <a:xfrm>
            <a:off x="17671024" y="8650827"/>
            <a:ext cx="1309422" cy="1309422"/>
          </a:xfrm>
          <a:prstGeom prst="rect">
            <a:avLst/>
          </a:prstGeom>
          <a:solidFill>
            <a:srgbClr val="000000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/>
          </a:p>
        </p:txBody>
      </p:sp>
      <p:sp>
        <p:nvSpPr>
          <p:cNvPr id="161" name="사각형"/>
          <p:cNvSpPr/>
          <p:nvPr/>
        </p:nvSpPr>
        <p:spPr>
          <a:xfrm>
            <a:off x="19188644" y="8650827"/>
            <a:ext cx="1309422" cy="1309422"/>
          </a:xfrm>
          <a:prstGeom prst="rect">
            <a:avLst/>
          </a:prstGeom>
          <a:solidFill>
            <a:srgbClr val="000000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/>
          </a:p>
        </p:txBody>
      </p:sp>
      <p:sp>
        <p:nvSpPr>
          <p:cNvPr id="162" name="사각형"/>
          <p:cNvSpPr/>
          <p:nvPr/>
        </p:nvSpPr>
        <p:spPr>
          <a:xfrm>
            <a:off x="20706264" y="8650827"/>
            <a:ext cx="1309422" cy="1309422"/>
          </a:xfrm>
          <a:prstGeom prst="rect">
            <a:avLst/>
          </a:prstGeom>
          <a:solidFill>
            <a:srgbClr val="000000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/>
          </a:p>
        </p:txBody>
      </p:sp>
      <p:sp>
        <p:nvSpPr>
          <p:cNvPr id="163" name="3."/>
          <p:cNvSpPr txBox="1"/>
          <p:nvPr/>
        </p:nvSpPr>
        <p:spPr>
          <a:xfrm>
            <a:off x="14021631" y="9043600"/>
            <a:ext cx="455727" cy="5238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3.</a:t>
            </a:r>
            <a:endParaRPr lang="ko-KR" altLang="en-US"/>
          </a:p>
        </p:txBody>
      </p:sp>
      <p:sp>
        <p:nvSpPr>
          <p:cNvPr id="164" name="컬러코드"/>
          <p:cNvSpPr txBox="1"/>
          <p:nvPr/>
        </p:nvSpPr>
        <p:spPr>
          <a:xfrm>
            <a:off x="14735187" y="9962195"/>
            <a:ext cx="1110616" cy="4349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컬러코드</a:t>
            </a:r>
            <a:endParaRPr lang="ko-KR" altLang="en-US"/>
          </a:p>
        </p:txBody>
      </p:sp>
      <p:sp>
        <p:nvSpPr>
          <p:cNvPr id="165" name="컬러코드"/>
          <p:cNvSpPr txBox="1"/>
          <p:nvPr/>
        </p:nvSpPr>
        <p:spPr>
          <a:xfrm>
            <a:off x="16252807" y="9962195"/>
            <a:ext cx="1110616" cy="4349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컬러코드</a:t>
            </a:r>
            <a:endParaRPr lang="ko-KR" altLang="en-US"/>
          </a:p>
        </p:txBody>
      </p:sp>
      <p:sp>
        <p:nvSpPr>
          <p:cNvPr id="166" name="컬러코드"/>
          <p:cNvSpPr txBox="1"/>
          <p:nvPr/>
        </p:nvSpPr>
        <p:spPr>
          <a:xfrm>
            <a:off x="17770428" y="9962195"/>
            <a:ext cx="1110616" cy="4349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컬러코드</a:t>
            </a:r>
            <a:endParaRPr lang="ko-KR" altLang="en-US"/>
          </a:p>
        </p:txBody>
      </p:sp>
      <p:sp>
        <p:nvSpPr>
          <p:cNvPr id="167" name="컬러코드"/>
          <p:cNvSpPr txBox="1"/>
          <p:nvPr/>
        </p:nvSpPr>
        <p:spPr>
          <a:xfrm>
            <a:off x="19288048" y="9962195"/>
            <a:ext cx="1110616" cy="4349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컬러코드</a:t>
            </a:r>
            <a:endParaRPr lang="ko-KR" altLang="en-US"/>
          </a:p>
        </p:txBody>
      </p:sp>
      <p:sp>
        <p:nvSpPr>
          <p:cNvPr id="168" name="컬러코드"/>
          <p:cNvSpPr txBox="1"/>
          <p:nvPr/>
        </p:nvSpPr>
        <p:spPr>
          <a:xfrm>
            <a:off x="20805668" y="9962195"/>
            <a:ext cx="1110616" cy="4349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컬러코드</a:t>
            </a:r>
            <a:endParaRPr lang="ko-KR" altLang="en-US"/>
          </a:p>
        </p:txBody>
      </p:sp>
      <p:sp>
        <p:nvSpPr>
          <p:cNvPr id="169" name="사각형"/>
          <p:cNvSpPr/>
          <p:nvPr/>
        </p:nvSpPr>
        <p:spPr>
          <a:xfrm>
            <a:off x="14635784" y="10594776"/>
            <a:ext cx="1309422" cy="1309422"/>
          </a:xfrm>
          <a:prstGeom prst="rect">
            <a:avLst/>
          </a:prstGeom>
          <a:solidFill>
            <a:srgbClr val="000000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/>
          </a:p>
        </p:txBody>
      </p:sp>
      <p:sp>
        <p:nvSpPr>
          <p:cNvPr id="170" name="사각형"/>
          <p:cNvSpPr/>
          <p:nvPr/>
        </p:nvSpPr>
        <p:spPr>
          <a:xfrm>
            <a:off x="16153404" y="10594776"/>
            <a:ext cx="1309422" cy="1309422"/>
          </a:xfrm>
          <a:prstGeom prst="rect">
            <a:avLst/>
          </a:prstGeom>
          <a:solidFill>
            <a:srgbClr val="000000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/>
          </a:p>
        </p:txBody>
      </p:sp>
      <p:sp>
        <p:nvSpPr>
          <p:cNvPr id="171" name="사각형"/>
          <p:cNvSpPr/>
          <p:nvPr/>
        </p:nvSpPr>
        <p:spPr>
          <a:xfrm>
            <a:off x="17671024" y="10594776"/>
            <a:ext cx="1309422" cy="1309422"/>
          </a:xfrm>
          <a:prstGeom prst="rect">
            <a:avLst/>
          </a:prstGeom>
          <a:solidFill>
            <a:srgbClr val="000000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/>
          </a:p>
        </p:txBody>
      </p:sp>
      <p:sp>
        <p:nvSpPr>
          <p:cNvPr id="172" name="사각형"/>
          <p:cNvSpPr/>
          <p:nvPr/>
        </p:nvSpPr>
        <p:spPr>
          <a:xfrm>
            <a:off x="19188644" y="10594776"/>
            <a:ext cx="1309422" cy="1309422"/>
          </a:xfrm>
          <a:prstGeom prst="rect">
            <a:avLst/>
          </a:prstGeom>
          <a:solidFill>
            <a:srgbClr val="000000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/>
          </a:p>
        </p:txBody>
      </p:sp>
      <p:sp>
        <p:nvSpPr>
          <p:cNvPr id="173" name="사각형"/>
          <p:cNvSpPr/>
          <p:nvPr/>
        </p:nvSpPr>
        <p:spPr>
          <a:xfrm>
            <a:off x="20706264" y="10594776"/>
            <a:ext cx="1309422" cy="1309422"/>
          </a:xfrm>
          <a:prstGeom prst="rect">
            <a:avLst/>
          </a:prstGeom>
          <a:solidFill>
            <a:srgbClr val="000000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/>
          </a:p>
        </p:txBody>
      </p:sp>
      <p:sp>
        <p:nvSpPr>
          <p:cNvPr id="174" name="4."/>
          <p:cNvSpPr txBox="1"/>
          <p:nvPr/>
        </p:nvSpPr>
        <p:spPr>
          <a:xfrm>
            <a:off x="14021631" y="10987549"/>
            <a:ext cx="455727" cy="5238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4.</a:t>
            </a:r>
            <a:endParaRPr lang="ko-KR" altLang="en-US"/>
          </a:p>
        </p:txBody>
      </p:sp>
      <p:sp>
        <p:nvSpPr>
          <p:cNvPr id="175" name="컬러코드"/>
          <p:cNvSpPr txBox="1"/>
          <p:nvPr/>
        </p:nvSpPr>
        <p:spPr>
          <a:xfrm>
            <a:off x="14735187" y="11906144"/>
            <a:ext cx="1110616" cy="4349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컬러코드</a:t>
            </a:r>
            <a:endParaRPr lang="ko-KR" altLang="en-US"/>
          </a:p>
        </p:txBody>
      </p:sp>
      <p:sp>
        <p:nvSpPr>
          <p:cNvPr id="176" name="컬러코드"/>
          <p:cNvSpPr txBox="1"/>
          <p:nvPr/>
        </p:nvSpPr>
        <p:spPr>
          <a:xfrm>
            <a:off x="16252807" y="11906144"/>
            <a:ext cx="1110616" cy="4349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컬러코드</a:t>
            </a:r>
            <a:endParaRPr lang="ko-KR" altLang="en-US"/>
          </a:p>
        </p:txBody>
      </p:sp>
      <p:sp>
        <p:nvSpPr>
          <p:cNvPr id="177" name="컬러코드"/>
          <p:cNvSpPr txBox="1"/>
          <p:nvPr/>
        </p:nvSpPr>
        <p:spPr>
          <a:xfrm>
            <a:off x="17770428" y="11906144"/>
            <a:ext cx="1110616" cy="4349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컬러코드</a:t>
            </a:r>
            <a:endParaRPr lang="ko-KR" altLang="en-US"/>
          </a:p>
        </p:txBody>
      </p:sp>
      <p:sp>
        <p:nvSpPr>
          <p:cNvPr id="178" name="컬러코드"/>
          <p:cNvSpPr txBox="1"/>
          <p:nvPr/>
        </p:nvSpPr>
        <p:spPr>
          <a:xfrm>
            <a:off x="19288048" y="11906144"/>
            <a:ext cx="1110616" cy="4349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컬러코드</a:t>
            </a:r>
            <a:endParaRPr lang="ko-KR" altLang="en-US"/>
          </a:p>
        </p:txBody>
      </p:sp>
      <p:sp>
        <p:nvSpPr>
          <p:cNvPr id="179" name="컬러코드"/>
          <p:cNvSpPr txBox="1"/>
          <p:nvPr/>
        </p:nvSpPr>
        <p:spPr>
          <a:xfrm>
            <a:off x="20805668" y="11906144"/>
            <a:ext cx="1110616" cy="43497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/>
              <a:t>컬러코드</a:t>
            </a:r>
            <a:endParaRPr lang="ko-KR" altLang="en-US"/>
          </a:p>
        </p:txBody>
      </p:sp>
      <p:sp>
        <p:nvSpPr>
          <p:cNvPr id="180" name="선"/>
          <p:cNvSpPr/>
          <p:nvPr/>
        </p:nvSpPr>
        <p:spPr>
          <a:xfrm flipV="1">
            <a:off x="13661096" y="3615021"/>
            <a:ext cx="1" cy="7049193"/>
          </a:xfrm>
          <a:prstGeom prst="line">
            <a:avLst/>
          </a:prstGeom>
          <a:ln w="25400">
            <a:solidFill>
              <a:srgbClr val="8b8a8b"/>
            </a:solidFill>
            <a:miter/>
          </a:ln>
        </p:spPr>
        <p:txBody>
          <a:bodyPr wrap="square"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/>
          </a:p>
        </p:txBody>
      </p:sp>
      <p:sp>
        <p:nvSpPr>
          <p:cNvPr id="181" name="선"/>
          <p:cNvSpPr/>
          <p:nvPr/>
        </p:nvSpPr>
        <p:spPr>
          <a:xfrm flipV="1">
            <a:off x="7780024" y="3615022"/>
            <a:ext cx="1" cy="7049192"/>
          </a:xfrm>
          <a:prstGeom prst="line">
            <a:avLst/>
          </a:prstGeom>
          <a:ln w="25400">
            <a:solidFill>
              <a:srgbClr val="8b8a8b"/>
            </a:solidFill>
            <a:miter/>
          </a:ln>
        </p:spPr>
        <p:txBody>
          <a:bodyPr wrap="square"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/>
          </a:p>
        </p:txBody>
      </p:sp>
      <p:sp>
        <p:nvSpPr>
          <p:cNvPr id="189" name="- 사이트맵"/>
          <p:cNvSpPr txBox="1"/>
          <p:nvPr/>
        </p:nvSpPr>
        <p:spPr>
          <a:xfrm>
            <a:off x="8829837" y="4286284"/>
            <a:ext cx="2090574" cy="544379"/>
          </a:xfrm>
          <a:prstGeom prst="rect">
            <a:avLst/>
          </a:prstGeom>
          <a:ln w="12700">
            <a:miter/>
          </a:ln>
          <a:effectLst/>
        </p:spPr>
        <p:txBody>
          <a:bodyPr vert="horz" wrap="none" lIns="71437" tIns="71437" rIns="71437" bIns="71437" anchor="ctr">
            <a:spAutoFit/>
          </a:bodyPr>
          <a:lstStyle/>
          <a:p>
            <a:pPr marL="0" marR="0" indent="0" algn="l" defTabSz="821531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None/>
              <a:defRPr/>
            </a:pPr>
            <a:r>
              <a:rPr kumimoji="0" lang="ko-KR" altLang="en-US" sz="260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나눔고딕"/>
                <a:sym typeface="나눔고딕"/>
              </a:rPr>
              <a:t>- </a:t>
            </a:r>
            <a:r>
              <a:rPr lang="en-US" altLang="ko-KR" sz="2600">
                <a:latin typeface="나눔고딕"/>
                <a:ea typeface="나눔고딕"/>
                <a:cs typeface="나눔고딕"/>
                <a:sym typeface="나눔고딕"/>
              </a:rPr>
              <a:t>HOLLYS IS</a:t>
            </a:r>
            <a:endParaRPr lang="en-US" altLang="ko-KR" sz="2600">
              <a:latin typeface="나눔고딕"/>
              <a:ea typeface="나눔고딕"/>
              <a:cs typeface="나눔고딕"/>
              <a:sym typeface="나눔고딕"/>
            </a:endParaRPr>
          </a:p>
        </p:txBody>
      </p:sp>
      <p:sp>
        <p:nvSpPr>
          <p:cNvPr id="190" name="- 사이트맵"/>
          <p:cNvSpPr txBox="1"/>
          <p:nvPr/>
        </p:nvSpPr>
        <p:spPr>
          <a:xfrm>
            <a:off x="8829837" y="6226857"/>
            <a:ext cx="2342192" cy="541963"/>
          </a:xfrm>
          <a:prstGeom prst="rect">
            <a:avLst/>
          </a:prstGeom>
          <a:ln w="12700">
            <a:miter/>
          </a:ln>
          <a:effectLst/>
        </p:spPr>
        <p:txBody>
          <a:bodyPr vert="horz" wrap="square" lIns="71437" tIns="71437" rIns="71437" bIns="71437" anchor="ctr">
            <a:spAutoFit/>
          </a:bodyPr>
          <a:lstStyle/>
          <a:p>
            <a:pPr algn="l">
              <a:buClr>
                <a:srgbClr val="000000"/>
              </a:buClr>
              <a:defRPr/>
            </a:pPr>
            <a:r>
              <a:rPr lang="ko-KR" altLang="en-US" sz="2600">
                <a:latin typeface="나눔고딕"/>
                <a:ea typeface="나눔고딕"/>
                <a:cs typeface="나눔고딕"/>
                <a:sym typeface="나눔고딕"/>
              </a:rPr>
              <a:t>- </a:t>
            </a:r>
            <a:r>
              <a:rPr lang="en-US" altLang="ko-KR" sz="2600">
                <a:latin typeface="나눔고딕"/>
                <a:ea typeface="나눔고딕"/>
                <a:cs typeface="나눔고딕"/>
                <a:sym typeface="나눔고딕"/>
              </a:rPr>
              <a:t>Menu</a:t>
            </a:r>
            <a:endParaRPr lang="en-US" altLang="ko-KR" sz="2600">
              <a:latin typeface="나눔고딕"/>
              <a:ea typeface="나눔고딕"/>
              <a:cs typeface="나눔고딕"/>
              <a:sym typeface="나눔고딕"/>
            </a:endParaRPr>
          </a:p>
        </p:txBody>
      </p:sp>
      <p:sp>
        <p:nvSpPr>
          <p:cNvPr id="191" name="- 사이트맵"/>
          <p:cNvSpPr txBox="1"/>
          <p:nvPr/>
        </p:nvSpPr>
        <p:spPr>
          <a:xfrm>
            <a:off x="9334514" y="4919663"/>
            <a:ext cx="2857485" cy="542924"/>
          </a:xfrm>
          <a:prstGeom prst="rect">
            <a:avLst/>
          </a:prstGeom>
          <a:ln w="12700">
            <a:miter/>
          </a:ln>
          <a:effectLst/>
        </p:spPr>
        <p:txBody>
          <a:bodyPr vert="horz" wrap="square" lIns="71437" tIns="71437" rIns="71437" bIns="71437" anchor="ctr">
            <a:spAutoFit/>
          </a:bodyPr>
          <a:lstStyle/>
          <a:p>
            <a:pPr marL="0" marR="0" indent="0" algn="l" defTabSz="821531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None/>
              <a:defRPr/>
            </a:pPr>
            <a:r>
              <a:rPr kumimoji="0" lang="ko-KR" altLang="en-US" sz="260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나눔고딕"/>
                <a:sym typeface="나눔고딕"/>
              </a:rPr>
              <a:t>- 서브메뉴</a:t>
            </a:r>
            <a:r>
              <a:rPr kumimoji="0" lang="en-US" altLang="ko-KR" sz="260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나눔고딕"/>
                <a:sym typeface="나눔고딕"/>
              </a:rPr>
              <a:t>1</a:t>
            </a:r>
            <a:endParaRPr kumimoji="0" lang="en-US" altLang="ko-KR" sz="2600" b="1" i="0" u="none" strike="noStrike" kern="0" cap="none" spc="0" normalizeH="0" baseline="0">
              <a:solidFill>
                <a:srgbClr val="000000"/>
              </a:solidFill>
              <a:latin typeface="나눔고딕"/>
              <a:ea typeface="나눔고딕"/>
              <a:cs typeface="나눔고딕"/>
              <a:sym typeface="나눔고딕"/>
            </a:endParaRPr>
          </a:p>
        </p:txBody>
      </p:sp>
      <p:sp>
        <p:nvSpPr>
          <p:cNvPr id="192" name="- 사이트맵"/>
          <p:cNvSpPr txBox="1"/>
          <p:nvPr/>
        </p:nvSpPr>
        <p:spPr>
          <a:xfrm>
            <a:off x="9338631" y="5529263"/>
            <a:ext cx="2094394" cy="542924"/>
          </a:xfrm>
          <a:prstGeom prst="rect">
            <a:avLst/>
          </a:prstGeom>
          <a:ln w="12700">
            <a:miter/>
          </a:ln>
          <a:effectLst/>
        </p:spPr>
        <p:txBody>
          <a:bodyPr vert="horz" wrap="square" lIns="71437" tIns="71437" rIns="71437" bIns="71437" anchor="ctr">
            <a:spAutoFit/>
          </a:bodyPr>
          <a:lstStyle/>
          <a:p>
            <a:pPr algn="l">
              <a:buClr>
                <a:srgbClr val="000000"/>
              </a:buClr>
              <a:defRPr/>
            </a:pPr>
            <a:r>
              <a:rPr lang="ko-KR" altLang="en-US" sz="2600">
                <a:latin typeface="나눔고딕"/>
                <a:ea typeface="나눔고딕"/>
                <a:cs typeface="나눔고딕"/>
                <a:sym typeface="나눔고딕"/>
              </a:rPr>
              <a:t>- 서브메뉴</a:t>
            </a:r>
            <a:r>
              <a:rPr lang="en-US" altLang="ko-KR" sz="2600">
                <a:latin typeface="나눔고딕"/>
                <a:ea typeface="나눔고딕"/>
                <a:cs typeface="나눔고딕"/>
                <a:sym typeface="나눔고딕"/>
              </a:rPr>
              <a:t>2</a:t>
            </a:r>
            <a:endParaRPr lang="en-US" altLang="ko-KR" sz="2600">
              <a:latin typeface="나눔고딕"/>
              <a:ea typeface="나눔고딕"/>
              <a:cs typeface="나눔고딕"/>
              <a:sym typeface="나눔고딕"/>
            </a:endParaRPr>
          </a:p>
        </p:txBody>
      </p:sp>
      <p:sp>
        <p:nvSpPr>
          <p:cNvPr id="193" name="- 사이트맵"/>
          <p:cNvSpPr txBox="1"/>
          <p:nvPr/>
        </p:nvSpPr>
        <p:spPr>
          <a:xfrm>
            <a:off x="8829837" y="7351337"/>
            <a:ext cx="2246941" cy="544379"/>
          </a:xfrm>
          <a:prstGeom prst="rect">
            <a:avLst/>
          </a:prstGeom>
          <a:ln w="12700">
            <a:miter/>
          </a:ln>
          <a:effectLst/>
        </p:spPr>
        <p:txBody>
          <a:bodyPr vert="horz" wrap="square" lIns="71437" tIns="71437" rIns="71437" bIns="71437" anchor="ctr">
            <a:spAutoFit/>
          </a:bodyPr>
          <a:lstStyle/>
          <a:p>
            <a:pPr algn="l">
              <a:buClr>
                <a:srgbClr val="000000"/>
              </a:buClr>
              <a:defRPr/>
            </a:pPr>
            <a:r>
              <a:rPr lang="ko-KR" altLang="en-US" sz="2600">
                <a:latin typeface="나눔고딕"/>
                <a:ea typeface="나눔고딕"/>
                <a:cs typeface="나눔고딕"/>
                <a:sym typeface="나눔고딕"/>
              </a:rPr>
              <a:t>- </a:t>
            </a:r>
            <a:r>
              <a:rPr lang="en-US" altLang="ko-KR" sz="2600">
                <a:latin typeface="나눔고딕"/>
                <a:ea typeface="나눔고딕"/>
                <a:cs typeface="나눔고딕"/>
                <a:sym typeface="나눔고딕"/>
              </a:rPr>
              <a:t>Store</a:t>
            </a:r>
            <a:endParaRPr lang="en-US" altLang="ko-KR" sz="2600">
              <a:latin typeface="나눔고딕"/>
              <a:ea typeface="나눔고딕"/>
              <a:cs typeface="나눔고딕"/>
              <a:sym typeface="나눔고딕"/>
            </a:endParaRPr>
          </a:p>
        </p:txBody>
      </p:sp>
      <p:sp>
        <p:nvSpPr>
          <p:cNvPr id="194" name="- 사이트맵"/>
          <p:cNvSpPr txBox="1"/>
          <p:nvPr/>
        </p:nvSpPr>
        <p:spPr>
          <a:xfrm>
            <a:off x="8829834" y="8453438"/>
            <a:ext cx="2683033" cy="542924"/>
          </a:xfrm>
          <a:prstGeom prst="rect">
            <a:avLst/>
          </a:prstGeom>
          <a:ln w="12700">
            <a:miter/>
          </a:ln>
          <a:effectLst/>
        </p:spPr>
        <p:txBody>
          <a:bodyPr vert="horz" wrap="square" lIns="71437" tIns="71437" rIns="71437" bIns="71437" anchor="ctr">
            <a:spAutoFit/>
          </a:bodyPr>
          <a:lstStyle/>
          <a:p>
            <a:pPr algn="l">
              <a:buClr>
                <a:srgbClr val="000000"/>
              </a:buClr>
              <a:defRPr/>
            </a:pPr>
            <a:r>
              <a:rPr lang="ko-KR" altLang="en-US" sz="2600">
                <a:latin typeface="나눔고딕"/>
                <a:ea typeface="나눔고딕"/>
                <a:cs typeface="나눔고딕"/>
                <a:sym typeface="나눔고딕"/>
              </a:rPr>
              <a:t>- </a:t>
            </a:r>
            <a:r>
              <a:rPr lang="en-US" altLang="ko-KR" sz="2600">
                <a:latin typeface="나눔고딕"/>
                <a:ea typeface="나눔고딕"/>
                <a:cs typeface="나눔고딕"/>
                <a:sym typeface="나눔고딕"/>
              </a:rPr>
              <a:t>HOLLYS News</a:t>
            </a:r>
            <a:endParaRPr lang="en-US" altLang="ko-KR" sz="2600">
              <a:latin typeface="나눔고딕"/>
              <a:ea typeface="나눔고딕"/>
              <a:cs typeface="나눔고딕"/>
              <a:sym typeface="나눔고딕"/>
            </a:endParaRPr>
          </a:p>
        </p:txBody>
      </p:sp>
      <p:pic>
        <p:nvPicPr>
          <p:cNvPr id="19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90948" y="703418"/>
            <a:ext cx="903972" cy="753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3000" b="0" i="0" u="none" strike="noStrike" cap="none" spc="0" normalizeH="0" baseline="0"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</a:spDef>
    <a:lnDef>
      <a:spPr>
        <a:noFill/>
        <a:ln w="25400" cap="flat">
          <a:solidFill>
            <a:srgbClr val="000000"/>
          </a:solidFill>
          <a:prstDash val="solid"/>
          <a:miter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</a:lnDef>
    <a:txDef>
      <a:spPr>
        <a:noFill/>
        <a:ln w="12700" cap="flat">
          <a:noFill/>
          <a:miter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3200" b="1" i="0" u="none" strike="noStrike" cap="none" spc="0" normalizeH="0" baseline="0"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3000" b="0" i="0" u="none" strike="noStrike" cap="none" spc="0" normalizeH="0" baseline="0"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</a:spDef>
    <a:lnDef>
      <a:spPr>
        <a:noFill/>
        <a:ln w="25400" cap="flat">
          <a:solidFill>
            <a:srgbClr val="000000"/>
          </a:solidFill>
          <a:prstDash val="solid"/>
          <a:miter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</a:lnDef>
    <a:txDef>
      <a:spPr>
        <a:noFill/>
        <a:ln w="12700" cap="flat">
          <a:noFill/>
          <a:miter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3200" b="1" i="0" u="none" strike="noStrike" cap="none" spc="0" normalizeH="0" baseline="0"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53</ep:Words>
  <ep:PresentationFormat>사용자 지정</ep:PresentationFormat>
  <ep:Paragraphs>42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White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SBS</dc:creator>
  <cp:lastModifiedBy>dkqk1</cp:lastModifiedBy>
  <dcterms:modified xsi:type="dcterms:W3CDTF">2021-04-12T10:15:18.634</dcterms:modified>
  <cp:revision>149</cp:revision>
  <dc:title>PowerPoint 프레젠테이션</dc:title>
  <cp:version/>
</cp:coreProperties>
</file>