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1" r:id="rId4"/>
    <p:sldId id="266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99588-E81D-4318-8F16-87CD9ED114B1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136970-064B-4E2F-9439-C3D69C9E927D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F0FF9-56C8-4C0A-B59C-9A7837770158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0BF45-B887-493D-9F7C-C877444E3139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4B759B-E26A-4C51-8A81-1C413A6011AD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69AB9-FB7A-4AB1-BBEF-4C1017CA76AA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87D21-5CE4-4145-AC06-A18922C5DB75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6EAB2-2A88-432A-8B22-0188C9C30512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8B0BD-8AE0-4A1E-A71B-E58441F2E152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A13BA-E575-419B-BB2A-58E39830ECA3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7338E-934C-437F-B2AA-AD30FAA58555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9A367-DDBA-4CC1-A6B8-6C2E262B84B0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26061-0AF8-43AD-82A8-8E544304D557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Forme libre : Forme 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Forme libre : Forme 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EE434-ECFC-4EEC-88AA-45E57DDA955A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8923CC-7FB7-4145-A66B-273E799C851E}" type="datetime1">
              <a:rPr lang="fr-FR" noProof="0" smtClean="0"/>
              <a:t>29/09/2020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Photo en noir et blanc d’une ville&#10;&#10;Description générée automatique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Zone de texte 6"/>
          <p:cNvSpPr txBox="1"/>
          <p:nvPr/>
        </p:nvSpPr>
        <p:spPr>
          <a:xfrm>
            <a:off x="1671718" y="3444079"/>
            <a:ext cx="884857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400" b="1" dirty="0" smtClean="0">
                <a:solidFill>
                  <a:schemeClr val="bg1"/>
                </a:solidFill>
                <a:latin typeface="+mj-lt"/>
              </a:rPr>
              <a:t>Car Accident </a:t>
            </a:r>
            <a:r>
              <a:rPr lang="fr-FR" sz="4400" b="1" dirty="0" err="1" smtClean="0">
                <a:solidFill>
                  <a:schemeClr val="bg1"/>
                </a:solidFill>
                <a:latin typeface="+mj-lt"/>
              </a:rPr>
              <a:t>Severity</a:t>
            </a:r>
            <a:r>
              <a:rPr lang="fr-FR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4400" b="1" dirty="0" err="1" smtClean="0">
                <a:solidFill>
                  <a:schemeClr val="bg1"/>
                </a:solidFill>
                <a:latin typeface="+mj-lt"/>
              </a:rPr>
              <a:t>Prediction</a:t>
            </a:r>
            <a:endParaRPr lang="fr-FR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e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Ovale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Ovale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Zone de texte 109"/>
          <p:cNvSpPr txBox="1"/>
          <p:nvPr/>
        </p:nvSpPr>
        <p:spPr>
          <a:xfrm>
            <a:off x="2543746" y="165381"/>
            <a:ext cx="71045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r-FR" sz="3200" b="1" noProof="1" smtClean="0">
                <a:solidFill>
                  <a:srgbClr val="30353F"/>
                </a:solidFill>
                <a:latin typeface="+mj-lt"/>
              </a:rPr>
              <a:t>INTRODUCTION / BUSINESS PROBLEM</a:t>
            </a:r>
            <a:endParaRPr lang="fr-FR" sz="3200" b="1" noProof="1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2" name="Zone de texte 31">
            <a:extLst>
              <a:ext uri="{FF2B5EF4-FFF2-40B4-BE49-F238E27FC236}">
                <a16:creationId xmlns:a16="http://schemas.microsoft.com/office/drawing/2014/main" xmlns="" id="{9C2A804C-860C-42CE-B071-DD567E25871D}"/>
              </a:ext>
            </a:extLst>
          </p:cNvPr>
          <p:cNvSpPr txBox="1"/>
          <p:nvPr/>
        </p:nvSpPr>
        <p:spPr>
          <a:xfrm>
            <a:off x="1158238" y="1155984"/>
            <a:ext cx="9875521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smtClean="0">
                <a:latin typeface="+mj-lt"/>
              </a:rPr>
              <a:t>In a goal to reduce the number of car accident, a model must be developed in order to anticipate by making prediction of car accident severity.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This prediction will be used to alert the driver to be more careful when conditions are gathered for an accident.</a:t>
            </a:r>
          </a:p>
        </p:txBody>
      </p:sp>
      <p:sp>
        <p:nvSpPr>
          <p:cNvPr id="30" name="Forme libre 19">
            <a:extLst>
              <a:ext uri="{FF2B5EF4-FFF2-40B4-BE49-F238E27FC236}">
                <a16:creationId xmlns:a16="http://schemas.microsoft.com/office/drawing/2014/main" xmlns="" id="{189E3C56-F900-44E7-BF74-7509E4A58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33" name="Zone de texte 32">
            <a:extLst>
              <a:ext uri="{FF2B5EF4-FFF2-40B4-BE49-F238E27FC236}">
                <a16:creationId xmlns:a16="http://schemas.microsoft.com/office/drawing/2014/main" xmlns="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400" b="1" noProof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xmlns="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1">
              <a:solidFill>
                <a:srgbClr val="98A3AD"/>
              </a:solidFill>
            </a:endParaRPr>
          </a:p>
        </p:txBody>
      </p:sp>
      <p:sp>
        <p:nvSpPr>
          <p:cNvPr id="21" name="Zone de texte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400" b="1" noProof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93120" y="769971"/>
            <a:ext cx="11886104" cy="219268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noProof="1"/>
          </a:p>
        </p:txBody>
      </p:sp>
      <p:sp>
        <p:nvSpPr>
          <p:cNvPr id="83" name="Zone de texte 82">
            <a:extLst>
              <a:ext uri="{FF2B5EF4-FFF2-40B4-BE49-F238E27FC236}">
                <a16:creationId xmlns:a16="http://schemas.microsoft.com/office/drawing/2014/main" xmlns="" id="{DCD843C5-0DBD-4721-ACAD-288CC256EF82}"/>
              </a:ext>
            </a:extLst>
          </p:cNvPr>
          <p:cNvSpPr txBox="1"/>
          <p:nvPr/>
        </p:nvSpPr>
        <p:spPr>
          <a:xfrm>
            <a:off x="3831758" y="165381"/>
            <a:ext cx="45284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r-FR" sz="3200" b="1" noProof="1" smtClean="0">
                <a:solidFill>
                  <a:srgbClr val="30353F"/>
                </a:solidFill>
                <a:latin typeface="+mj-lt"/>
              </a:rPr>
              <a:t>DATA UNDERSTANDING</a:t>
            </a:r>
            <a:endParaRPr lang="fr-FR" sz="3200" b="1" noProof="1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xmlns="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6734" y="871876"/>
            <a:ext cx="1167019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+mj-lt"/>
              </a:rPr>
              <a:t>Our </a:t>
            </a:r>
            <a:r>
              <a:rPr lang="en-US" sz="1600" dirty="0">
                <a:latin typeface="+mj-lt"/>
              </a:rPr>
              <a:t>target variable will be 'SEVERITYCODE' with two values (1 or 2) which correspond to the </a:t>
            </a:r>
            <a:r>
              <a:rPr lang="en-US" sz="1600" dirty="0" smtClean="0">
                <a:latin typeface="+mj-lt"/>
              </a:rPr>
              <a:t>severity </a:t>
            </a:r>
            <a:r>
              <a:rPr lang="en-US" sz="1600" dirty="0">
                <a:latin typeface="+mj-lt"/>
              </a:rPr>
              <a:t>of </a:t>
            </a:r>
            <a:r>
              <a:rPr lang="en-US" sz="1600" dirty="0" smtClean="0">
                <a:latin typeface="+mj-lt"/>
              </a:rPr>
              <a:t>the collision</a:t>
            </a:r>
            <a:r>
              <a:rPr lang="en-US" sz="1600" dirty="0">
                <a:latin typeface="+mj-lt"/>
              </a:rPr>
              <a:t>. </a:t>
            </a:r>
          </a:p>
          <a:p>
            <a:pPr algn="just"/>
            <a:r>
              <a:rPr lang="en-US" sz="1600" dirty="0" smtClean="0">
                <a:latin typeface="+mj-lt"/>
              </a:rPr>
              <a:t>The Attributes below will be used as independent variable to train and predict the </a:t>
            </a:r>
            <a:r>
              <a:rPr lang="en-US" sz="1600" dirty="0">
                <a:latin typeface="+mj-lt"/>
              </a:rPr>
              <a:t>severity of an </a:t>
            </a:r>
            <a:r>
              <a:rPr lang="en-US" sz="1600" dirty="0" smtClean="0">
                <a:latin typeface="+mj-lt"/>
              </a:rPr>
              <a:t>accident: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WEATHER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ROADCOND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LIGHTCOND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LOCATION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j-lt"/>
              </a:rPr>
              <a:t>SPEED</a:t>
            </a:r>
            <a:endParaRPr lang="fr-FR" sz="1600" dirty="0" smtClean="0">
              <a:latin typeface="+mj-lt"/>
            </a:endParaRPr>
          </a:p>
          <a:p>
            <a:pPr algn="just"/>
            <a:r>
              <a:rPr lang="fr-FR" sz="1600" dirty="0" err="1" smtClean="0">
                <a:latin typeface="+mj-lt"/>
              </a:rPr>
              <a:t>Those</a:t>
            </a:r>
            <a:r>
              <a:rPr lang="fr-FR" sz="1600" dirty="0" smtClean="0">
                <a:latin typeface="+mj-lt"/>
              </a:rPr>
              <a:t> </a:t>
            </a:r>
            <a:r>
              <a:rPr lang="fr-FR" sz="1600" dirty="0" err="1" smtClean="0">
                <a:latin typeface="+mj-lt"/>
              </a:rPr>
              <a:t>attributes</a:t>
            </a:r>
            <a:r>
              <a:rPr lang="fr-FR" sz="1600" dirty="0" smtClean="0">
                <a:latin typeface="+mj-lt"/>
              </a:rPr>
              <a:t> </a:t>
            </a:r>
            <a:r>
              <a:rPr lang="fr-FR" sz="1600" dirty="0" err="1" smtClean="0">
                <a:latin typeface="+mj-lt"/>
              </a:rPr>
              <a:t>will</a:t>
            </a:r>
            <a:r>
              <a:rPr lang="fr-FR" sz="1600" dirty="0" smtClean="0">
                <a:latin typeface="+mj-lt"/>
              </a:rPr>
              <a:t> </a:t>
            </a:r>
            <a:r>
              <a:rPr lang="fr-FR" sz="1600" dirty="0" err="1" smtClean="0">
                <a:latin typeface="+mj-lt"/>
              </a:rPr>
              <a:t>be</a:t>
            </a:r>
            <a:r>
              <a:rPr lang="fr-FR" sz="1600" dirty="0" smtClean="0">
                <a:latin typeface="+mj-lt"/>
              </a:rPr>
              <a:t> </a:t>
            </a:r>
            <a:r>
              <a:rPr lang="fr-FR" sz="1600" dirty="0" err="1" smtClean="0">
                <a:latin typeface="+mj-lt"/>
              </a:rPr>
              <a:t>categorized</a:t>
            </a:r>
            <a:r>
              <a:rPr lang="fr-FR" sz="1600" dirty="0" smtClean="0">
                <a:latin typeface="+mj-lt"/>
              </a:rPr>
              <a:t> and </a:t>
            </a:r>
            <a:r>
              <a:rPr lang="fr-FR" sz="1600" dirty="0" err="1" smtClean="0">
                <a:latin typeface="+mj-lt"/>
              </a:rPr>
              <a:t>converted</a:t>
            </a:r>
            <a:r>
              <a:rPr lang="fr-FR" sz="1600" dirty="0" smtClean="0">
                <a:latin typeface="+mj-lt"/>
              </a:rPr>
              <a:t> to code for </a:t>
            </a:r>
            <a:r>
              <a:rPr lang="fr-FR" sz="1600" dirty="0" err="1" smtClean="0">
                <a:latin typeface="+mj-lt"/>
              </a:rPr>
              <a:t>each</a:t>
            </a:r>
            <a:r>
              <a:rPr lang="fr-FR" sz="1600" dirty="0" smtClean="0">
                <a:latin typeface="+mj-lt"/>
              </a:rPr>
              <a:t> </a:t>
            </a:r>
            <a:r>
              <a:rPr lang="fr-FR" sz="1600" dirty="0" err="1" smtClean="0">
                <a:latin typeface="+mj-lt"/>
              </a:rPr>
              <a:t>category</a:t>
            </a:r>
            <a:r>
              <a:rPr lang="fr-FR" sz="1600" dirty="0" smtClean="0">
                <a:latin typeface="+mj-lt"/>
              </a:rPr>
              <a:t>.</a:t>
            </a:r>
            <a:endParaRPr lang="en-US" sz="1600" dirty="0" smtClean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0" y="3064561"/>
            <a:ext cx="8716049" cy="22481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552" y="3113085"/>
            <a:ext cx="3008375" cy="21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1" name="Groupe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Zone de texte 12"/>
          <p:cNvSpPr txBox="1"/>
          <p:nvPr/>
        </p:nvSpPr>
        <p:spPr>
          <a:xfrm>
            <a:off x="4951456" y="3059668"/>
            <a:ext cx="22890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800" b="1" dirty="0" smtClean="0">
                <a:solidFill>
                  <a:srgbClr val="FFFFFF"/>
                </a:solidFill>
                <a:latin typeface="+mj-lt"/>
              </a:rPr>
              <a:t>THANKS</a:t>
            </a:r>
            <a:endParaRPr lang="fr-FR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4_TF88930311" id="{3C9A0D3D-CCBF-49EA-B46C-8ADBCE79F63F}" vid="{35096C07-4F9C-486C-8464-3BC7226195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guidée par les données, à partir de 24Slides</Template>
  <TotalTime>0</TotalTime>
  <Words>135</Words>
  <Application>Microsoft Office PowerPoint</Application>
  <PresentationFormat>Grand écran</PresentationFormat>
  <Paragraphs>25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Wingdings</vt:lpstr>
      <vt:lpstr>Thème Office</vt:lpstr>
      <vt:lpstr>Diapositive 1</vt:lpstr>
      <vt:lpstr>Diapositive 2</vt:lpstr>
      <vt:lpstr>Diapositive 3</vt:lpstr>
      <vt:lpstr>Diapositive 11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2020-09-29T11:00:37Z</dcterms:created>
  <dcterms:modified xsi:type="dcterms:W3CDTF">2020-09-29T16:25:08Z</dcterms:modified>
</cp:coreProperties>
</file>