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7" r:id="rId3"/>
    <p:sldId id="259" r:id="rId4"/>
    <p:sldId id="260" r:id="rId5"/>
    <p:sldId id="263" r:id="rId6"/>
    <p:sldId id="261" r:id="rId7"/>
    <p:sldId id="264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109D-634D-41E1-AB6B-7201A1A69817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9F1E-2FDD-4ED0-8374-9C1EB63A8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3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109D-634D-41E1-AB6B-7201A1A69817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9F1E-2FDD-4ED0-8374-9C1EB63A8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5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109D-634D-41E1-AB6B-7201A1A69817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9F1E-2FDD-4ED0-8374-9C1EB63A8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63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109D-634D-41E1-AB6B-7201A1A69817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9F1E-2FDD-4ED0-8374-9C1EB63A8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109D-634D-41E1-AB6B-7201A1A69817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9F1E-2FDD-4ED0-8374-9C1EB63A8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0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109D-634D-41E1-AB6B-7201A1A69817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9F1E-2FDD-4ED0-8374-9C1EB63A8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8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109D-634D-41E1-AB6B-7201A1A69817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9F1E-2FDD-4ED0-8374-9C1EB63A8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92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109D-634D-41E1-AB6B-7201A1A69817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9F1E-2FDD-4ED0-8374-9C1EB63A8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23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109D-634D-41E1-AB6B-7201A1A69817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9F1E-2FDD-4ED0-8374-9C1EB63A8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7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109D-634D-41E1-AB6B-7201A1A69817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9F1E-2FDD-4ED0-8374-9C1EB63A8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43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109D-634D-41E1-AB6B-7201A1A69817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9F1E-2FDD-4ED0-8374-9C1EB63A8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0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tx1"/>
          </a:fgClr>
          <a:bgClr>
            <a:schemeClr val="accent4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5109D-634D-41E1-AB6B-7201A1A69817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59F1E-2FDD-4ED0-8374-9C1EB63A8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7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Mini Project</a:t>
            </a:r>
            <a:br>
              <a:rPr lang="en-US" dirty="0" smtClean="0"/>
            </a:br>
            <a:r>
              <a:rPr lang="en-US" dirty="0" smtClean="0"/>
              <a:t>(E-Voting)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676400"/>
            <a:ext cx="8915400" cy="50292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just"/>
            <a:r>
              <a:rPr lang="en-US" sz="2800" b="1" i="1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Submitted by :- 12H51A05H8 – </a:t>
            </a:r>
            <a:r>
              <a:rPr lang="en-US" sz="2800" b="1" i="1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Vishal </a:t>
            </a:r>
            <a:r>
              <a:rPr lang="en-US" sz="2800" b="1" i="1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Maan</a:t>
            </a:r>
            <a:endParaRPr lang="en-US" sz="2800" b="1" i="1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  <a:p>
            <a:pPr algn="just"/>
            <a:r>
              <a:rPr lang="en-US" sz="2800" b="1" i="1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                         12H51A05D9 </a:t>
            </a:r>
            <a:r>
              <a:rPr lang="en-US" sz="2800" b="1" i="1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– </a:t>
            </a:r>
            <a:r>
              <a:rPr lang="en-US" sz="2800" b="1" i="1" dirty="0" err="1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Gedela</a:t>
            </a:r>
            <a:r>
              <a:rPr lang="en-US" sz="2800" b="1" i="1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2800" b="1" i="1" dirty="0" err="1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Bangaru</a:t>
            </a:r>
            <a:r>
              <a:rPr lang="en-US" sz="2800" b="1" i="1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2800" b="1" i="1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 Naidu</a:t>
            </a:r>
            <a:endParaRPr lang="en-US" sz="2800" b="1" i="1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  <a:p>
            <a:pPr algn="just"/>
            <a:r>
              <a:rPr lang="en-US" sz="2800" b="1" i="1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                         13H55A0519 </a:t>
            </a:r>
            <a:r>
              <a:rPr lang="en-US" sz="2800" b="1" i="1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– N. Sunil</a:t>
            </a:r>
          </a:p>
          <a:p>
            <a:pPr algn="just"/>
            <a:r>
              <a:rPr lang="en-US" sz="2800" b="1" i="1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Under the </a:t>
            </a:r>
            <a:r>
              <a:rPr lang="en-US" sz="2800" b="1" i="1" dirty="0" err="1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guidense</a:t>
            </a:r>
            <a:r>
              <a:rPr lang="en-US" sz="2800" b="1" i="1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of :- Mr. </a:t>
            </a:r>
            <a:r>
              <a:rPr lang="en-US" sz="2800" b="1" i="1" dirty="0" err="1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Basha</a:t>
            </a:r>
            <a:r>
              <a:rPr lang="en-US" sz="2800" b="1" i="1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2800" b="1" i="1" dirty="0" err="1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Shaikh</a:t>
            </a:r>
            <a:r>
              <a:rPr lang="en-US" sz="2800" b="1" i="1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2800" b="1" i="1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2800" b="1" i="1" dirty="0" err="1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Kaimullah</a:t>
            </a:r>
            <a:endParaRPr lang="en-US" sz="2800" b="1" i="1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  <a:p>
            <a:pPr algn="just"/>
            <a:r>
              <a:rPr lang="en-US" sz="2800" b="1" i="1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                    Assistant </a:t>
            </a:r>
            <a:r>
              <a:rPr lang="en-US" sz="2800" b="1" i="1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Professor (CSE Department</a:t>
            </a:r>
            <a:r>
              <a:rPr lang="en-US" sz="2800" b="1" i="1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)</a:t>
            </a:r>
          </a:p>
          <a:p>
            <a:endParaRPr lang="en-US" sz="2000" b="1" i="1" dirty="0" smtClean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  <a:p>
            <a:endParaRPr lang="en-US" sz="2000" b="1" i="1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  <a:p>
            <a:r>
              <a:rPr lang="en-US" sz="2000" b="1" i="1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2000" b="1" i="1" dirty="0">
                <a:solidFill>
                  <a:schemeClr val="bg1"/>
                </a:solidFill>
              </a:rPr>
              <a:t>DEPARTMENT OF COMPUTER SCIENCE AND ENGINEERING</a:t>
            </a:r>
          </a:p>
          <a:p>
            <a:r>
              <a:rPr lang="en-US" sz="2000" b="1" i="1" dirty="0">
                <a:solidFill>
                  <a:schemeClr val="bg1"/>
                </a:solidFill>
              </a:rPr>
              <a:t>CMR COLLEGE OF ENGINEERING AND TECHNOLOGY</a:t>
            </a:r>
          </a:p>
          <a:p>
            <a:r>
              <a:rPr lang="en-US" sz="2000" b="1" i="1" dirty="0" err="1">
                <a:solidFill>
                  <a:schemeClr val="bg1"/>
                </a:solidFill>
              </a:rPr>
              <a:t>Kandlakoya</a:t>
            </a:r>
            <a:r>
              <a:rPr lang="en-US" sz="2000" b="1" i="1" dirty="0">
                <a:solidFill>
                  <a:schemeClr val="bg1"/>
                </a:solidFill>
              </a:rPr>
              <a:t>(V), </a:t>
            </a:r>
            <a:r>
              <a:rPr lang="en-US" sz="2000" b="1" i="1" dirty="0" err="1">
                <a:solidFill>
                  <a:schemeClr val="bg1"/>
                </a:solidFill>
              </a:rPr>
              <a:t>Medchal</a:t>
            </a:r>
            <a:r>
              <a:rPr lang="en-US" sz="2000" b="1" i="1" dirty="0">
                <a:solidFill>
                  <a:schemeClr val="bg1"/>
                </a:solidFill>
              </a:rPr>
              <a:t> Road, Hyderabad-501401</a:t>
            </a:r>
          </a:p>
          <a:p>
            <a:r>
              <a:rPr lang="en-US" sz="2000" b="1" i="1" dirty="0">
                <a:solidFill>
                  <a:schemeClr val="bg1"/>
                </a:solidFill>
              </a:rPr>
              <a:t>2012-2016</a:t>
            </a:r>
            <a:endParaRPr lang="en-US" sz="2000" b="1" i="1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07190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C9FCB"/>
            </a:gs>
            <a:gs pos="13000">
              <a:srgbClr val="F8B049"/>
            </a:gs>
            <a:gs pos="18000">
              <a:schemeClr val="accent1"/>
            </a:gs>
            <a:gs pos="65000">
              <a:srgbClr val="FEE7F2"/>
            </a:gs>
            <a:gs pos="79000">
              <a:schemeClr val="bg1"/>
            </a:gs>
            <a:gs pos="79000">
              <a:srgbClr val="C50849"/>
            </a:gs>
            <a:gs pos="98000">
              <a:schemeClr val="accent5"/>
            </a:gs>
            <a:gs pos="100000">
              <a:srgbClr val="F8B04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Bodoni MT Black" pitchFamily="18" charset="0"/>
              </a:rPr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b="1" i="1" dirty="0">
                <a:latin typeface="Andalus" pitchFamily="18" charset="-78"/>
                <a:cs typeface="Andalus" pitchFamily="18" charset="-78"/>
              </a:rPr>
              <a:t>This project deals with voting for your party from touch of your mobile .</a:t>
            </a:r>
          </a:p>
          <a:p>
            <a:pPr algn="just"/>
            <a:r>
              <a:rPr lang="en-US" b="1" i="1" dirty="0">
                <a:latin typeface="Andalus" pitchFamily="18" charset="-78"/>
                <a:cs typeface="Andalus" pitchFamily="18" charset="-78"/>
              </a:rPr>
              <a:t>This project aims for the betterment of public service and manages India’s most complicates system of voting . The project is time efficient  and allows people of India to vote from their home . Basic idea of online voting is reducing the rush on voting days , reducing wastage of time . This project is new phase for voting in India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99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gency FB" pitchFamily="34" charset="0"/>
              </a:rPr>
              <a:t>ISSUES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Issues in existing system are 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Very slow 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Insecure 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Direct or Indirect impact on country 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Wastage of money and power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08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6000">
              <a:srgbClr val="1F1F1F"/>
            </a:gs>
            <a:gs pos="17999">
              <a:srgbClr val="FFFFFF"/>
            </a:gs>
            <a:gs pos="42000">
              <a:srgbClr val="636363"/>
            </a:gs>
            <a:gs pos="53000">
              <a:srgbClr val="CFCFCF"/>
            </a:gs>
            <a:gs pos="66000">
              <a:srgbClr val="CFCFCF"/>
            </a:gs>
            <a:gs pos="75999">
              <a:srgbClr val="1F1F1F"/>
            </a:gs>
            <a:gs pos="78999">
              <a:srgbClr val="FFFFFF"/>
            </a:gs>
            <a:gs pos="100000">
              <a:srgbClr val="7F7F7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i="1" dirty="0" smtClean="0">
                <a:latin typeface="Algerian" pitchFamily="82" charset="0"/>
              </a:rPr>
              <a:t>Existing System</a:t>
            </a:r>
            <a:endParaRPr lang="en-US" b="1" i="1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dirty="0">
                <a:latin typeface="Andalus" pitchFamily="18" charset="-78"/>
                <a:cs typeface="Andalus" pitchFamily="18" charset="-78"/>
              </a:rPr>
              <a:t>Existing system of voting requires 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voter to 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be present at the 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voting site 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and wait in long 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queue 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for 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giving votes 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. This system is very slow 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, time 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consuming and creates too much of rush , traffic jam , which 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directly or 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indirectly effects the working of a state . 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Not only traffic , colleges but also a lot of man power is wasted in maintaining the peace at voting centers . </a:t>
            </a:r>
            <a:endParaRPr lang="en-US" dirty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8063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6000">
              <a:srgbClr val="1F1F1F"/>
            </a:gs>
            <a:gs pos="17999">
              <a:srgbClr val="FFFFFF"/>
            </a:gs>
            <a:gs pos="42000">
              <a:srgbClr val="636363"/>
            </a:gs>
            <a:gs pos="53000">
              <a:srgbClr val="CFCFCF"/>
            </a:gs>
            <a:gs pos="66000">
              <a:srgbClr val="CFCFCF"/>
            </a:gs>
            <a:gs pos="75999">
              <a:srgbClr val="1F1F1F"/>
            </a:gs>
            <a:gs pos="78999">
              <a:srgbClr val="FFFFFF"/>
            </a:gs>
            <a:gs pos="100000">
              <a:srgbClr val="7F7F7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912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Andalus" pitchFamily="18" charset="-78"/>
                <a:cs typeface="Andalus" pitchFamily="18" charset="-78"/>
              </a:rPr>
              <a:t>Present system of voting requires lots of security . Each and every voting site is taken care by local police , management of things becomes tough and time taking . Just because for avoiding the wastage of time , or to avoid standing in long queues , most of the people don’t even bother to vote 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4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Proposed MODEL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Autofit/>
          </a:bodyPr>
          <a:lstStyle/>
          <a:p>
            <a:r>
              <a:rPr lang="en-US" dirty="0">
                <a:latin typeface="Andalus" pitchFamily="18" charset="-78"/>
                <a:cs typeface="Andalus" pitchFamily="18" charset="-78"/>
              </a:rPr>
              <a:t>Proposed system makes use of technology to 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minimize wastage of time and money  for  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voting system of India . As a democratic country 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, voting system 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is most important part of country . This Project makes use 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of android  application  which enables them to vote from their fingertips  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. Through their 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android mobiles 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users can vote 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for 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their 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favorite 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party . </a:t>
            </a:r>
          </a:p>
        </p:txBody>
      </p:sp>
    </p:spTree>
    <p:extLst>
      <p:ext uri="{BB962C8B-B14F-4D97-AF65-F5344CB8AC3E}">
        <p14:creationId xmlns:p14="http://schemas.microsoft.com/office/powerpoint/2010/main" val="315414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Andalus" pitchFamily="18" charset="-78"/>
                <a:cs typeface="Andalus" pitchFamily="18" charset="-78"/>
              </a:rPr>
              <a:t>Proposed system takes care of authentication problem , by validating a user by taking its input for voting as </a:t>
            </a:r>
            <a:r>
              <a:rPr lang="en-US" dirty="0" err="1">
                <a:latin typeface="Andalus" pitchFamily="18" charset="-78"/>
                <a:cs typeface="Andalus" pitchFamily="18" charset="-78"/>
              </a:rPr>
              <a:t>aadhar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 id and voter id which are unique for everyone . It restricts  a user for  voting only once for entered </a:t>
            </a:r>
            <a:r>
              <a:rPr lang="en-US" dirty="0" err="1">
                <a:latin typeface="Andalus" pitchFamily="18" charset="-78"/>
                <a:cs typeface="Andalus" pitchFamily="18" charset="-78"/>
              </a:rPr>
              <a:t>aadhar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 number and voter id , providing security for voting system .</a:t>
            </a:r>
          </a:p>
          <a:p>
            <a:pPr marL="400050" lvl="1" indent="0" algn="just">
              <a:buNone/>
            </a:pPr>
            <a:r>
              <a:rPr lang="en-US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3200" dirty="0" smtClean="0">
                <a:latin typeface="Andalus" pitchFamily="18" charset="-78"/>
                <a:cs typeface="Andalus" pitchFamily="18" charset="-78"/>
              </a:rPr>
              <a:t>Due </a:t>
            </a:r>
            <a:r>
              <a:rPr lang="en-US" sz="3200" dirty="0">
                <a:latin typeface="Andalus" pitchFamily="18" charset="-78"/>
                <a:cs typeface="Andalus" pitchFamily="18" charset="-78"/>
              </a:rPr>
              <a:t>to this users don’t have to stand in long </a:t>
            </a:r>
            <a:r>
              <a:rPr lang="en-US" sz="3200" dirty="0" smtClean="0">
                <a:latin typeface="Andalus" pitchFamily="18" charset="-78"/>
                <a:cs typeface="Andalus" pitchFamily="18" charset="-78"/>
              </a:rPr>
              <a:t>    queue </a:t>
            </a:r>
            <a:r>
              <a:rPr lang="en-US" sz="3200" dirty="0">
                <a:latin typeface="Andalus" pitchFamily="18" charset="-78"/>
                <a:cs typeface="Andalus" pitchFamily="18" charset="-78"/>
              </a:rPr>
              <a:t>and wait for their turn to vote , hence people who ignore voting just because of wastage of time and standing in  queue 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61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477962"/>
          </a:xfrm>
        </p:spPr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Technological </a:t>
            </a:r>
            <a:br>
              <a:rPr lang="en-US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</a:br>
            <a:r>
              <a:rPr lang="en-US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requirement’s  </a:t>
            </a:r>
            <a:endParaRPr lang="en-US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/>
          <a:lstStyle/>
          <a:p>
            <a:r>
              <a:rPr lang="en-US" b="1" i="1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Mobile with android . </a:t>
            </a:r>
          </a:p>
          <a:p>
            <a:r>
              <a:rPr lang="en-US" b="1" i="1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Android (4.0 or above).</a:t>
            </a:r>
          </a:p>
          <a:p>
            <a:pPr marL="0" indent="0">
              <a:buNone/>
            </a:pPr>
            <a:endParaRPr lang="en-US" b="1" i="1" dirty="0" smtClean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  <a:p>
            <a:endParaRPr lang="en-US" b="1" i="1" dirty="0" smtClean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endParaRPr lang="en-US" b="1" i="1" dirty="0" smtClean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8641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453</Words>
  <Application>Microsoft Office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Mini Project (E-Voting)</vt:lpstr>
      <vt:lpstr>OBJECTIVE</vt:lpstr>
      <vt:lpstr>ISSUES</vt:lpstr>
      <vt:lpstr>Existing System</vt:lpstr>
      <vt:lpstr>PowerPoint Presentation</vt:lpstr>
      <vt:lpstr>Proposed MODEL</vt:lpstr>
      <vt:lpstr>PowerPoint Presentation</vt:lpstr>
      <vt:lpstr>Technological  requirement’s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</dc:creator>
  <cp:lastModifiedBy>vishal</cp:lastModifiedBy>
  <cp:revision>14</cp:revision>
  <dcterms:created xsi:type="dcterms:W3CDTF">2015-09-03T04:13:54Z</dcterms:created>
  <dcterms:modified xsi:type="dcterms:W3CDTF">2015-09-04T07:18:45Z</dcterms:modified>
</cp:coreProperties>
</file>