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120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5B2A8E4-C0DB-4687-8958-2D6292E5607B}"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FD785CCA-7023-4D2D-9650-A9AA0E7DE132}"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B2A8E4-C0DB-4687-8958-2D6292E5607B}"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85CCA-7023-4D2D-9650-A9AA0E7DE1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B2A8E4-C0DB-4687-8958-2D6292E5607B}"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85CCA-7023-4D2D-9650-A9AA0E7DE13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B2A8E4-C0DB-4687-8958-2D6292E5607B}"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85CCA-7023-4D2D-9650-A9AA0E7DE13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5B2A8E4-C0DB-4687-8958-2D6292E5607B}" type="datetimeFigureOut">
              <a:rPr lang="en-US" smtClean="0"/>
              <a:t>5/19/2020</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85CCA-7023-4D2D-9650-A9AA0E7DE132}"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5B2A8E4-C0DB-4687-8958-2D6292E5607B}" type="datetimeFigureOut">
              <a:rPr lang="en-US" smtClean="0"/>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785CCA-7023-4D2D-9650-A9AA0E7DE13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5B2A8E4-C0DB-4687-8958-2D6292E5607B}" type="datetimeFigureOut">
              <a:rPr lang="en-US" smtClean="0"/>
              <a:t>5/19/2020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785CCA-7023-4D2D-9650-A9AA0E7DE1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B2A8E4-C0DB-4687-8958-2D6292E5607B}" type="datetimeFigureOut">
              <a:rPr lang="en-US" smtClean="0"/>
              <a:t>5/19/2020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785CCA-7023-4D2D-9650-A9AA0E7DE1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25B2A8E4-C0DB-4687-8958-2D6292E5607B}" type="datetimeFigureOut">
              <a:rPr lang="en-US" smtClean="0"/>
              <a:t>5/19/2020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785CCA-7023-4D2D-9650-A9AA0E7DE1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5B2A8E4-C0DB-4687-8958-2D6292E5607B}" type="datetimeFigureOut">
              <a:rPr lang="en-US" smtClean="0"/>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785CCA-7023-4D2D-9650-A9AA0E7DE132}"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25B2A8E4-C0DB-4687-8958-2D6292E5607B}" type="datetimeFigureOut">
              <a:rPr lang="en-US" smtClean="0"/>
              <a:t>5/19/2020</a:t>
            </a:fld>
            <a:endParaRPr lang="en-US"/>
          </a:p>
        </p:txBody>
      </p:sp>
      <p:sp>
        <p:nvSpPr>
          <p:cNvPr id="7" name="Slide Number Placeholder 6"/>
          <p:cNvSpPr>
            <a:spLocks noGrp="1"/>
          </p:cNvSpPr>
          <p:nvPr>
            <p:ph type="sldNum" sz="quarter" idx="12"/>
          </p:nvPr>
        </p:nvSpPr>
        <p:spPr/>
        <p:txBody>
          <a:bodyPr/>
          <a:lstStyle/>
          <a:p>
            <a:fld id="{FD785CCA-7023-4D2D-9650-A9AA0E7DE132}"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25B2A8E4-C0DB-4687-8958-2D6292E5607B}" type="datetimeFigureOut">
              <a:rPr lang="en-US" smtClean="0"/>
              <a:t>5/19/2020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FD785CCA-7023-4D2D-9650-A9AA0E7DE132}"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971800"/>
            <a:ext cx="7772400" cy="2289175"/>
          </a:xfrm>
        </p:spPr>
        <p:txBody>
          <a:bodyPr>
            <a:normAutofit fontScale="90000"/>
          </a:bodyPr>
          <a:lstStyle/>
          <a:p>
            <a:r>
              <a:rPr lang="en-US" b="1" dirty="0" smtClean="0">
                <a:effectLst/>
              </a:rPr>
              <a:t>Clustering Analysis and Segmentation For Identifying Best Tourist Place</a:t>
            </a:r>
            <a:endParaRPr lang="en-US" dirty="0"/>
          </a:p>
        </p:txBody>
      </p:sp>
    </p:spTree>
    <p:extLst>
      <p:ext uri="{BB962C8B-B14F-4D97-AF65-F5344CB8AC3E}">
        <p14:creationId xmlns:p14="http://schemas.microsoft.com/office/powerpoint/2010/main" val="3292708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Business Problem</a:t>
            </a:r>
            <a:endParaRPr lang="en-US" dirty="0"/>
          </a:p>
        </p:txBody>
      </p:sp>
      <p:sp>
        <p:nvSpPr>
          <p:cNvPr id="2" name="Content Placeholder 1"/>
          <p:cNvSpPr>
            <a:spLocks noGrp="1"/>
          </p:cNvSpPr>
          <p:nvPr>
            <p:ph idx="1"/>
          </p:nvPr>
        </p:nvSpPr>
        <p:spPr>
          <a:xfrm>
            <a:off x="838200" y="1676400"/>
            <a:ext cx="7696200" cy="5105400"/>
          </a:xfrm>
        </p:spPr>
        <p:txBody>
          <a:bodyPr>
            <a:noAutofit/>
          </a:bodyPr>
          <a:lstStyle/>
          <a:p>
            <a:r>
              <a:rPr lang="en-US" sz="1800" dirty="0"/>
              <a:t/>
            </a:r>
            <a:br>
              <a:rPr lang="en-US" sz="1800" dirty="0"/>
            </a:br>
            <a:r>
              <a:rPr lang="en-US" sz="1700" dirty="0" smtClean="0"/>
              <a:t>Mysore</a:t>
            </a:r>
            <a:r>
              <a:rPr lang="en-US" sz="1800" dirty="0"/>
              <a:t> and Agra are the famous places in the world. They are diverse in many ways. Both are multicultural as well as the financial hubs of their respective countries. We want to explore how much they are similar or dissimilar in aspects from a tourist point of view regarding food, accommodation, beautiful places, and many more</a:t>
            </a:r>
            <a:r>
              <a:rPr lang="en-US" sz="1800" dirty="0" smtClean="0"/>
              <a:t>.</a:t>
            </a:r>
            <a:endParaRPr lang="en-US" sz="1800" dirty="0"/>
          </a:p>
          <a:p>
            <a:r>
              <a:rPr lang="en-US" sz="1800" dirty="0" smtClean="0"/>
              <a:t>Today</a:t>
            </a:r>
            <a:r>
              <a:rPr lang="en-US" sz="1800" dirty="0"/>
              <a:t> Tourism is one of the pillars of the economy and the people most often visits those countries who are rich in heritage and developed enough from a foreign prospective, like friendly environment. Every city is unique in their own way and give something new. And now the information is so common regarding location of every place around the world on your fingertips which make it easier to explore. Therefore, tourists always eager to travel to different places on the basis of available information, and the comparison (the part of the information) between the two cities always assist to choose the specific places or according to their </a:t>
            </a:r>
            <a:r>
              <a:rPr lang="en-US" sz="1800" dirty="0" smtClean="0"/>
              <a:t>choice</a:t>
            </a:r>
            <a:endParaRPr lang="en-US" sz="1800" dirty="0"/>
          </a:p>
        </p:txBody>
      </p:sp>
    </p:spTree>
    <p:extLst>
      <p:ext uri="{BB962C8B-B14F-4D97-AF65-F5344CB8AC3E}">
        <p14:creationId xmlns:p14="http://schemas.microsoft.com/office/powerpoint/2010/main" val="3564465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Solution</a:t>
            </a:r>
            <a:endParaRPr lang="en-US" dirty="0"/>
          </a:p>
        </p:txBody>
      </p:sp>
      <p:sp>
        <p:nvSpPr>
          <p:cNvPr id="2" name="Content Placeholder 1"/>
          <p:cNvSpPr>
            <a:spLocks noGrp="1"/>
          </p:cNvSpPr>
          <p:nvPr>
            <p:ph idx="1"/>
          </p:nvPr>
        </p:nvSpPr>
        <p:spPr/>
        <p:txBody>
          <a:bodyPr>
            <a:normAutofit fontScale="92500" lnSpcReduction="10000"/>
          </a:bodyPr>
          <a:lstStyle/>
          <a:p>
            <a:r>
              <a:rPr lang="en-US" dirty="0"/>
              <a:t>For this problem, we will get the services of Foursquare API to explore the data of two cities, in terms of their neighborhoods. The data also include the information about the places around each neighborhood like restaurants, hotels, coffee shops, parks, theaters, art galleries, museums and many more. We selected one Borough from each city to analyze their neighborhoods.  We will use machine learning technique, “Clustering” to segment the neighborhoods with similar objects on the basis of each neighborhood data. These objects will be given priority on the basis of food traffic (activity) in their respective neighborhoods. This will help to locate the tourist’s areas and hubs, and then we can judge the similarity or dissimilarity between two cities on that basis.</a:t>
            </a:r>
          </a:p>
          <a:p>
            <a:endParaRPr lang="en-US" dirty="0"/>
          </a:p>
        </p:txBody>
      </p:sp>
    </p:spTree>
    <p:extLst>
      <p:ext uri="{BB962C8B-B14F-4D97-AF65-F5344CB8AC3E}">
        <p14:creationId xmlns:p14="http://schemas.microsoft.com/office/powerpoint/2010/main" val="23493126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Methodology</a:t>
            </a:r>
            <a:endParaRPr lang="en-US" dirty="0"/>
          </a:p>
        </p:txBody>
      </p:sp>
      <p:sp>
        <p:nvSpPr>
          <p:cNvPr id="2" name="Content Placeholder 1"/>
          <p:cNvSpPr>
            <a:spLocks noGrp="1"/>
          </p:cNvSpPr>
          <p:nvPr>
            <p:ph idx="1"/>
          </p:nvPr>
        </p:nvSpPr>
        <p:spPr>
          <a:xfrm>
            <a:off x="872067" y="2675467"/>
            <a:ext cx="7890933" cy="3450696"/>
          </a:xfrm>
        </p:spPr>
        <p:txBody>
          <a:bodyPr>
            <a:normAutofit/>
          </a:bodyPr>
          <a:lstStyle/>
          <a:p>
            <a:r>
              <a:rPr lang="en-US" dirty="0"/>
              <a:t>As we have selected two cities Borough to explore their neighborhoods. The data exploration, analysis and visualization for both boroughs are done in the same way but separately.</a:t>
            </a:r>
          </a:p>
          <a:p>
            <a:endParaRPr lang="en-US" dirty="0"/>
          </a:p>
        </p:txBody>
      </p:sp>
    </p:spTree>
    <p:extLst>
      <p:ext uri="{BB962C8B-B14F-4D97-AF65-F5344CB8AC3E}">
        <p14:creationId xmlns:p14="http://schemas.microsoft.com/office/powerpoint/2010/main" val="31370435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a:t>
            </a:r>
            <a:endParaRPr lang="en-US" dirty="0"/>
          </a:p>
        </p:txBody>
      </p:sp>
      <p:sp>
        <p:nvSpPr>
          <p:cNvPr id="2" name="Content Placeholder 1"/>
          <p:cNvSpPr>
            <a:spLocks noGrp="1"/>
          </p:cNvSpPr>
          <p:nvPr>
            <p:ph idx="1"/>
          </p:nvPr>
        </p:nvSpPr>
        <p:spPr/>
        <p:txBody>
          <a:bodyPr/>
          <a:lstStyle/>
          <a:p>
            <a:r>
              <a:rPr lang="en-US" dirty="0"/>
              <a:t>After clustering the data of the respective neighborhoods, both cities (Boroughs) have venues which can be explored and attract the Tourists. The neighborhoods are much similar in features like Theaters, opera houses, food places, clubs, museums, parks etc. As far as concern to dissimilarity, it differs in terms of some unique places like historical places and monuments</a:t>
            </a:r>
          </a:p>
          <a:p>
            <a:pPr marL="0" indent="0">
              <a:buNone/>
            </a:pPr>
            <a:endParaRPr lang="en-US" dirty="0"/>
          </a:p>
        </p:txBody>
      </p:sp>
    </p:spTree>
    <p:extLst>
      <p:ext uri="{BB962C8B-B14F-4D97-AF65-F5344CB8AC3E}">
        <p14:creationId xmlns:p14="http://schemas.microsoft.com/office/powerpoint/2010/main" val="24723973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smtClean="0"/>
              <a:t>Observations and Recommendations</a:t>
            </a:r>
            <a:endParaRPr lang="en-US" dirty="0"/>
          </a:p>
        </p:txBody>
      </p:sp>
      <p:sp>
        <p:nvSpPr>
          <p:cNvPr id="2" name="Content Placeholder 1"/>
          <p:cNvSpPr>
            <a:spLocks noGrp="1"/>
          </p:cNvSpPr>
          <p:nvPr>
            <p:ph idx="1"/>
          </p:nvPr>
        </p:nvSpPr>
        <p:spPr/>
        <p:txBody>
          <a:bodyPr>
            <a:normAutofit fontScale="92500"/>
          </a:bodyPr>
          <a:lstStyle/>
          <a:p>
            <a:r>
              <a:rPr lang="en-US" dirty="0"/>
              <a:t>When we compare the tourist places, we observe that the historical place is only situated in Agra and the Monument or landmark venue is in Mysore neighborhoods. Similarly, Airport facility, Sculpture garden and Boat or ferry services are also available in Agra while venues like Nightlife, Climbing gym and Museums are present in Mysore.</a:t>
            </a:r>
          </a:p>
          <a:p>
            <a:r>
              <a:rPr lang="en-US" dirty="0" smtClean="0"/>
              <a:t>As</a:t>
            </a:r>
            <a:r>
              <a:rPr lang="en-US" dirty="0"/>
              <a:t> far as concern to recommendations, we recommend Agra for visit Taj Mahl Place  Neighborhoods will be considered first to visit. The tourists have an easily travelling access due to Airport facility, which not only saves time but also helps to save money. This saved money can be utilized to explore more, the attracting venues.</a:t>
            </a:r>
          </a:p>
          <a:p>
            <a:endParaRPr lang="en-US" dirty="0"/>
          </a:p>
        </p:txBody>
      </p:sp>
    </p:spTree>
    <p:extLst>
      <p:ext uri="{BB962C8B-B14F-4D97-AF65-F5344CB8AC3E}">
        <p14:creationId xmlns:p14="http://schemas.microsoft.com/office/powerpoint/2010/main" val="25562255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Conclusion</a:t>
            </a:r>
            <a:endParaRPr lang="en-US" dirty="0"/>
          </a:p>
        </p:txBody>
      </p:sp>
      <p:sp>
        <p:nvSpPr>
          <p:cNvPr id="2" name="Content Placeholder 1"/>
          <p:cNvSpPr>
            <a:spLocks noGrp="1"/>
          </p:cNvSpPr>
          <p:nvPr>
            <p:ph idx="1"/>
          </p:nvPr>
        </p:nvSpPr>
        <p:spPr/>
        <p:txBody>
          <a:bodyPr/>
          <a:lstStyle/>
          <a:p>
            <a:r>
              <a:rPr lang="en-US" dirty="0"/>
              <a:t>The Agra and Mysore neighborhoods have more like similar venues. As we know that every place is unique in its own way, so that’s argument is present in both neighborhoods. The dissimilarity exists in terms of some different venues and facilities but not on a larger extent.</a:t>
            </a:r>
          </a:p>
          <a:p>
            <a:pPr marL="0" indent="0">
              <a:buNone/>
            </a:pPr>
            <a:endParaRPr lang="en-US" dirty="0"/>
          </a:p>
        </p:txBody>
      </p:sp>
    </p:spTree>
    <p:extLst>
      <p:ext uri="{BB962C8B-B14F-4D97-AF65-F5344CB8AC3E}">
        <p14:creationId xmlns:p14="http://schemas.microsoft.com/office/powerpoint/2010/main" val="23827621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29</TotalTime>
  <Words>23</Words>
  <Application>Microsoft Office PowerPoint</Application>
  <PresentationFormat>On-screen Show (4:3)</PresentationFormat>
  <Paragraphs>15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Apothecary</vt:lpstr>
      <vt:lpstr>Clustering Analysis and Segmentation For Identifying Best Tourist Place</vt:lpstr>
      <vt:lpstr>Business Problem</vt:lpstr>
      <vt:lpstr>Solution</vt:lpstr>
      <vt:lpstr>Methodology</vt:lpstr>
      <vt:lpstr>Results</vt:lpstr>
      <vt:lpstr>Observations and Recommendations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Analysis and Segmentation For Identifying Best Tourist Place</dc:title>
  <dc:creator>Windows User</dc:creator>
  <cp:lastModifiedBy>Mundru</cp:lastModifiedBy>
  <cp:revision>4</cp:revision>
  <dcterms:created xsi:type="dcterms:W3CDTF">2020-05-16T13:34:55Z</dcterms:created>
  <dcterms:modified xsi:type="dcterms:W3CDTF">2020-05-18T20:17:14Z</dcterms:modified>
</cp:coreProperties>
</file>