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305" r:id="rId5"/>
    <p:sldId id="260" r:id="rId6"/>
    <p:sldId id="311" r:id="rId7"/>
    <p:sldId id="331" r:id="rId8"/>
    <p:sldId id="332" r:id="rId9"/>
    <p:sldId id="333" r:id="rId10"/>
    <p:sldId id="334" r:id="rId11"/>
    <p:sldId id="335" r:id="rId12"/>
    <p:sldId id="336" r:id="rId13"/>
    <p:sldId id="337" r:id="rId14"/>
    <p:sldId id="338" r:id="rId15"/>
    <p:sldId id="339" r:id="rId16"/>
    <p:sldId id="341" r:id="rId17"/>
    <p:sldId id="342" r:id="rId18"/>
    <p:sldId id="272" r:id="rId19"/>
  </p:sldIdLst>
  <p:sldSz cx="9144000" cy="5143500" type="screen16x9"/>
  <p:notesSz cx="6858000" cy="9144000"/>
  <p:embeddedFontLst>
    <p:embeddedFont>
      <p:font typeface="Dosis" pitchFamily="2" charset="0"/>
      <p:regular r:id="rId21"/>
      <p:bold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AFE"/>
    <a:srgbClr val="0360A7"/>
    <a:srgbClr val="00DEF6"/>
    <a:srgbClr val="162561"/>
    <a:srgbClr val="09A491"/>
    <a:srgbClr val="CCF6D5"/>
    <a:srgbClr val="9FF795"/>
    <a:srgbClr val="0098FF"/>
    <a:srgbClr val="0096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D4EEAF-301D-40F7-8119-BE7F33A2B836}" v="15" dt="2022-01-02T02:41:06.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2"/>
    <p:restoredTop sz="94715"/>
  </p:normalViewPr>
  <p:slideViewPr>
    <p:cSldViewPr snapToGrid="0" snapToObjects="1">
      <p:cViewPr varScale="1">
        <p:scale>
          <a:sx n="138" d="100"/>
          <a:sy n="138" d="100"/>
        </p:scale>
        <p:origin x="114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 Richistrón INC." userId="6b029731e0022b35" providerId="LiveId" clId="{264BAD0A-09AF-4087-97B4-93BAB2D1547C}"/>
    <pc:docChg chg="undo custSel addSld delSld modSld sldOrd">
      <pc:chgData name="El Richistrón INC." userId="6b029731e0022b35" providerId="LiveId" clId="{264BAD0A-09AF-4087-97B4-93BAB2D1547C}" dt="2021-12-07T08:17:20.168" v="1076" actId="2696"/>
      <pc:docMkLst>
        <pc:docMk/>
      </pc:docMkLst>
      <pc:sldChg chg="modSp mod">
        <pc:chgData name="El Richistrón INC." userId="6b029731e0022b35" providerId="LiveId" clId="{264BAD0A-09AF-4087-97B4-93BAB2D1547C}" dt="2021-12-05T03:28:46.241" v="892" actId="20577"/>
        <pc:sldMkLst>
          <pc:docMk/>
          <pc:sldMk cId="0" sldId="258"/>
        </pc:sldMkLst>
        <pc:spChg chg="mod">
          <ac:chgData name="El Richistrón INC." userId="6b029731e0022b35" providerId="LiveId" clId="{264BAD0A-09AF-4087-97B4-93BAB2D1547C}" dt="2021-12-05T03:28:46.241" v="892" actId="20577"/>
          <ac:spMkLst>
            <pc:docMk/>
            <pc:sldMk cId="0" sldId="258"/>
            <ac:spMk id="121" creationId="{00000000-0000-0000-0000-000000000000}"/>
          </ac:spMkLst>
        </pc:spChg>
      </pc:sldChg>
      <pc:sldChg chg="modSp mod">
        <pc:chgData name="El Richistrón INC." userId="6b029731e0022b35" providerId="LiveId" clId="{264BAD0A-09AF-4087-97B4-93BAB2D1547C}" dt="2021-12-04T06:05:59.348" v="42" actId="20577"/>
        <pc:sldMkLst>
          <pc:docMk/>
          <pc:sldMk cId="0" sldId="259"/>
        </pc:sldMkLst>
        <pc:spChg chg="mod">
          <ac:chgData name="El Richistrón INC." userId="6b029731e0022b35" providerId="LiveId" clId="{264BAD0A-09AF-4087-97B4-93BAB2D1547C}" dt="2021-12-04T06:05:40.134" v="17" actId="20577"/>
          <ac:spMkLst>
            <pc:docMk/>
            <pc:sldMk cId="0" sldId="259"/>
            <ac:spMk id="128" creationId="{00000000-0000-0000-0000-000000000000}"/>
          </ac:spMkLst>
        </pc:spChg>
        <pc:spChg chg="mod">
          <ac:chgData name="El Richistrón INC." userId="6b029731e0022b35" providerId="LiveId" clId="{264BAD0A-09AF-4087-97B4-93BAB2D1547C}" dt="2021-12-04T06:05:59.348" v="42" actId="20577"/>
          <ac:spMkLst>
            <pc:docMk/>
            <pc:sldMk cId="0" sldId="259"/>
            <ac:spMk id="129" creationId="{00000000-0000-0000-0000-000000000000}"/>
          </ac:spMkLst>
        </pc:spChg>
      </pc:sldChg>
      <pc:sldChg chg="modSp mod">
        <pc:chgData name="El Richistrón INC." userId="6b029731e0022b35" providerId="LiveId" clId="{264BAD0A-09AF-4087-97B4-93BAB2D1547C}" dt="2021-12-04T06:11:33.282" v="199" actId="20577"/>
        <pc:sldMkLst>
          <pc:docMk/>
          <pc:sldMk cId="0" sldId="260"/>
        </pc:sldMkLst>
        <pc:spChg chg="mod">
          <ac:chgData name="El Richistrón INC." userId="6b029731e0022b35" providerId="LiveId" clId="{264BAD0A-09AF-4087-97B4-93BAB2D1547C}" dt="2021-12-04T06:11:33.282" v="199" actId="20577"/>
          <ac:spMkLst>
            <pc:docMk/>
            <pc:sldMk cId="0" sldId="260"/>
            <ac:spMk id="135" creationId="{00000000-0000-0000-0000-000000000000}"/>
          </ac:spMkLst>
        </pc:spChg>
      </pc:sldChg>
      <pc:sldChg chg="modSp mod">
        <pc:chgData name="El Richistrón INC." userId="6b029731e0022b35" providerId="LiveId" clId="{264BAD0A-09AF-4087-97B4-93BAB2D1547C}" dt="2021-12-07T07:43:34.509" v="930" actId="20577"/>
        <pc:sldMkLst>
          <pc:docMk/>
          <pc:sldMk cId="0" sldId="272"/>
        </pc:sldMkLst>
        <pc:spChg chg="mod">
          <ac:chgData name="El Richistrón INC." userId="6b029731e0022b35" providerId="LiveId" clId="{264BAD0A-09AF-4087-97B4-93BAB2D1547C}" dt="2021-12-07T07:43:34.509" v="930" actId="20577"/>
          <ac:spMkLst>
            <pc:docMk/>
            <pc:sldMk cId="0" sldId="272"/>
            <ac:spMk id="232" creationId="{00000000-0000-0000-0000-000000000000}"/>
          </ac:spMkLst>
        </pc:spChg>
      </pc:sldChg>
      <pc:sldChg chg="del">
        <pc:chgData name="El Richistrón INC." userId="6b029731e0022b35" providerId="LiveId" clId="{264BAD0A-09AF-4087-97B4-93BAB2D1547C}" dt="2021-12-07T07:43:08.566" v="899" actId="2696"/>
        <pc:sldMkLst>
          <pc:docMk/>
          <pc:sldMk cId="333049182" sldId="278"/>
        </pc:sldMkLst>
      </pc:sldChg>
      <pc:sldChg chg="del">
        <pc:chgData name="El Richistrón INC." userId="6b029731e0022b35" providerId="LiveId" clId="{264BAD0A-09AF-4087-97B4-93BAB2D1547C}" dt="2021-12-07T07:43:08.566" v="899" actId="2696"/>
        <pc:sldMkLst>
          <pc:docMk/>
          <pc:sldMk cId="932789044" sldId="286"/>
        </pc:sldMkLst>
      </pc:sldChg>
      <pc:sldChg chg="del">
        <pc:chgData name="El Richistrón INC." userId="6b029731e0022b35" providerId="LiveId" clId="{264BAD0A-09AF-4087-97B4-93BAB2D1547C}" dt="2021-12-07T07:43:08.566" v="899" actId="2696"/>
        <pc:sldMkLst>
          <pc:docMk/>
          <pc:sldMk cId="2329425917" sldId="287"/>
        </pc:sldMkLst>
      </pc:sldChg>
      <pc:sldChg chg="del">
        <pc:chgData name="El Richistrón INC." userId="6b029731e0022b35" providerId="LiveId" clId="{264BAD0A-09AF-4087-97B4-93BAB2D1547C}" dt="2021-12-07T07:43:08.566" v="899" actId="2696"/>
        <pc:sldMkLst>
          <pc:docMk/>
          <pc:sldMk cId="152564641" sldId="288"/>
        </pc:sldMkLst>
      </pc:sldChg>
      <pc:sldChg chg="del">
        <pc:chgData name="El Richistrón INC." userId="6b029731e0022b35" providerId="LiveId" clId="{264BAD0A-09AF-4087-97B4-93BAB2D1547C}" dt="2021-12-07T07:43:08.566" v="899" actId="2696"/>
        <pc:sldMkLst>
          <pc:docMk/>
          <pc:sldMk cId="1874332225" sldId="289"/>
        </pc:sldMkLst>
      </pc:sldChg>
      <pc:sldChg chg="del">
        <pc:chgData name="El Richistrón INC." userId="6b029731e0022b35" providerId="LiveId" clId="{264BAD0A-09AF-4087-97B4-93BAB2D1547C}" dt="2021-12-07T07:43:08.566" v="899" actId="2696"/>
        <pc:sldMkLst>
          <pc:docMk/>
          <pc:sldMk cId="2723624491" sldId="290"/>
        </pc:sldMkLst>
      </pc:sldChg>
      <pc:sldChg chg="del">
        <pc:chgData name="El Richistrón INC." userId="6b029731e0022b35" providerId="LiveId" clId="{264BAD0A-09AF-4087-97B4-93BAB2D1547C}" dt="2021-12-07T07:43:08.566" v="899" actId="2696"/>
        <pc:sldMkLst>
          <pc:docMk/>
          <pc:sldMk cId="99733511" sldId="291"/>
        </pc:sldMkLst>
      </pc:sldChg>
      <pc:sldChg chg="del">
        <pc:chgData name="El Richistrón INC." userId="6b029731e0022b35" providerId="LiveId" clId="{264BAD0A-09AF-4087-97B4-93BAB2D1547C}" dt="2021-12-07T07:43:08.566" v="899" actId="2696"/>
        <pc:sldMkLst>
          <pc:docMk/>
          <pc:sldMk cId="1645861029" sldId="292"/>
        </pc:sldMkLst>
      </pc:sldChg>
      <pc:sldChg chg="del">
        <pc:chgData name="El Richistrón INC." userId="6b029731e0022b35" providerId="LiveId" clId="{264BAD0A-09AF-4087-97B4-93BAB2D1547C}" dt="2021-12-07T07:43:08.566" v="899" actId="2696"/>
        <pc:sldMkLst>
          <pc:docMk/>
          <pc:sldMk cId="3342319010" sldId="293"/>
        </pc:sldMkLst>
      </pc:sldChg>
      <pc:sldChg chg="del">
        <pc:chgData name="El Richistrón INC." userId="6b029731e0022b35" providerId="LiveId" clId="{264BAD0A-09AF-4087-97B4-93BAB2D1547C}" dt="2021-12-07T07:43:08.566" v="899" actId="2696"/>
        <pc:sldMkLst>
          <pc:docMk/>
          <pc:sldMk cId="4070677076" sldId="294"/>
        </pc:sldMkLst>
      </pc:sldChg>
      <pc:sldChg chg="del">
        <pc:chgData name="El Richistrón INC." userId="6b029731e0022b35" providerId="LiveId" clId="{264BAD0A-09AF-4087-97B4-93BAB2D1547C}" dt="2021-12-07T07:43:08.566" v="899" actId="2696"/>
        <pc:sldMkLst>
          <pc:docMk/>
          <pc:sldMk cId="3806395757" sldId="295"/>
        </pc:sldMkLst>
      </pc:sldChg>
      <pc:sldChg chg="del">
        <pc:chgData name="El Richistrón INC." userId="6b029731e0022b35" providerId="LiveId" clId="{264BAD0A-09AF-4087-97B4-93BAB2D1547C}" dt="2021-12-07T07:43:08.566" v="899" actId="2696"/>
        <pc:sldMkLst>
          <pc:docMk/>
          <pc:sldMk cId="4109193135" sldId="296"/>
        </pc:sldMkLst>
      </pc:sldChg>
      <pc:sldChg chg="del">
        <pc:chgData name="El Richistrón INC." userId="6b029731e0022b35" providerId="LiveId" clId="{264BAD0A-09AF-4087-97B4-93BAB2D1547C}" dt="2021-12-07T07:43:08.566" v="899" actId="2696"/>
        <pc:sldMkLst>
          <pc:docMk/>
          <pc:sldMk cId="3522832760" sldId="297"/>
        </pc:sldMkLst>
      </pc:sldChg>
      <pc:sldChg chg="del">
        <pc:chgData name="El Richistrón INC." userId="6b029731e0022b35" providerId="LiveId" clId="{264BAD0A-09AF-4087-97B4-93BAB2D1547C}" dt="2021-12-07T07:43:08.566" v="899" actId="2696"/>
        <pc:sldMkLst>
          <pc:docMk/>
          <pc:sldMk cId="1576915718" sldId="299"/>
        </pc:sldMkLst>
      </pc:sldChg>
      <pc:sldChg chg="del">
        <pc:chgData name="El Richistrón INC." userId="6b029731e0022b35" providerId="LiveId" clId="{264BAD0A-09AF-4087-97B4-93BAB2D1547C}" dt="2021-12-07T07:43:08.566" v="899" actId="2696"/>
        <pc:sldMkLst>
          <pc:docMk/>
          <pc:sldMk cId="1381722001" sldId="300"/>
        </pc:sldMkLst>
      </pc:sldChg>
      <pc:sldChg chg="del">
        <pc:chgData name="El Richistrón INC." userId="6b029731e0022b35" providerId="LiveId" clId="{264BAD0A-09AF-4087-97B4-93BAB2D1547C}" dt="2021-12-07T07:43:08.566" v="899" actId="2696"/>
        <pc:sldMkLst>
          <pc:docMk/>
          <pc:sldMk cId="2478012426" sldId="302"/>
        </pc:sldMkLst>
      </pc:sldChg>
      <pc:sldChg chg="del">
        <pc:chgData name="El Richistrón INC." userId="6b029731e0022b35" providerId="LiveId" clId="{264BAD0A-09AF-4087-97B4-93BAB2D1547C}" dt="2021-12-07T07:43:08.566" v="899" actId="2696"/>
        <pc:sldMkLst>
          <pc:docMk/>
          <pc:sldMk cId="3097522430" sldId="304"/>
        </pc:sldMkLst>
      </pc:sldChg>
      <pc:sldChg chg="modSp mod">
        <pc:chgData name="El Richistrón INC." userId="6b029731e0022b35" providerId="LiveId" clId="{264BAD0A-09AF-4087-97B4-93BAB2D1547C}" dt="2021-12-05T03:29:04.161" v="893" actId="20577"/>
        <pc:sldMkLst>
          <pc:docMk/>
          <pc:sldMk cId="1038518877" sldId="305"/>
        </pc:sldMkLst>
        <pc:spChg chg="mod">
          <ac:chgData name="El Richistrón INC." userId="6b029731e0022b35" providerId="LiveId" clId="{264BAD0A-09AF-4087-97B4-93BAB2D1547C}" dt="2021-12-05T03:29:04.161" v="893" actId="20577"/>
          <ac:spMkLst>
            <pc:docMk/>
            <pc:sldMk cId="1038518877" sldId="305"/>
            <ac:spMk id="10" creationId="{05D23871-A754-1043-8EF8-B860E3B2385D}"/>
          </ac:spMkLst>
        </pc:spChg>
      </pc:sldChg>
      <pc:sldChg chg="del">
        <pc:chgData name="El Richistrón INC." userId="6b029731e0022b35" providerId="LiveId" clId="{264BAD0A-09AF-4087-97B4-93BAB2D1547C}" dt="2021-12-07T07:43:08.566" v="899" actId="2696"/>
        <pc:sldMkLst>
          <pc:docMk/>
          <pc:sldMk cId="3368948686" sldId="306"/>
        </pc:sldMkLst>
      </pc:sldChg>
      <pc:sldChg chg="del">
        <pc:chgData name="El Richistrón INC." userId="6b029731e0022b35" providerId="LiveId" clId="{264BAD0A-09AF-4087-97B4-93BAB2D1547C}" dt="2021-12-07T07:43:08.566" v="899" actId="2696"/>
        <pc:sldMkLst>
          <pc:docMk/>
          <pc:sldMk cId="3085402218" sldId="307"/>
        </pc:sldMkLst>
      </pc:sldChg>
      <pc:sldChg chg="del">
        <pc:chgData name="El Richistrón INC." userId="6b029731e0022b35" providerId="LiveId" clId="{264BAD0A-09AF-4087-97B4-93BAB2D1547C}" dt="2021-12-07T07:43:08.566" v="899" actId="2696"/>
        <pc:sldMkLst>
          <pc:docMk/>
          <pc:sldMk cId="205107271" sldId="308"/>
        </pc:sldMkLst>
      </pc:sldChg>
      <pc:sldChg chg="del">
        <pc:chgData name="El Richistrón INC." userId="6b029731e0022b35" providerId="LiveId" clId="{264BAD0A-09AF-4087-97B4-93BAB2D1547C}" dt="2021-12-07T07:43:08.566" v="899" actId="2696"/>
        <pc:sldMkLst>
          <pc:docMk/>
          <pc:sldMk cId="2635836933" sldId="309"/>
        </pc:sldMkLst>
      </pc:sldChg>
      <pc:sldChg chg="modSp add mod">
        <pc:chgData name="El Richistrón INC." userId="6b029731e0022b35" providerId="LiveId" clId="{264BAD0A-09AF-4087-97B4-93BAB2D1547C}" dt="2021-12-04T06:30:30.806" v="498"/>
        <pc:sldMkLst>
          <pc:docMk/>
          <pc:sldMk cId="1693804548" sldId="310"/>
        </pc:sldMkLst>
        <pc:spChg chg="mod">
          <ac:chgData name="El Richistrón INC." userId="6b029731e0022b35" providerId="LiveId" clId="{264BAD0A-09AF-4087-97B4-93BAB2D1547C}" dt="2021-12-04T06:16:03.288" v="213" actId="20577"/>
          <ac:spMkLst>
            <pc:docMk/>
            <pc:sldMk cId="1693804548" sldId="310"/>
            <ac:spMk id="2" creationId="{0CCFC4EB-4F6C-434E-A52E-D8A935067883}"/>
          </ac:spMkLst>
        </pc:spChg>
        <pc:spChg chg="mod">
          <ac:chgData name="El Richistrón INC." userId="6b029731e0022b35" providerId="LiveId" clId="{264BAD0A-09AF-4087-97B4-93BAB2D1547C}" dt="2021-12-04T06:30:30.806" v="498"/>
          <ac:spMkLst>
            <pc:docMk/>
            <pc:sldMk cId="1693804548" sldId="310"/>
            <ac:spMk id="10" creationId="{05D23871-A754-1043-8EF8-B860E3B2385D}"/>
          </ac:spMkLst>
        </pc:spChg>
      </pc:sldChg>
      <pc:sldChg chg="modSp add mod">
        <pc:chgData name="El Richistrón INC." userId="6b029731e0022b35" providerId="LiveId" clId="{264BAD0A-09AF-4087-97B4-93BAB2D1547C}" dt="2021-12-04T06:35:46.545" v="831" actId="313"/>
        <pc:sldMkLst>
          <pc:docMk/>
          <pc:sldMk cId="2908065152" sldId="311"/>
        </pc:sldMkLst>
        <pc:spChg chg="mod">
          <ac:chgData name="El Richistrón INC." userId="6b029731e0022b35" providerId="LiveId" clId="{264BAD0A-09AF-4087-97B4-93BAB2D1547C}" dt="2021-12-04T06:35:46.545" v="831" actId="313"/>
          <ac:spMkLst>
            <pc:docMk/>
            <pc:sldMk cId="2908065152" sldId="311"/>
            <ac:spMk id="10" creationId="{05D23871-A754-1043-8EF8-B860E3B2385D}"/>
          </ac:spMkLst>
        </pc:spChg>
      </pc:sldChg>
      <pc:sldChg chg="addSp delSp modSp add mod">
        <pc:chgData name="El Richistrón INC." userId="6b029731e0022b35" providerId="LiveId" clId="{264BAD0A-09AF-4087-97B4-93BAB2D1547C}" dt="2021-12-04T07:30:38.050" v="872" actId="1037"/>
        <pc:sldMkLst>
          <pc:docMk/>
          <pc:sldMk cId="2196035604" sldId="312"/>
        </pc:sldMkLst>
        <pc:spChg chg="mod">
          <ac:chgData name="El Richistrón INC." userId="6b029731e0022b35" providerId="LiveId" clId="{264BAD0A-09AF-4087-97B4-93BAB2D1547C}" dt="2021-12-04T07:15:47.617" v="864" actId="20577"/>
          <ac:spMkLst>
            <pc:docMk/>
            <pc:sldMk cId="2196035604" sldId="312"/>
            <ac:spMk id="2" creationId="{0CCFC4EB-4F6C-434E-A52E-D8A935067883}"/>
          </ac:spMkLst>
        </pc:spChg>
        <pc:spChg chg="del mod">
          <ac:chgData name="El Richistrón INC." userId="6b029731e0022b35" providerId="LiveId" clId="{264BAD0A-09AF-4087-97B4-93BAB2D1547C}" dt="2021-12-04T07:25:53.396" v="870" actId="478"/>
          <ac:spMkLst>
            <pc:docMk/>
            <pc:sldMk cId="2196035604" sldId="312"/>
            <ac:spMk id="10" creationId="{05D23871-A754-1043-8EF8-B860E3B2385D}"/>
          </ac:spMkLst>
        </pc:spChg>
        <pc:picChg chg="add mod">
          <ac:chgData name="El Richistrón INC." userId="6b029731e0022b35" providerId="LiveId" clId="{264BAD0A-09AF-4087-97B4-93BAB2D1547C}" dt="2021-12-04T07:30:38.050" v="872" actId="1037"/>
          <ac:picMkLst>
            <pc:docMk/>
            <pc:sldMk cId="2196035604" sldId="312"/>
            <ac:picMk id="5" creationId="{6E2F6B6E-3624-4FB7-A318-455738D91A35}"/>
          </ac:picMkLst>
        </pc:picChg>
      </pc:sldChg>
      <pc:sldChg chg="modSp add del mod">
        <pc:chgData name="El Richistrón INC." userId="6b029731e0022b35" providerId="LiveId" clId="{264BAD0A-09AF-4087-97B4-93BAB2D1547C}" dt="2021-12-04T07:15:24.604" v="856" actId="47"/>
        <pc:sldMkLst>
          <pc:docMk/>
          <pc:sldMk cId="3700446392" sldId="312"/>
        </pc:sldMkLst>
        <pc:spChg chg="mod">
          <ac:chgData name="El Richistrón INC." userId="6b029731e0022b35" providerId="LiveId" clId="{264BAD0A-09AF-4087-97B4-93BAB2D1547C}" dt="2021-12-04T06:45:17.340" v="855" actId="20577"/>
          <ac:spMkLst>
            <pc:docMk/>
            <pc:sldMk cId="3700446392" sldId="312"/>
            <ac:spMk id="10" creationId="{05D23871-A754-1043-8EF8-B860E3B2385D}"/>
          </ac:spMkLst>
        </pc:spChg>
      </pc:sldChg>
      <pc:sldChg chg="addSp delSp modSp add mod">
        <pc:chgData name="El Richistrón INC." userId="6b029731e0022b35" providerId="LiveId" clId="{264BAD0A-09AF-4087-97B4-93BAB2D1547C}" dt="2021-12-07T07:42:14.779" v="897" actId="1076"/>
        <pc:sldMkLst>
          <pc:docMk/>
          <pc:sldMk cId="726798801" sldId="313"/>
        </pc:sldMkLst>
        <pc:picChg chg="del">
          <ac:chgData name="El Richistrón INC." userId="6b029731e0022b35" providerId="LiveId" clId="{264BAD0A-09AF-4087-97B4-93BAB2D1547C}" dt="2021-12-07T07:41:14.252" v="895" actId="478"/>
          <ac:picMkLst>
            <pc:docMk/>
            <pc:sldMk cId="726798801" sldId="313"/>
            <ac:picMk id="5" creationId="{6E2F6B6E-3624-4FB7-A318-455738D91A35}"/>
          </ac:picMkLst>
        </pc:picChg>
        <pc:picChg chg="add mod">
          <ac:chgData name="El Richistrón INC." userId="6b029731e0022b35" providerId="LiveId" clId="{264BAD0A-09AF-4087-97B4-93BAB2D1547C}" dt="2021-12-07T07:42:14.779" v="897" actId="1076"/>
          <ac:picMkLst>
            <pc:docMk/>
            <pc:sldMk cId="726798801" sldId="313"/>
            <ac:picMk id="6" creationId="{752995E3-4D19-4143-B039-F15DD4B8B4A6}"/>
          </ac:picMkLst>
        </pc:picChg>
      </pc:sldChg>
      <pc:sldChg chg="addSp delSp modSp add mod">
        <pc:chgData name="El Richistrón INC." userId="6b029731e0022b35" providerId="LiveId" clId="{264BAD0A-09AF-4087-97B4-93BAB2D1547C}" dt="2021-12-07T07:45:07.856" v="933" actId="1076"/>
        <pc:sldMkLst>
          <pc:docMk/>
          <pc:sldMk cId="1250432870" sldId="314"/>
        </pc:sldMkLst>
        <pc:picChg chg="add mod">
          <ac:chgData name="El Richistrón INC." userId="6b029731e0022b35" providerId="LiveId" clId="{264BAD0A-09AF-4087-97B4-93BAB2D1547C}" dt="2021-12-07T07:45:07.856" v="933" actId="1076"/>
          <ac:picMkLst>
            <pc:docMk/>
            <pc:sldMk cId="1250432870" sldId="314"/>
            <ac:picMk id="5" creationId="{4C6DD80F-996E-4E83-B48F-8478368CA8A1}"/>
          </ac:picMkLst>
        </pc:picChg>
        <pc:picChg chg="del">
          <ac:chgData name="El Richistrón INC." userId="6b029731e0022b35" providerId="LiveId" clId="{264BAD0A-09AF-4087-97B4-93BAB2D1547C}" dt="2021-12-07T07:44:15.721" v="931" actId="478"/>
          <ac:picMkLst>
            <pc:docMk/>
            <pc:sldMk cId="1250432870" sldId="314"/>
            <ac:picMk id="6" creationId="{752995E3-4D19-4143-B039-F15DD4B8B4A6}"/>
          </ac:picMkLst>
        </pc:picChg>
      </pc:sldChg>
      <pc:sldChg chg="addSp delSp modSp add mod">
        <pc:chgData name="El Richistrón INC." userId="6b029731e0022b35" providerId="LiveId" clId="{264BAD0A-09AF-4087-97B4-93BAB2D1547C}" dt="2021-12-07T07:46:11.749" v="956" actId="1076"/>
        <pc:sldMkLst>
          <pc:docMk/>
          <pc:sldMk cId="1114141562" sldId="315"/>
        </pc:sldMkLst>
        <pc:picChg chg="del">
          <ac:chgData name="El Richistrón INC." userId="6b029731e0022b35" providerId="LiveId" clId="{264BAD0A-09AF-4087-97B4-93BAB2D1547C}" dt="2021-12-07T07:45:20.915" v="935" actId="478"/>
          <ac:picMkLst>
            <pc:docMk/>
            <pc:sldMk cId="1114141562" sldId="315"/>
            <ac:picMk id="5" creationId="{4C6DD80F-996E-4E83-B48F-8478368CA8A1}"/>
          </ac:picMkLst>
        </pc:picChg>
        <pc:picChg chg="add mod">
          <ac:chgData name="El Richistrón INC." userId="6b029731e0022b35" providerId="LiveId" clId="{264BAD0A-09AF-4087-97B4-93BAB2D1547C}" dt="2021-12-07T07:46:11.749" v="956" actId="1076"/>
          <ac:picMkLst>
            <pc:docMk/>
            <pc:sldMk cId="1114141562" sldId="315"/>
            <ac:picMk id="6" creationId="{C59B248C-8707-4C0A-9B33-3CF1ED40A758}"/>
          </ac:picMkLst>
        </pc:picChg>
      </pc:sldChg>
      <pc:sldChg chg="addSp modSp add mod">
        <pc:chgData name="El Richistrón INC." userId="6b029731e0022b35" providerId="LiveId" clId="{264BAD0A-09AF-4087-97B4-93BAB2D1547C}" dt="2021-12-07T07:47:15.074" v="958" actId="1076"/>
        <pc:sldMkLst>
          <pc:docMk/>
          <pc:sldMk cId="3968955670" sldId="316"/>
        </pc:sldMkLst>
        <pc:picChg chg="add mod">
          <ac:chgData name="El Richistrón INC." userId="6b029731e0022b35" providerId="LiveId" clId="{264BAD0A-09AF-4087-97B4-93BAB2D1547C}" dt="2021-12-07T07:47:15.074" v="958" actId="1076"/>
          <ac:picMkLst>
            <pc:docMk/>
            <pc:sldMk cId="3968955670" sldId="316"/>
            <ac:picMk id="5" creationId="{B9DD439D-6096-4640-906B-EA27EE5A297C}"/>
          </ac:picMkLst>
        </pc:picChg>
      </pc:sldChg>
      <pc:sldChg chg="addSp modSp add mod">
        <pc:chgData name="El Richistrón INC." userId="6b029731e0022b35" providerId="LiveId" clId="{264BAD0A-09AF-4087-97B4-93BAB2D1547C}" dt="2021-12-07T07:48:10.438" v="963" actId="1076"/>
        <pc:sldMkLst>
          <pc:docMk/>
          <pc:sldMk cId="251476240" sldId="317"/>
        </pc:sldMkLst>
        <pc:picChg chg="add mod">
          <ac:chgData name="El Richistrón INC." userId="6b029731e0022b35" providerId="LiveId" clId="{264BAD0A-09AF-4087-97B4-93BAB2D1547C}" dt="2021-12-07T07:48:10.438" v="963" actId="1076"/>
          <ac:picMkLst>
            <pc:docMk/>
            <pc:sldMk cId="251476240" sldId="317"/>
            <ac:picMk id="5" creationId="{EF05B7E2-E8DF-45EC-9E34-08E105866909}"/>
          </ac:picMkLst>
        </pc:picChg>
      </pc:sldChg>
      <pc:sldChg chg="addSp modSp add mod">
        <pc:chgData name="El Richistrón INC." userId="6b029731e0022b35" providerId="LiveId" clId="{264BAD0A-09AF-4087-97B4-93BAB2D1547C}" dt="2021-12-07T07:48:49.250" v="967" actId="1076"/>
        <pc:sldMkLst>
          <pc:docMk/>
          <pc:sldMk cId="1528328636" sldId="318"/>
        </pc:sldMkLst>
        <pc:picChg chg="add mod">
          <ac:chgData name="El Richistrón INC." userId="6b029731e0022b35" providerId="LiveId" clId="{264BAD0A-09AF-4087-97B4-93BAB2D1547C}" dt="2021-12-07T07:48:49.250" v="967" actId="1076"/>
          <ac:picMkLst>
            <pc:docMk/>
            <pc:sldMk cId="1528328636" sldId="318"/>
            <ac:picMk id="5" creationId="{C18B9085-9C3C-4BFE-9AA6-B7249231D932}"/>
          </ac:picMkLst>
        </pc:picChg>
      </pc:sldChg>
      <pc:sldChg chg="addSp modSp add mod">
        <pc:chgData name="El Richistrón INC." userId="6b029731e0022b35" providerId="LiveId" clId="{264BAD0A-09AF-4087-97B4-93BAB2D1547C}" dt="2021-12-07T07:49:33.318" v="971" actId="1076"/>
        <pc:sldMkLst>
          <pc:docMk/>
          <pc:sldMk cId="110405914" sldId="319"/>
        </pc:sldMkLst>
        <pc:picChg chg="add mod">
          <ac:chgData name="El Richistrón INC." userId="6b029731e0022b35" providerId="LiveId" clId="{264BAD0A-09AF-4087-97B4-93BAB2D1547C}" dt="2021-12-07T07:49:33.318" v="971" actId="1076"/>
          <ac:picMkLst>
            <pc:docMk/>
            <pc:sldMk cId="110405914" sldId="319"/>
            <ac:picMk id="5" creationId="{B9407085-44F7-49C8-A193-A4B6FA39E27F}"/>
          </ac:picMkLst>
        </pc:picChg>
      </pc:sldChg>
      <pc:sldChg chg="addSp modSp add mod">
        <pc:chgData name="El Richistrón INC." userId="6b029731e0022b35" providerId="LiveId" clId="{264BAD0A-09AF-4087-97B4-93BAB2D1547C}" dt="2021-12-07T07:51:10.150" v="975" actId="1076"/>
        <pc:sldMkLst>
          <pc:docMk/>
          <pc:sldMk cId="2138881488" sldId="320"/>
        </pc:sldMkLst>
        <pc:picChg chg="add mod">
          <ac:chgData name="El Richistrón INC." userId="6b029731e0022b35" providerId="LiveId" clId="{264BAD0A-09AF-4087-97B4-93BAB2D1547C}" dt="2021-12-07T07:51:10.150" v="975" actId="1076"/>
          <ac:picMkLst>
            <pc:docMk/>
            <pc:sldMk cId="2138881488" sldId="320"/>
            <ac:picMk id="5" creationId="{57399C5D-D7E5-4C5A-B995-E6ACAE0F8292}"/>
          </ac:picMkLst>
        </pc:picChg>
      </pc:sldChg>
      <pc:sldChg chg="addSp modSp add mod">
        <pc:chgData name="El Richistrón INC." userId="6b029731e0022b35" providerId="LiveId" clId="{264BAD0A-09AF-4087-97B4-93BAB2D1547C}" dt="2021-12-07T07:52:44.968" v="982" actId="1076"/>
        <pc:sldMkLst>
          <pc:docMk/>
          <pc:sldMk cId="2810726090" sldId="321"/>
        </pc:sldMkLst>
        <pc:picChg chg="add mod">
          <ac:chgData name="El Richistrón INC." userId="6b029731e0022b35" providerId="LiveId" clId="{264BAD0A-09AF-4087-97B4-93BAB2D1547C}" dt="2021-12-07T07:52:44.968" v="982" actId="1076"/>
          <ac:picMkLst>
            <pc:docMk/>
            <pc:sldMk cId="2810726090" sldId="321"/>
            <ac:picMk id="5" creationId="{C1806BBD-310B-40CF-B991-DF87101E321A}"/>
          </ac:picMkLst>
        </pc:picChg>
      </pc:sldChg>
      <pc:sldChg chg="addSp modSp add mod">
        <pc:chgData name="El Richistrón INC." userId="6b029731e0022b35" providerId="LiveId" clId="{264BAD0A-09AF-4087-97B4-93BAB2D1547C}" dt="2021-12-07T07:53:55.835" v="984" actId="1076"/>
        <pc:sldMkLst>
          <pc:docMk/>
          <pc:sldMk cId="1169998135" sldId="322"/>
        </pc:sldMkLst>
        <pc:picChg chg="add mod">
          <ac:chgData name="El Richistrón INC." userId="6b029731e0022b35" providerId="LiveId" clId="{264BAD0A-09AF-4087-97B4-93BAB2D1547C}" dt="2021-12-07T07:53:55.835" v="984" actId="1076"/>
          <ac:picMkLst>
            <pc:docMk/>
            <pc:sldMk cId="1169998135" sldId="322"/>
            <ac:picMk id="5" creationId="{70CFC868-5BCD-4693-8219-58F1AB4F5BAB}"/>
          </ac:picMkLst>
        </pc:picChg>
      </pc:sldChg>
      <pc:sldChg chg="addSp modSp add mod">
        <pc:chgData name="El Richistrón INC." userId="6b029731e0022b35" providerId="LiveId" clId="{264BAD0A-09AF-4087-97B4-93BAB2D1547C}" dt="2021-12-07T07:54:45.884" v="988" actId="14100"/>
        <pc:sldMkLst>
          <pc:docMk/>
          <pc:sldMk cId="3898525481" sldId="323"/>
        </pc:sldMkLst>
        <pc:picChg chg="add mod">
          <ac:chgData name="El Richistrón INC." userId="6b029731e0022b35" providerId="LiveId" clId="{264BAD0A-09AF-4087-97B4-93BAB2D1547C}" dt="2021-12-07T07:54:45.884" v="988" actId="14100"/>
          <ac:picMkLst>
            <pc:docMk/>
            <pc:sldMk cId="3898525481" sldId="323"/>
            <ac:picMk id="5" creationId="{E8D22238-AEC0-4425-B8BA-62789992F434}"/>
          </ac:picMkLst>
        </pc:picChg>
      </pc:sldChg>
      <pc:sldChg chg="addSp modSp add mod ord">
        <pc:chgData name="El Richistrón INC." userId="6b029731e0022b35" providerId="LiveId" clId="{264BAD0A-09AF-4087-97B4-93BAB2D1547C}" dt="2021-12-07T07:52:06.055" v="979"/>
        <pc:sldMkLst>
          <pc:docMk/>
          <pc:sldMk cId="1726966998" sldId="324"/>
        </pc:sldMkLst>
        <pc:picChg chg="add mod">
          <ac:chgData name="El Richistrón INC." userId="6b029731e0022b35" providerId="LiveId" clId="{264BAD0A-09AF-4087-97B4-93BAB2D1547C}" dt="2021-12-07T07:51:47.590" v="977" actId="1076"/>
          <ac:picMkLst>
            <pc:docMk/>
            <pc:sldMk cId="1726966998" sldId="324"/>
            <ac:picMk id="5" creationId="{B7538FED-2EB9-4673-A163-D5CB93FC261E}"/>
          </ac:picMkLst>
        </pc:picChg>
      </pc:sldChg>
      <pc:sldChg chg="addSp modSp add mod">
        <pc:chgData name="El Richistrón INC." userId="6b029731e0022b35" providerId="LiveId" clId="{264BAD0A-09AF-4087-97B4-93BAB2D1547C}" dt="2021-12-07T07:57:30.056" v="1001" actId="1076"/>
        <pc:sldMkLst>
          <pc:docMk/>
          <pc:sldMk cId="4015242849" sldId="325"/>
        </pc:sldMkLst>
        <pc:picChg chg="add mod">
          <ac:chgData name="El Richistrón INC." userId="6b029731e0022b35" providerId="LiveId" clId="{264BAD0A-09AF-4087-97B4-93BAB2D1547C}" dt="2021-12-07T07:57:30.056" v="1001" actId="1076"/>
          <ac:picMkLst>
            <pc:docMk/>
            <pc:sldMk cId="4015242849" sldId="325"/>
            <ac:picMk id="5" creationId="{DC5585DA-AD4C-4A9A-B9A4-72907A2D69DF}"/>
          </ac:picMkLst>
        </pc:picChg>
      </pc:sldChg>
      <pc:sldChg chg="addSp modSp add mod">
        <pc:chgData name="El Richistrón INC." userId="6b029731e0022b35" providerId="LiveId" clId="{264BAD0A-09AF-4087-97B4-93BAB2D1547C}" dt="2021-12-07T07:58:14.873" v="1003" actId="1076"/>
        <pc:sldMkLst>
          <pc:docMk/>
          <pc:sldMk cId="1730226782" sldId="326"/>
        </pc:sldMkLst>
        <pc:picChg chg="add mod">
          <ac:chgData name="El Richistrón INC." userId="6b029731e0022b35" providerId="LiveId" clId="{264BAD0A-09AF-4087-97B4-93BAB2D1547C}" dt="2021-12-07T07:58:14.873" v="1003" actId="1076"/>
          <ac:picMkLst>
            <pc:docMk/>
            <pc:sldMk cId="1730226782" sldId="326"/>
            <ac:picMk id="5" creationId="{8DE60F8A-E6D5-4AC8-AF30-BAA6B9FA6564}"/>
          </ac:picMkLst>
        </pc:picChg>
      </pc:sldChg>
      <pc:sldChg chg="addSp modSp add mod ord">
        <pc:chgData name="El Richistrón INC." userId="6b029731e0022b35" providerId="LiveId" clId="{264BAD0A-09AF-4087-97B4-93BAB2D1547C}" dt="2021-12-07T07:57:13.123" v="995"/>
        <pc:sldMkLst>
          <pc:docMk/>
          <pc:sldMk cId="3875701689" sldId="327"/>
        </pc:sldMkLst>
        <pc:picChg chg="add mod">
          <ac:chgData name="El Richistrón INC." userId="6b029731e0022b35" providerId="LiveId" clId="{264BAD0A-09AF-4087-97B4-93BAB2D1547C}" dt="2021-12-07T07:56:13.513" v="993" actId="1076"/>
          <ac:picMkLst>
            <pc:docMk/>
            <pc:sldMk cId="3875701689" sldId="327"/>
            <ac:picMk id="5" creationId="{F0E9B6F6-5B5E-4F61-A95A-D87DF2FE0518}"/>
          </ac:picMkLst>
        </pc:picChg>
      </pc:sldChg>
      <pc:sldChg chg="addSp modSp add mod">
        <pc:chgData name="El Richistrón INC." userId="6b029731e0022b35" providerId="LiveId" clId="{264BAD0A-09AF-4087-97B4-93BAB2D1547C}" dt="2021-12-07T08:12:09.574" v="1039" actId="20577"/>
        <pc:sldMkLst>
          <pc:docMk/>
          <pc:sldMk cId="1784299344" sldId="328"/>
        </pc:sldMkLst>
        <pc:spChg chg="mod">
          <ac:chgData name="El Richistrón INC." userId="6b029731e0022b35" providerId="LiveId" clId="{264BAD0A-09AF-4087-97B4-93BAB2D1547C}" dt="2021-12-07T08:12:09.574" v="1039" actId="20577"/>
          <ac:spMkLst>
            <pc:docMk/>
            <pc:sldMk cId="1784299344" sldId="328"/>
            <ac:spMk id="2" creationId="{0CCFC4EB-4F6C-434E-A52E-D8A935067883}"/>
          </ac:spMkLst>
        </pc:spChg>
        <pc:picChg chg="add mod">
          <ac:chgData name="El Richistrón INC." userId="6b029731e0022b35" providerId="LiveId" clId="{264BAD0A-09AF-4087-97B4-93BAB2D1547C}" dt="2021-12-07T08:12:03.613" v="1027" actId="1076"/>
          <ac:picMkLst>
            <pc:docMk/>
            <pc:sldMk cId="1784299344" sldId="328"/>
            <ac:picMk id="1026" creationId="{C0B83F3F-E520-4E75-9D35-C39725A91D37}"/>
          </ac:picMkLst>
        </pc:picChg>
      </pc:sldChg>
      <pc:sldChg chg="addSp modSp add mod">
        <pc:chgData name="El Richistrón INC." userId="6b029731e0022b35" providerId="LiveId" clId="{264BAD0A-09AF-4087-97B4-93BAB2D1547C}" dt="2021-12-07T08:15:31.564" v="1071" actId="20577"/>
        <pc:sldMkLst>
          <pc:docMk/>
          <pc:sldMk cId="1670031655" sldId="329"/>
        </pc:sldMkLst>
        <pc:spChg chg="mod">
          <ac:chgData name="El Richistrón INC." userId="6b029731e0022b35" providerId="LiveId" clId="{264BAD0A-09AF-4087-97B4-93BAB2D1547C}" dt="2021-12-07T08:15:31.564" v="1071" actId="20577"/>
          <ac:spMkLst>
            <pc:docMk/>
            <pc:sldMk cId="1670031655" sldId="329"/>
            <ac:spMk id="2" creationId="{0CCFC4EB-4F6C-434E-A52E-D8A935067883}"/>
          </ac:spMkLst>
        </pc:spChg>
        <pc:picChg chg="add mod">
          <ac:chgData name="El Richistrón INC." userId="6b029731e0022b35" providerId="LiveId" clId="{264BAD0A-09AF-4087-97B4-93BAB2D1547C}" dt="2021-12-07T08:15:07.179" v="1043" actId="1076"/>
          <ac:picMkLst>
            <pc:docMk/>
            <pc:sldMk cId="1670031655" sldId="329"/>
            <ac:picMk id="2050" creationId="{5CB850B0-EF4D-4C09-9347-73521B00A4CF}"/>
          </ac:picMkLst>
        </pc:picChg>
      </pc:sldChg>
      <pc:sldChg chg="addSp modSp add mod">
        <pc:chgData name="El Richistrón INC." userId="6b029731e0022b35" providerId="LiveId" clId="{264BAD0A-09AF-4087-97B4-93BAB2D1547C}" dt="2021-12-07T08:16:52.721" v="1075"/>
        <pc:sldMkLst>
          <pc:docMk/>
          <pc:sldMk cId="1033545740" sldId="330"/>
        </pc:sldMkLst>
        <pc:spChg chg="mod">
          <ac:chgData name="El Richistrón INC." userId="6b029731e0022b35" providerId="LiveId" clId="{264BAD0A-09AF-4087-97B4-93BAB2D1547C}" dt="2021-12-07T08:16:52.721" v="1075"/>
          <ac:spMkLst>
            <pc:docMk/>
            <pc:sldMk cId="1033545740" sldId="330"/>
            <ac:spMk id="2" creationId="{0CCFC4EB-4F6C-434E-A52E-D8A935067883}"/>
          </ac:spMkLst>
        </pc:spChg>
        <pc:picChg chg="add mod">
          <ac:chgData name="El Richistrón INC." userId="6b029731e0022b35" providerId="LiveId" clId="{264BAD0A-09AF-4087-97B4-93BAB2D1547C}" dt="2021-12-07T08:16:44.047" v="1074" actId="1076"/>
          <ac:picMkLst>
            <pc:docMk/>
            <pc:sldMk cId="1033545740" sldId="330"/>
            <ac:picMk id="3074" creationId="{897E07B2-B7CD-4D44-8D39-B95A6CD033B0}"/>
          </ac:picMkLst>
        </pc:picChg>
      </pc:sldChg>
      <pc:sldChg chg="add del">
        <pc:chgData name="El Richistrón INC." userId="6b029731e0022b35" providerId="LiveId" clId="{264BAD0A-09AF-4087-97B4-93BAB2D1547C}" dt="2021-12-07T08:17:20.168" v="1076" actId="2696"/>
        <pc:sldMkLst>
          <pc:docMk/>
          <pc:sldMk cId="4102854426" sldId="331"/>
        </pc:sldMkLst>
      </pc:sldChg>
      <pc:sldChg chg="add del">
        <pc:chgData name="El Richistrón INC." userId="6b029731e0022b35" providerId="LiveId" clId="{264BAD0A-09AF-4087-97B4-93BAB2D1547C}" dt="2021-12-07T08:17:20.168" v="1076" actId="2696"/>
        <pc:sldMkLst>
          <pc:docMk/>
          <pc:sldMk cId="2742658432" sldId="332"/>
        </pc:sldMkLst>
      </pc:sldChg>
      <pc:sldChg chg="add del">
        <pc:chgData name="El Richistrón INC." userId="6b029731e0022b35" providerId="LiveId" clId="{264BAD0A-09AF-4087-97B4-93BAB2D1547C}" dt="2021-12-07T08:17:20.168" v="1076" actId="2696"/>
        <pc:sldMkLst>
          <pc:docMk/>
          <pc:sldMk cId="3506628246" sldId="333"/>
        </pc:sldMkLst>
      </pc:sldChg>
      <pc:sldChg chg="add del">
        <pc:chgData name="El Richistrón INC." userId="6b029731e0022b35" providerId="LiveId" clId="{264BAD0A-09AF-4087-97B4-93BAB2D1547C}" dt="2021-12-07T08:17:20.168" v="1076" actId="2696"/>
        <pc:sldMkLst>
          <pc:docMk/>
          <pc:sldMk cId="250943485" sldId="334"/>
        </pc:sldMkLst>
      </pc:sldChg>
    </pc:docChg>
  </pc:docChgLst>
  <pc:docChgLst>
    <pc:chgData name="El Richistrón INC." userId="6b029731e0022b35" providerId="LiveId" clId="{A5D4EEAF-301D-40F7-8119-BE7F33A2B836}"/>
    <pc:docChg chg="undo custSel addSld delSld modSld">
      <pc:chgData name="El Richistrón INC." userId="6b029731e0022b35" providerId="LiveId" clId="{A5D4EEAF-301D-40F7-8119-BE7F33A2B836}" dt="2022-01-02T02:42:44.168" v="1166" actId="20577"/>
      <pc:docMkLst>
        <pc:docMk/>
      </pc:docMkLst>
      <pc:sldChg chg="modSp mod">
        <pc:chgData name="El Richistrón INC." userId="6b029731e0022b35" providerId="LiveId" clId="{A5D4EEAF-301D-40F7-8119-BE7F33A2B836}" dt="2021-12-29T03:25:31.573" v="673" actId="20577"/>
        <pc:sldMkLst>
          <pc:docMk/>
          <pc:sldMk cId="0" sldId="259"/>
        </pc:sldMkLst>
        <pc:spChg chg="mod">
          <ac:chgData name="El Richistrón INC." userId="6b029731e0022b35" providerId="LiveId" clId="{A5D4EEAF-301D-40F7-8119-BE7F33A2B836}" dt="2021-12-20T00:12:03.104" v="18" actId="14100"/>
          <ac:spMkLst>
            <pc:docMk/>
            <pc:sldMk cId="0" sldId="259"/>
            <ac:spMk id="128" creationId="{00000000-0000-0000-0000-000000000000}"/>
          </ac:spMkLst>
        </pc:spChg>
        <pc:spChg chg="mod">
          <ac:chgData name="El Richistrón INC." userId="6b029731e0022b35" providerId="LiveId" clId="{A5D4EEAF-301D-40F7-8119-BE7F33A2B836}" dt="2021-12-29T03:25:31.573" v="673" actId="20577"/>
          <ac:spMkLst>
            <pc:docMk/>
            <pc:sldMk cId="0" sldId="259"/>
            <ac:spMk id="129" creationId="{00000000-0000-0000-0000-000000000000}"/>
          </ac:spMkLst>
        </pc:spChg>
      </pc:sldChg>
      <pc:sldChg chg="modSp mod">
        <pc:chgData name="El Richistrón INC." userId="6b029731e0022b35" providerId="LiveId" clId="{A5D4EEAF-301D-40F7-8119-BE7F33A2B836}" dt="2021-12-20T00:14:46.597" v="187" actId="20577"/>
        <pc:sldMkLst>
          <pc:docMk/>
          <pc:sldMk cId="0" sldId="260"/>
        </pc:sldMkLst>
        <pc:spChg chg="mod">
          <ac:chgData name="El Richistrón INC." userId="6b029731e0022b35" providerId="LiveId" clId="{A5D4EEAF-301D-40F7-8119-BE7F33A2B836}" dt="2021-12-20T00:14:46.597" v="187" actId="20577"/>
          <ac:spMkLst>
            <pc:docMk/>
            <pc:sldMk cId="0" sldId="260"/>
            <ac:spMk id="135" creationId="{00000000-0000-0000-0000-000000000000}"/>
          </ac:spMkLst>
        </pc:spChg>
      </pc:sldChg>
      <pc:sldChg chg="modSp mod">
        <pc:chgData name="El Richistrón INC." userId="6b029731e0022b35" providerId="LiveId" clId="{A5D4EEAF-301D-40F7-8119-BE7F33A2B836}" dt="2021-12-29T03:25:50.444" v="675" actId="20577"/>
        <pc:sldMkLst>
          <pc:docMk/>
          <pc:sldMk cId="1038518877" sldId="305"/>
        </pc:sldMkLst>
        <pc:spChg chg="mod">
          <ac:chgData name="El Richistrón INC." userId="6b029731e0022b35" providerId="LiveId" clId="{A5D4EEAF-301D-40F7-8119-BE7F33A2B836}" dt="2021-12-29T03:25:50.444" v="675" actId="20577"/>
          <ac:spMkLst>
            <pc:docMk/>
            <pc:sldMk cId="1038518877" sldId="305"/>
            <ac:spMk id="10" creationId="{05D23871-A754-1043-8EF8-B860E3B2385D}"/>
          </ac:spMkLst>
        </pc:spChg>
      </pc:sldChg>
      <pc:sldChg chg="del">
        <pc:chgData name="El Richistrón INC." userId="6b029731e0022b35" providerId="LiveId" clId="{A5D4EEAF-301D-40F7-8119-BE7F33A2B836}" dt="2021-12-20T00:14:59.014" v="188" actId="47"/>
        <pc:sldMkLst>
          <pc:docMk/>
          <pc:sldMk cId="1693804548" sldId="310"/>
        </pc:sldMkLst>
      </pc:sldChg>
      <pc:sldChg chg="modSp add del mod">
        <pc:chgData name="El Richistrón INC." userId="6b029731e0022b35" providerId="LiveId" clId="{A5D4EEAF-301D-40F7-8119-BE7F33A2B836}" dt="2021-12-20T00:17:51.028" v="259" actId="20577"/>
        <pc:sldMkLst>
          <pc:docMk/>
          <pc:sldMk cId="2908065152" sldId="311"/>
        </pc:sldMkLst>
        <pc:spChg chg="mod">
          <ac:chgData name="El Richistrón INC." userId="6b029731e0022b35" providerId="LiveId" clId="{A5D4EEAF-301D-40F7-8119-BE7F33A2B836}" dt="2021-12-20T00:17:41.291" v="258" actId="20577"/>
          <ac:spMkLst>
            <pc:docMk/>
            <pc:sldMk cId="2908065152" sldId="311"/>
            <ac:spMk id="2" creationId="{0CCFC4EB-4F6C-434E-A52E-D8A935067883}"/>
          </ac:spMkLst>
        </pc:spChg>
        <pc:spChg chg="mod">
          <ac:chgData name="El Richistrón INC." userId="6b029731e0022b35" providerId="LiveId" clId="{A5D4EEAF-301D-40F7-8119-BE7F33A2B836}" dt="2021-12-20T00:17:51.028" v="259" actId="20577"/>
          <ac:spMkLst>
            <pc:docMk/>
            <pc:sldMk cId="2908065152" sldId="311"/>
            <ac:spMk id="10" creationId="{05D23871-A754-1043-8EF8-B860E3B2385D}"/>
          </ac:spMkLst>
        </pc:spChg>
      </pc:sldChg>
      <pc:sldChg chg="del">
        <pc:chgData name="El Richistrón INC." userId="6b029731e0022b35" providerId="LiveId" clId="{A5D4EEAF-301D-40F7-8119-BE7F33A2B836}" dt="2021-12-20T00:27:04.160" v="261" actId="47"/>
        <pc:sldMkLst>
          <pc:docMk/>
          <pc:sldMk cId="2196035604" sldId="312"/>
        </pc:sldMkLst>
      </pc:sldChg>
      <pc:sldChg chg="del">
        <pc:chgData name="El Richistrón INC." userId="6b029731e0022b35" providerId="LiveId" clId="{A5D4EEAF-301D-40F7-8119-BE7F33A2B836}" dt="2021-12-20T00:27:06.815" v="262" actId="47"/>
        <pc:sldMkLst>
          <pc:docMk/>
          <pc:sldMk cId="726798801" sldId="313"/>
        </pc:sldMkLst>
      </pc:sldChg>
      <pc:sldChg chg="del">
        <pc:chgData name="El Richistrón INC." userId="6b029731e0022b35" providerId="LiveId" clId="{A5D4EEAF-301D-40F7-8119-BE7F33A2B836}" dt="2021-12-20T00:27:09.805" v="263" actId="47"/>
        <pc:sldMkLst>
          <pc:docMk/>
          <pc:sldMk cId="1250432870" sldId="314"/>
        </pc:sldMkLst>
      </pc:sldChg>
      <pc:sldChg chg="del">
        <pc:chgData name="El Richistrón INC." userId="6b029731e0022b35" providerId="LiveId" clId="{A5D4EEAF-301D-40F7-8119-BE7F33A2B836}" dt="2021-12-20T00:27:12.030" v="264" actId="47"/>
        <pc:sldMkLst>
          <pc:docMk/>
          <pc:sldMk cId="1114141562" sldId="315"/>
        </pc:sldMkLst>
      </pc:sldChg>
      <pc:sldChg chg="del">
        <pc:chgData name="El Richistrón INC." userId="6b029731e0022b35" providerId="LiveId" clId="{A5D4EEAF-301D-40F7-8119-BE7F33A2B836}" dt="2021-12-20T00:27:14.334" v="265" actId="47"/>
        <pc:sldMkLst>
          <pc:docMk/>
          <pc:sldMk cId="3968955670" sldId="316"/>
        </pc:sldMkLst>
      </pc:sldChg>
      <pc:sldChg chg="del">
        <pc:chgData name="El Richistrón INC." userId="6b029731e0022b35" providerId="LiveId" clId="{A5D4EEAF-301D-40F7-8119-BE7F33A2B836}" dt="2021-12-20T00:27:16.541" v="266" actId="47"/>
        <pc:sldMkLst>
          <pc:docMk/>
          <pc:sldMk cId="251476240" sldId="317"/>
        </pc:sldMkLst>
      </pc:sldChg>
      <pc:sldChg chg="del">
        <pc:chgData name="El Richistrón INC." userId="6b029731e0022b35" providerId="LiveId" clId="{A5D4EEAF-301D-40F7-8119-BE7F33A2B836}" dt="2021-12-20T00:27:19.670" v="267" actId="47"/>
        <pc:sldMkLst>
          <pc:docMk/>
          <pc:sldMk cId="1528328636" sldId="318"/>
        </pc:sldMkLst>
      </pc:sldChg>
      <pc:sldChg chg="del">
        <pc:chgData name="El Richistrón INC." userId="6b029731e0022b35" providerId="LiveId" clId="{A5D4EEAF-301D-40F7-8119-BE7F33A2B836}" dt="2021-12-20T00:27:22.822" v="268" actId="47"/>
        <pc:sldMkLst>
          <pc:docMk/>
          <pc:sldMk cId="110405914" sldId="319"/>
        </pc:sldMkLst>
      </pc:sldChg>
      <pc:sldChg chg="del">
        <pc:chgData name="El Richistrón INC." userId="6b029731e0022b35" providerId="LiveId" clId="{A5D4EEAF-301D-40F7-8119-BE7F33A2B836}" dt="2021-12-20T00:27:25.215" v="269" actId="47"/>
        <pc:sldMkLst>
          <pc:docMk/>
          <pc:sldMk cId="2138881488" sldId="320"/>
        </pc:sldMkLst>
      </pc:sldChg>
      <pc:sldChg chg="del">
        <pc:chgData name="El Richistrón INC." userId="6b029731e0022b35" providerId="LiveId" clId="{A5D4EEAF-301D-40F7-8119-BE7F33A2B836}" dt="2021-12-20T00:27:30.233" v="271" actId="47"/>
        <pc:sldMkLst>
          <pc:docMk/>
          <pc:sldMk cId="2810726090" sldId="321"/>
        </pc:sldMkLst>
      </pc:sldChg>
      <pc:sldChg chg="del">
        <pc:chgData name="El Richistrón INC." userId="6b029731e0022b35" providerId="LiveId" clId="{A5D4EEAF-301D-40F7-8119-BE7F33A2B836}" dt="2021-12-20T00:27:32.887" v="272" actId="47"/>
        <pc:sldMkLst>
          <pc:docMk/>
          <pc:sldMk cId="1169998135" sldId="322"/>
        </pc:sldMkLst>
      </pc:sldChg>
      <pc:sldChg chg="del">
        <pc:chgData name="El Richistrón INC." userId="6b029731e0022b35" providerId="LiveId" clId="{A5D4EEAF-301D-40F7-8119-BE7F33A2B836}" dt="2021-12-20T00:27:35.622" v="273" actId="47"/>
        <pc:sldMkLst>
          <pc:docMk/>
          <pc:sldMk cId="3898525481" sldId="323"/>
        </pc:sldMkLst>
      </pc:sldChg>
      <pc:sldChg chg="del">
        <pc:chgData name="El Richistrón INC." userId="6b029731e0022b35" providerId="LiveId" clId="{A5D4EEAF-301D-40F7-8119-BE7F33A2B836}" dt="2021-12-20T00:27:27.781" v="270" actId="47"/>
        <pc:sldMkLst>
          <pc:docMk/>
          <pc:sldMk cId="1726966998" sldId="324"/>
        </pc:sldMkLst>
      </pc:sldChg>
      <pc:sldChg chg="del">
        <pc:chgData name="El Richistrón INC." userId="6b029731e0022b35" providerId="LiveId" clId="{A5D4EEAF-301D-40F7-8119-BE7F33A2B836}" dt="2021-12-20T00:27:41.221" v="275" actId="47"/>
        <pc:sldMkLst>
          <pc:docMk/>
          <pc:sldMk cId="4015242849" sldId="325"/>
        </pc:sldMkLst>
      </pc:sldChg>
      <pc:sldChg chg="del">
        <pc:chgData name="El Richistrón INC." userId="6b029731e0022b35" providerId="LiveId" clId="{A5D4EEAF-301D-40F7-8119-BE7F33A2B836}" dt="2021-12-20T00:59:53.880" v="637" actId="47"/>
        <pc:sldMkLst>
          <pc:docMk/>
          <pc:sldMk cId="1730226782" sldId="326"/>
        </pc:sldMkLst>
      </pc:sldChg>
      <pc:sldChg chg="del">
        <pc:chgData name="El Richistrón INC." userId="6b029731e0022b35" providerId="LiveId" clId="{A5D4EEAF-301D-40F7-8119-BE7F33A2B836}" dt="2021-12-20T00:27:38.454" v="274" actId="47"/>
        <pc:sldMkLst>
          <pc:docMk/>
          <pc:sldMk cId="3875701689" sldId="327"/>
        </pc:sldMkLst>
      </pc:sldChg>
      <pc:sldChg chg="del">
        <pc:chgData name="El Richistrón INC." userId="6b029731e0022b35" providerId="LiveId" clId="{A5D4EEAF-301D-40F7-8119-BE7F33A2B836}" dt="2021-12-20T00:59:58.104" v="638" actId="47"/>
        <pc:sldMkLst>
          <pc:docMk/>
          <pc:sldMk cId="1784299344" sldId="328"/>
        </pc:sldMkLst>
      </pc:sldChg>
      <pc:sldChg chg="del">
        <pc:chgData name="El Richistrón INC." userId="6b029731e0022b35" providerId="LiveId" clId="{A5D4EEAF-301D-40F7-8119-BE7F33A2B836}" dt="2021-12-20T01:00:00.816" v="639" actId="47"/>
        <pc:sldMkLst>
          <pc:docMk/>
          <pc:sldMk cId="1670031655" sldId="329"/>
        </pc:sldMkLst>
      </pc:sldChg>
      <pc:sldChg chg="del">
        <pc:chgData name="El Richistrón INC." userId="6b029731e0022b35" providerId="LiveId" clId="{A5D4EEAF-301D-40F7-8119-BE7F33A2B836}" dt="2021-12-20T01:00:02.921" v="640" actId="47"/>
        <pc:sldMkLst>
          <pc:docMk/>
          <pc:sldMk cId="1033545740" sldId="330"/>
        </pc:sldMkLst>
      </pc:sldChg>
      <pc:sldChg chg="modSp add mod">
        <pc:chgData name="El Richistrón INC." userId="6b029731e0022b35" providerId="LiveId" clId="{A5D4EEAF-301D-40F7-8119-BE7F33A2B836}" dt="2021-12-20T00:17:26.085" v="233" actId="20577"/>
        <pc:sldMkLst>
          <pc:docMk/>
          <pc:sldMk cId="2730145610" sldId="331"/>
        </pc:sldMkLst>
        <pc:spChg chg="mod">
          <ac:chgData name="El Richistrón INC." userId="6b029731e0022b35" providerId="LiveId" clId="{A5D4EEAF-301D-40F7-8119-BE7F33A2B836}" dt="2021-12-20T00:17:26.085" v="233" actId="20577"/>
          <ac:spMkLst>
            <pc:docMk/>
            <pc:sldMk cId="2730145610" sldId="331"/>
            <ac:spMk id="2" creationId="{0CCFC4EB-4F6C-434E-A52E-D8A935067883}"/>
          </ac:spMkLst>
        </pc:spChg>
        <pc:spChg chg="mod">
          <ac:chgData name="El Richistrón INC." userId="6b029731e0022b35" providerId="LiveId" clId="{A5D4EEAF-301D-40F7-8119-BE7F33A2B836}" dt="2021-12-20T00:17:19.398" v="216" actId="20577"/>
          <ac:spMkLst>
            <pc:docMk/>
            <pc:sldMk cId="2730145610" sldId="331"/>
            <ac:spMk id="10" creationId="{05D23871-A754-1043-8EF8-B860E3B2385D}"/>
          </ac:spMkLst>
        </pc:spChg>
      </pc:sldChg>
      <pc:sldChg chg="modSp add mod">
        <pc:chgData name="El Richistrón INC." userId="6b029731e0022b35" providerId="LiveId" clId="{A5D4EEAF-301D-40F7-8119-BE7F33A2B836}" dt="2021-12-29T03:26:46.292" v="677" actId="20577"/>
        <pc:sldMkLst>
          <pc:docMk/>
          <pc:sldMk cId="1914756956" sldId="332"/>
        </pc:sldMkLst>
        <pc:spChg chg="mod">
          <ac:chgData name="El Richistrón INC." userId="6b029731e0022b35" providerId="LiveId" clId="{A5D4EEAF-301D-40F7-8119-BE7F33A2B836}" dt="2021-12-29T03:26:46.292" v="677" actId="20577"/>
          <ac:spMkLst>
            <pc:docMk/>
            <pc:sldMk cId="1914756956" sldId="332"/>
            <ac:spMk id="2" creationId="{0CCFC4EB-4F6C-434E-A52E-D8A935067883}"/>
          </ac:spMkLst>
        </pc:spChg>
        <pc:spChg chg="mod">
          <ac:chgData name="El Richistrón INC." userId="6b029731e0022b35" providerId="LiveId" clId="{A5D4EEAF-301D-40F7-8119-BE7F33A2B836}" dt="2021-12-20T00:56:32.439" v="563" actId="20577"/>
          <ac:spMkLst>
            <pc:docMk/>
            <pc:sldMk cId="1914756956" sldId="332"/>
            <ac:spMk id="10" creationId="{05D23871-A754-1043-8EF8-B860E3B2385D}"/>
          </ac:spMkLst>
        </pc:spChg>
      </pc:sldChg>
      <pc:sldChg chg="modSp add mod">
        <pc:chgData name="El Richistrón INC." userId="6b029731e0022b35" providerId="LiveId" clId="{A5D4EEAF-301D-40F7-8119-BE7F33A2B836}" dt="2021-12-20T00:31:47.242" v="312"/>
        <pc:sldMkLst>
          <pc:docMk/>
          <pc:sldMk cId="1500762340" sldId="333"/>
        </pc:sldMkLst>
        <pc:spChg chg="mod">
          <ac:chgData name="El Richistrón INC." userId="6b029731e0022b35" providerId="LiveId" clId="{A5D4EEAF-301D-40F7-8119-BE7F33A2B836}" dt="2021-12-20T00:30:59.218" v="310" actId="20577"/>
          <ac:spMkLst>
            <pc:docMk/>
            <pc:sldMk cId="1500762340" sldId="333"/>
            <ac:spMk id="2" creationId="{0CCFC4EB-4F6C-434E-A52E-D8A935067883}"/>
          </ac:spMkLst>
        </pc:spChg>
        <pc:spChg chg="mod">
          <ac:chgData name="El Richistrón INC." userId="6b029731e0022b35" providerId="LiveId" clId="{A5D4EEAF-301D-40F7-8119-BE7F33A2B836}" dt="2021-12-20T00:31:47.242" v="312"/>
          <ac:spMkLst>
            <pc:docMk/>
            <pc:sldMk cId="1500762340" sldId="333"/>
            <ac:spMk id="10" creationId="{05D23871-A754-1043-8EF8-B860E3B2385D}"/>
          </ac:spMkLst>
        </pc:spChg>
      </pc:sldChg>
      <pc:sldChg chg="modSp add mod">
        <pc:chgData name="El Richistrón INC." userId="6b029731e0022b35" providerId="LiveId" clId="{A5D4EEAF-301D-40F7-8119-BE7F33A2B836}" dt="2021-12-20T00:32:49.680" v="330"/>
        <pc:sldMkLst>
          <pc:docMk/>
          <pc:sldMk cId="1092213703" sldId="334"/>
        </pc:sldMkLst>
        <pc:spChg chg="mod">
          <ac:chgData name="El Richistrón INC." userId="6b029731e0022b35" providerId="LiveId" clId="{A5D4EEAF-301D-40F7-8119-BE7F33A2B836}" dt="2021-12-20T00:32:18.200" v="328" actId="20577"/>
          <ac:spMkLst>
            <pc:docMk/>
            <pc:sldMk cId="1092213703" sldId="334"/>
            <ac:spMk id="2" creationId="{0CCFC4EB-4F6C-434E-A52E-D8A935067883}"/>
          </ac:spMkLst>
        </pc:spChg>
        <pc:spChg chg="mod">
          <ac:chgData name="El Richistrón INC." userId="6b029731e0022b35" providerId="LiveId" clId="{A5D4EEAF-301D-40F7-8119-BE7F33A2B836}" dt="2021-12-20T00:32:49.680" v="330"/>
          <ac:spMkLst>
            <pc:docMk/>
            <pc:sldMk cId="1092213703" sldId="334"/>
            <ac:spMk id="10" creationId="{05D23871-A754-1043-8EF8-B860E3B2385D}"/>
          </ac:spMkLst>
        </pc:spChg>
      </pc:sldChg>
      <pc:sldChg chg="modSp add mod">
        <pc:chgData name="El Richistrón INC." userId="6b029731e0022b35" providerId="LiveId" clId="{A5D4EEAF-301D-40F7-8119-BE7F33A2B836}" dt="2021-12-20T00:35:21.330" v="352"/>
        <pc:sldMkLst>
          <pc:docMk/>
          <pc:sldMk cId="1836817483" sldId="335"/>
        </pc:sldMkLst>
        <pc:spChg chg="mod">
          <ac:chgData name="El Richistrón INC." userId="6b029731e0022b35" providerId="LiveId" clId="{A5D4EEAF-301D-40F7-8119-BE7F33A2B836}" dt="2021-12-20T00:35:10.080" v="351" actId="20577"/>
          <ac:spMkLst>
            <pc:docMk/>
            <pc:sldMk cId="1836817483" sldId="335"/>
            <ac:spMk id="2" creationId="{0CCFC4EB-4F6C-434E-A52E-D8A935067883}"/>
          </ac:spMkLst>
        </pc:spChg>
        <pc:spChg chg="mod">
          <ac:chgData name="El Richistrón INC." userId="6b029731e0022b35" providerId="LiveId" clId="{A5D4EEAF-301D-40F7-8119-BE7F33A2B836}" dt="2021-12-20T00:35:21.330" v="352"/>
          <ac:spMkLst>
            <pc:docMk/>
            <pc:sldMk cId="1836817483" sldId="335"/>
            <ac:spMk id="10" creationId="{05D23871-A754-1043-8EF8-B860E3B2385D}"/>
          </ac:spMkLst>
        </pc:spChg>
      </pc:sldChg>
      <pc:sldChg chg="modSp add mod">
        <pc:chgData name="El Richistrón INC." userId="6b029731e0022b35" providerId="LiveId" clId="{A5D4EEAF-301D-40F7-8119-BE7F33A2B836}" dt="2021-12-20T00:50:50.065" v="387" actId="15"/>
        <pc:sldMkLst>
          <pc:docMk/>
          <pc:sldMk cId="3085680860" sldId="336"/>
        </pc:sldMkLst>
        <pc:spChg chg="mod">
          <ac:chgData name="El Richistrón INC." userId="6b029731e0022b35" providerId="LiveId" clId="{A5D4EEAF-301D-40F7-8119-BE7F33A2B836}" dt="2021-12-20T00:45:38.673" v="380" actId="20577"/>
          <ac:spMkLst>
            <pc:docMk/>
            <pc:sldMk cId="3085680860" sldId="336"/>
            <ac:spMk id="2" creationId="{0CCFC4EB-4F6C-434E-A52E-D8A935067883}"/>
          </ac:spMkLst>
        </pc:spChg>
        <pc:spChg chg="mod">
          <ac:chgData name="El Richistrón INC." userId="6b029731e0022b35" providerId="LiveId" clId="{A5D4EEAF-301D-40F7-8119-BE7F33A2B836}" dt="2021-12-20T00:50:50.065" v="387" actId="15"/>
          <ac:spMkLst>
            <pc:docMk/>
            <pc:sldMk cId="3085680860" sldId="336"/>
            <ac:spMk id="10" creationId="{05D23871-A754-1043-8EF8-B860E3B2385D}"/>
          </ac:spMkLst>
        </pc:spChg>
      </pc:sldChg>
      <pc:sldChg chg="modSp add mod">
        <pc:chgData name="El Richistrón INC." userId="6b029731e0022b35" providerId="LiveId" clId="{A5D4EEAF-301D-40F7-8119-BE7F33A2B836}" dt="2021-12-20T00:52:13.693" v="432" actId="20577"/>
        <pc:sldMkLst>
          <pc:docMk/>
          <pc:sldMk cId="556599022" sldId="337"/>
        </pc:sldMkLst>
        <pc:spChg chg="mod">
          <ac:chgData name="El Richistrón INC." userId="6b029731e0022b35" providerId="LiveId" clId="{A5D4EEAF-301D-40F7-8119-BE7F33A2B836}" dt="2021-12-20T00:52:13.693" v="432" actId="20577"/>
          <ac:spMkLst>
            <pc:docMk/>
            <pc:sldMk cId="556599022" sldId="337"/>
            <ac:spMk id="2" creationId="{0CCFC4EB-4F6C-434E-A52E-D8A935067883}"/>
          </ac:spMkLst>
        </pc:spChg>
        <pc:spChg chg="mod">
          <ac:chgData name="El Richistrón INC." userId="6b029731e0022b35" providerId="LiveId" clId="{A5D4EEAF-301D-40F7-8119-BE7F33A2B836}" dt="2021-12-20T00:51:46.647" v="410"/>
          <ac:spMkLst>
            <pc:docMk/>
            <pc:sldMk cId="556599022" sldId="337"/>
            <ac:spMk id="10" creationId="{05D23871-A754-1043-8EF8-B860E3B2385D}"/>
          </ac:spMkLst>
        </pc:spChg>
      </pc:sldChg>
      <pc:sldChg chg="modSp add mod">
        <pc:chgData name="El Richistrón INC." userId="6b029731e0022b35" providerId="LiveId" clId="{A5D4EEAF-301D-40F7-8119-BE7F33A2B836}" dt="2021-12-20T00:53:09.430" v="455" actId="15"/>
        <pc:sldMkLst>
          <pc:docMk/>
          <pc:sldMk cId="3144002469" sldId="338"/>
        </pc:sldMkLst>
        <pc:spChg chg="mod">
          <ac:chgData name="El Richistrón INC." userId="6b029731e0022b35" providerId="LiveId" clId="{A5D4EEAF-301D-40F7-8119-BE7F33A2B836}" dt="2021-12-20T00:52:08.469" v="431" actId="20577"/>
          <ac:spMkLst>
            <pc:docMk/>
            <pc:sldMk cId="3144002469" sldId="338"/>
            <ac:spMk id="2" creationId="{0CCFC4EB-4F6C-434E-A52E-D8A935067883}"/>
          </ac:spMkLst>
        </pc:spChg>
        <pc:spChg chg="mod">
          <ac:chgData name="El Richistrón INC." userId="6b029731e0022b35" providerId="LiveId" clId="{A5D4EEAF-301D-40F7-8119-BE7F33A2B836}" dt="2021-12-20T00:53:09.430" v="455" actId="15"/>
          <ac:spMkLst>
            <pc:docMk/>
            <pc:sldMk cId="3144002469" sldId="338"/>
            <ac:spMk id="10" creationId="{05D23871-A754-1043-8EF8-B860E3B2385D}"/>
          </ac:spMkLst>
        </pc:spChg>
      </pc:sldChg>
      <pc:sldChg chg="modSp add mod">
        <pc:chgData name="El Richistrón INC." userId="6b029731e0022b35" providerId="LiveId" clId="{A5D4EEAF-301D-40F7-8119-BE7F33A2B836}" dt="2021-12-20T00:54:21.515" v="485"/>
        <pc:sldMkLst>
          <pc:docMk/>
          <pc:sldMk cId="3462167365" sldId="339"/>
        </pc:sldMkLst>
        <pc:spChg chg="mod">
          <ac:chgData name="El Richistrón INC." userId="6b029731e0022b35" providerId="LiveId" clId="{A5D4EEAF-301D-40F7-8119-BE7F33A2B836}" dt="2021-12-20T00:53:38.582" v="470" actId="20577"/>
          <ac:spMkLst>
            <pc:docMk/>
            <pc:sldMk cId="3462167365" sldId="339"/>
            <ac:spMk id="2" creationId="{0CCFC4EB-4F6C-434E-A52E-D8A935067883}"/>
          </ac:spMkLst>
        </pc:spChg>
        <pc:spChg chg="mod">
          <ac:chgData name="El Richistrón INC." userId="6b029731e0022b35" providerId="LiveId" clId="{A5D4EEAF-301D-40F7-8119-BE7F33A2B836}" dt="2021-12-20T00:54:21.515" v="485"/>
          <ac:spMkLst>
            <pc:docMk/>
            <pc:sldMk cId="3462167365" sldId="339"/>
            <ac:spMk id="10" creationId="{05D23871-A754-1043-8EF8-B860E3B2385D}"/>
          </ac:spMkLst>
        </pc:spChg>
      </pc:sldChg>
      <pc:sldChg chg="modSp add del mod">
        <pc:chgData name="El Richistrón INC." userId="6b029731e0022b35" providerId="LiveId" clId="{A5D4EEAF-301D-40F7-8119-BE7F33A2B836}" dt="2021-12-29T04:26:35.977" v="859" actId="2696"/>
        <pc:sldMkLst>
          <pc:docMk/>
          <pc:sldMk cId="3655795023" sldId="340"/>
        </pc:sldMkLst>
        <pc:spChg chg="mod">
          <ac:chgData name="El Richistrón INC." userId="6b029731e0022b35" providerId="LiveId" clId="{A5D4EEAF-301D-40F7-8119-BE7F33A2B836}" dt="2021-12-29T04:24:21.006" v="769" actId="20577"/>
          <ac:spMkLst>
            <pc:docMk/>
            <pc:sldMk cId="3655795023" sldId="340"/>
            <ac:spMk id="2" creationId="{0CCFC4EB-4F6C-434E-A52E-D8A935067883}"/>
          </ac:spMkLst>
        </pc:spChg>
        <pc:spChg chg="mod">
          <ac:chgData name="El Richistrón INC." userId="6b029731e0022b35" providerId="LiveId" clId="{A5D4EEAF-301D-40F7-8119-BE7F33A2B836}" dt="2021-12-29T04:25:17.217" v="838" actId="20577"/>
          <ac:spMkLst>
            <pc:docMk/>
            <pc:sldMk cId="3655795023" sldId="340"/>
            <ac:spMk id="10" creationId="{05D23871-A754-1043-8EF8-B860E3B2385D}"/>
          </ac:spMkLst>
        </pc:spChg>
      </pc:sldChg>
      <pc:sldChg chg="modSp add mod modNotesTx">
        <pc:chgData name="El Richistrón INC." userId="6b029731e0022b35" providerId="LiveId" clId="{A5D4EEAF-301D-40F7-8119-BE7F33A2B836}" dt="2022-01-02T02:34:03.336" v="1046" actId="20577"/>
        <pc:sldMkLst>
          <pc:docMk/>
          <pc:sldMk cId="3510578855" sldId="341"/>
        </pc:sldMkLst>
        <pc:spChg chg="mod">
          <ac:chgData name="El Richistrón INC." userId="6b029731e0022b35" providerId="LiveId" clId="{A5D4EEAF-301D-40F7-8119-BE7F33A2B836}" dt="2021-12-29T04:26:03.246" v="841"/>
          <ac:spMkLst>
            <pc:docMk/>
            <pc:sldMk cId="3510578855" sldId="341"/>
            <ac:spMk id="2" creationId="{0CCFC4EB-4F6C-434E-A52E-D8A935067883}"/>
          </ac:spMkLst>
        </pc:spChg>
        <pc:spChg chg="mod">
          <ac:chgData name="El Richistrón INC." userId="6b029731e0022b35" providerId="LiveId" clId="{A5D4EEAF-301D-40F7-8119-BE7F33A2B836}" dt="2022-01-02T02:34:03.336" v="1046" actId="20577"/>
          <ac:spMkLst>
            <pc:docMk/>
            <pc:sldMk cId="3510578855" sldId="341"/>
            <ac:spMk id="10" creationId="{05D23871-A754-1043-8EF8-B860E3B2385D}"/>
          </ac:spMkLst>
        </pc:spChg>
      </pc:sldChg>
      <pc:sldChg chg="modSp add del mod">
        <pc:chgData name="El Richistrón INC." userId="6b029731e0022b35" providerId="LiveId" clId="{A5D4EEAF-301D-40F7-8119-BE7F33A2B836}" dt="2022-01-02T02:40:42.632" v="1061" actId="2696"/>
        <pc:sldMkLst>
          <pc:docMk/>
          <pc:sldMk cId="257073889" sldId="342"/>
        </pc:sldMkLst>
        <pc:spChg chg="mod">
          <ac:chgData name="El Richistrón INC." userId="6b029731e0022b35" providerId="LiveId" clId="{A5D4EEAF-301D-40F7-8119-BE7F33A2B836}" dt="2022-01-02T02:35:21.007" v="1060" actId="20577"/>
          <ac:spMkLst>
            <pc:docMk/>
            <pc:sldMk cId="257073889" sldId="342"/>
            <ac:spMk id="2" creationId="{0CCFC4EB-4F6C-434E-A52E-D8A935067883}"/>
          </ac:spMkLst>
        </pc:spChg>
      </pc:sldChg>
      <pc:sldChg chg="modSp add mod modNotesTx">
        <pc:chgData name="El Richistrón INC." userId="6b029731e0022b35" providerId="LiveId" clId="{A5D4EEAF-301D-40F7-8119-BE7F33A2B836}" dt="2022-01-02T02:42:44.168" v="1166" actId="20577"/>
        <pc:sldMkLst>
          <pc:docMk/>
          <pc:sldMk cId="4231448958" sldId="342"/>
        </pc:sldMkLst>
        <pc:spChg chg="mod">
          <ac:chgData name="El Richistrón INC." userId="6b029731e0022b35" providerId="LiveId" clId="{A5D4EEAF-301D-40F7-8119-BE7F33A2B836}" dt="2022-01-02T02:41:34.949" v="1106" actId="20577"/>
          <ac:spMkLst>
            <pc:docMk/>
            <pc:sldMk cId="4231448958" sldId="342"/>
            <ac:spMk id="2" creationId="{0CCFC4EB-4F6C-434E-A52E-D8A935067883}"/>
          </ac:spMkLst>
        </pc:spChg>
        <pc:spChg chg="mod">
          <ac:chgData name="El Richistrón INC." userId="6b029731e0022b35" providerId="LiveId" clId="{A5D4EEAF-301D-40F7-8119-BE7F33A2B836}" dt="2022-01-02T02:42:11.455" v="1165" actId="313"/>
          <ac:spMkLst>
            <pc:docMk/>
            <pc:sldMk cId="4231448958" sldId="342"/>
            <ac:spMk id="10" creationId="{05D23871-A754-1043-8EF8-B860E3B238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dirty="0"/>
              <a:t>Deadline fire, when everyone wants to merge on the same day. </a:t>
            </a:r>
          </a:p>
        </p:txBody>
      </p:sp>
    </p:spTree>
    <p:extLst>
      <p:ext uri="{BB962C8B-B14F-4D97-AF65-F5344CB8AC3E}">
        <p14:creationId xmlns:p14="http://schemas.microsoft.com/office/powerpoint/2010/main" val="40038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17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1C325F"/>
          </a:solidFill>
          <a:ln>
            <a:noFill/>
          </a:ln>
        </p:spPr>
      </p:sp>
      <p:sp>
        <p:nvSpPr>
          <p:cNvPr id="11" name="Google Shape;11;p2"/>
          <p:cNvSpPr/>
          <p:nvPr/>
        </p:nvSpPr>
        <p:spPr>
          <a:xfrm flipH="1">
            <a:off x="-418950" y="4394400"/>
            <a:ext cx="8172300" cy="749100"/>
          </a:xfrm>
          <a:prstGeom prst="parallelogram">
            <a:avLst>
              <a:gd name="adj" fmla="val 51542"/>
            </a:avLst>
          </a:prstGeom>
          <a:solidFill>
            <a:srgbClr val="60749C">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028475" y="416640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C325F"/>
              </a:solidFill>
            </a:endParaRPr>
          </a:p>
        </p:txBody>
      </p:sp>
      <p:sp>
        <p:nvSpPr>
          <p:cNvPr id="13" name="Google Shape;13;p2"/>
          <p:cNvSpPr txBox="1">
            <a:spLocks noGrp="1"/>
          </p:cNvSpPr>
          <p:nvPr>
            <p:ph type="ctrTitle"/>
          </p:nvPr>
        </p:nvSpPr>
        <p:spPr>
          <a:xfrm>
            <a:off x="339075" y="0"/>
            <a:ext cx="6555000" cy="4020000"/>
          </a:xfrm>
          <a:prstGeom prst="rect">
            <a:avLst/>
          </a:prstGeom>
        </p:spPr>
        <p:txBody>
          <a:bodyPr spcFirstLastPara="1" wrap="square" lIns="91425" tIns="91425" rIns="91425" bIns="91425" anchor="b" anchorCtr="0">
            <a:noAutofit/>
          </a:bodyPr>
          <a:lstStyle>
            <a:lvl1pPr lvl="0">
              <a:spcBef>
                <a:spcPts val="0"/>
              </a:spcBef>
              <a:spcAft>
                <a:spcPts val="0"/>
              </a:spcAft>
              <a:buClr>
                <a:srgbClr val="1C325F"/>
              </a:buClr>
              <a:buSzPts val="5200"/>
              <a:buFont typeface="Raleway"/>
              <a:buNone/>
              <a:defRPr sz="5200">
                <a:solidFill>
                  <a:srgbClr val="1C325F"/>
                </a:solidFill>
                <a:latin typeface="Raleway"/>
                <a:ea typeface="Raleway"/>
                <a:cs typeface="Raleway"/>
                <a:sym typeface="Raleway"/>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1C325F"/>
        </a:solidFill>
        <a:effectLst/>
      </p:bgPr>
    </p:bg>
    <p:spTree>
      <p:nvGrpSpPr>
        <p:cNvPr id="1" name="Shape 14"/>
        <p:cNvGrpSpPr/>
        <p:nvPr/>
      </p:nvGrpSpPr>
      <p:grpSpPr>
        <a:xfrm>
          <a:off x="0" y="0"/>
          <a:ext cx="0" cy="0"/>
          <a:chOff x="0" y="0"/>
          <a:chExt cx="0" cy="0"/>
        </a:xfrm>
      </p:grpSpPr>
      <p:sp>
        <p:nvSpPr>
          <p:cNvPr id="15" name="Google Shape;15;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60749C">
              <a:alpha val="17690"/>
            </a:srgbClr>
          </a:solidFill>
          <a:ln>
            <a:noFill/>
          </a:ln>
        </p:spPr>
      </p:sp>
      <p:sp>
        <p:nvSpPr>
          <p:cNvPr id="16" name="Google Shape;16;p3"/>
          <p:cNvSpPr/>
          <p:nvPr/>
        </p:nvSpPr>
        <p:spPr>
          <a:xfrm flipH="1">
            <a:off x="-418950" y="4394400"/>
            <a:ext cx="8172300" cy="749100"/>
          </a:xfrm>
          <a:prstGeom prst="parallelogram">
            <a:avLst>
              <a:gd name="adj" fmla="val 51542"/>
            </a:avLst>
          </a:prstGeom>
          <a:solidFill>
            <a:srgbClr val="67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p:nvPr/>
        </p:nvSpPr>
        <p:spPr>
          <a:xfrm flipH="1">
            <a:off x="1028475" y="416640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Raleway"/>
              <a:buNone/>
              <a:defRPr sz="4800">
                <a:latin typeface="Raleway"/>
                <a:ea typeface="Raleway"/>
                <a:cs typeface="Raleway"/>
                <a:sym typeface="Raleway"/>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 name="Google Shape;19;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Font typeface="Raleway"/>
              <a:buNone/>
              <a:defRPr sz="2400">
                <a:solidFill>
                  <a:schemeClr val="lt1"/>
                </a:solidFill>
                <a:latin typeface="Raleway"/>
                <a:ea typeface="Raleway"/>
                <a:cs typeface="Raleway"/>
                <a:sym typeface="Raleway"/>
              </a:defRPr>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otcamp">
  <p:cSld name="TITLE_1_1">
    <p:spTree>
      <p:nvGrpSpPr>
        <p:cNvPr id="1" name="Shape 20"/>
        <p:cNvGrpSpPr/>
        <p:nvPr/>
      </p:nvGrpSpPr>
      <p:grpSpPr>
        <a:xfrm>
          <a:off x="0" y="0"/>
          <a:ext cx="0" cy="0"/>
          <a:chOff x="0" y="0"/>
          <a:chExt cx="0" cy="0"/>
        </a:xfrm>
      </p:grpSpPr>
      <p:sp>
        <p:nvSpPr>
          <p:cNvPr id="21" name="Google Shape;21;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2" name="Google Shape;22;p4"/>
          <p:cNvSpPr/>
          <p:nvPr/>
        </p:nvSpPr>
        <p:spPr>
          <a:xfrm flipH="1">
            <a:off x="-647600" y="-14750"/>
            <a:ext cx="24819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C325F"/>
              </a:solidFill>
            </a:endParaRPr>
          </a:p>
        </p:txBody>
      </p:sp>
      <p:sp>
        <p:nvSpPr>
          <p:cNvPr id="23" name="Google Shape;23;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solidFill>
                  <a:srgbClr val="1C325F"/>
                </a:solidFill>
              </a:defRPr>
            </a:lvl1pPr>
            <a:lvl2pPr marL="914400" lvl="1" indent="-457200" rtl="0">
              <a:spcBef>
                <a:spcPts val="0"/>
              </a:spcBef>
              <a:spcAft>
                <a:spcPts val="0"/>
              </a:spcAft>
              <a:buSzPts val="3600"/>
              <a:buChar char="▹"/>
              <a:defRPr sz="3600" i="1">
                <a:solidFill>
                  <a:srgbClr val="1C325F"/>
                </a:solidFill>
              </a:defRPr>
            </a:lvl2pPr>
            <a:lvl3pPr marL="1371600" lvl="2" indent="-457200" rtl="0">
              <a:spcBef>
                <a:spcPts val="0"/>
              </a:spcBef>
              <a:spcAft>
                <a:spcPts val="0"/>
              </a:spcAft>
              <a:buClr>
                <a:srgbClr val="1C325F"/>
              </a:buClr>
              <a:buSzPts val="3600"/>
              <a:buChar char="▹"/>
              <a:defRPr sz="3600" i="1">
                <a:solidFill>
                  <a:srgbClr val="1C325F"/>
                </a:solidFill>
              </a:defRPr>
            </a:lvl3pPr>
            <a:lvl4pPr marL="1828800" lvl="3" indent="-457200" rtl="0">
              <a:spcBef>
                <a:spcPts val="0"/>
              </a:spcBef>
              <a:spcAft>
                <a:spcPts val="0"/>
              </a:spcAft>
              <a:buClr>
                <a:srgbClr val="1C325F"/>
              </a:buClr>
              <a:buSzPts val="3600"/>
              <a:buChar char="▹"/>
              <a:defRPr sz="3600" i="1">
                <a:solidFill>
                  <a:srgbClr val="1C325F"/>
                </a:solidFill>
              </a:defRPr>
            </a:lvl4pPr>
            <a:lvl5pPr marL="2286000" lvl="4" indent="-457200" rtl="0">
              <a:spcBef>
                <a:spcPts val="0"/>
              </a:spcBef>
              <a:spcAft>
                <a:spcPts val="0"/>
              </a:spcAft>
              <a:buClr>
                <a:srgbClr val="1C325F"/>
              </a:buClr>
              <a:buSzPts val="3600"/>
              <a:buChar char="▹"/>
              <a:defRPr sz="3600" i="1">
                <a:solidFill>
                  <a:srgbClr val="1C325F"/>
                </a:solidFill>
              </a:defRPr>
            </a:lvl5pPr>
            <a:lvl6pPr marL="2743200" lvl="5" indent="-457200" rtl="0">
              <a:spcBef>
                <a:spcPts val="0"/>
              </a:spcBef>
              <a:spcAft>
                <a:spcPts val="0"/>
              </a:spcAft>
              <a:buClr>
                <a:srgbClr val="1C325F"/>
              </a:buClr>
              <a:buSzPts val="3600"/>
              <a:buChar char="▹"/>
              <a:defRPr sz="3600" i="1">
                <a:solidFill>
                  <a:srgbClr val="1C325F"/>
                </a:solidFill>
              </a:defRPr>
            </a:lvl6pPr>
            <a:lvl7pPr marL="3200400" lvl="6" indent="-457200" rtl="0">
              <a:spcBef>
                <a:spcPts val="0"/>
              </a:spcBef>
              <a:spcAft>
                <a:spcPts val="0"/>
              </a:spcAft>
              <a:buClr>
                <a:srgbClr val="1C325F"/>
              </a:buClr>
              <a:buSzPts val="3600"/>
              <a:buChar char="▹"/>
              <a:defRPr sz="3600" i="1">
                <a:solidFill>
                  <a:srgbClr val="1C325F"/>
                </a:solidFill>
              </a:defRPr>
            </a:lvl7pPr>
            <a:lvl8pPr marL="3657600" lvl="7" indent="-457200" rtl="0">
              <a:spcBef>
                <a:spcPts val="0"/>
              </a:spcBef>
              <a:spcAft>
                <a:spcPts val="0"/>
              </a:spcAft>
              <a:buClr>
                <a:srgbClr val="1C325F"/>
              </a:buClr>
              <a:buSzPts val="3600"/>
              <a:buChar char="▹"/>
              <a:defRPr sz="3600" i="1">
                <a:solidFill>
                  <a:srgbClr val="1C325F"/>
                </a:solidFill>
              </a:defRPr>
            </a:lvl8pPr>
            <a:lvl9pPr marL="4114800" lvl="8" indent="-457200">
              <a:spcBef>
                <a:spcPts val="0"/>
              </a:spcBef>
              <a:spcAft>
                <a:spcPts val="0"/>
              </a:spcAft>
              <a:buClr>
                <a:srgbClr val="1C325F"/>
              </a:buClr>
              <a:buSzPts val="3600"/>
              <a:buChar char="▹"/>
              <a:defRPr sz="3600" i="1">
                <a:solidFill>
                  <a:srgbClr val="1C325F"/>
                </a:solidFill>
              </a:defRPr>
            </a:lvl9pPr>
          </a:lstStyle>
          <a:p>
            <a:endParaRPr/>
          </a:p>
        </p:txBody>
      </p:sp>
      <p:sp>
        <p:nvSpPr>
          <p:cNvPr id="24" name="Google Shape;24;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5" name="Google Shape;25;p4"/>
          <p:cNvSpPr/>
          <p:nvPr/>
        </p:nvSpPr>
        <p:spPr>
          <a:xfrm flipH="1">
            <a:off x="1440947" y="-14750"/>
            <a:ext cx="7458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6957299" y="4394650"/>
            <a:ext cx="26439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8" name="Google Shape;28;p4"/>
          <p:cNvSpPr/>
          <p:nvPr/>
        </p:nvSpPr>
        <p:spPr>
          <a:xfrm flipH="1">
            <a:off x="6626547" y="4394650"/>
            <a:ext cx="7458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903537" y="-38100"/>
            <a:ext cx="10524355" cy="5214650"/>
            <a:chOff x="-903537" y="-38100"/>
            <a:chExt cx="10524355" cy="521465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2" name="Google Shape;32;p5"/>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1104900" y="275400"/>
            <a:ext cx="6724500" cy="7491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Font typeface="Raleway"/>
              <a:buNone/>
              <a:defRPr>
                <a:latin typeface="Raleway"/>
                <a:ea typeface="Raleway"/>
                <a:cs typeface="Raleway"/>
                <a:sym typeface="Raleway"/>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solidFill>
                  <a:srgbClr val="1C325F"/>
                </a:solidFill>
              </a:defRPr>
            </a:lvl1pPr>
            <a:lvl2pPr marL="914400" lvl="1" indent="-381000">
              <a:spcBef>
                <a:spcPts val="0"/>
              </a:spcBef>
              <a:spcAft>
                <a:spcPts val="0"/>
              </a:spcAft>
              <a:buSzPts val="2400"/>
              <a:buChar char="▹"/>
              <a:defRPr>
                <a:solidFill>
                  <a:srgbClr val="1C325F"/>
                </a:solidFill>
              </a:defRPr>
            </a:lvl2pPr>
            <a:lvl3pPr marL="1371600" lvl="2" indent="-381000">
              <a:spcBef>
                <a:spcPts val="0"/>
              </a:spcBef>
              <a:spcAft>
                <a:spcPts val="0"/>
              </a:spcAft>
              <a:buClr>
                <a:srgbClr val="1C325F"/>
              </a:buClr>
              <a:buSzPts val="2400"/>
              <a:buChar char="▹"/>
              <a:defRPr>
                <a:solidFill>
                  <a:srgbClr val="1C325F"/>
                </a:solidFill>
              </a:defRPr>
            </a:lvl3pPr>
            <a:lvl4pPr marL="1828800" lvl="3" indent="-342900">
              <a:spcBef>
                <a:spcPts val="0"/>
              </a:spcBef>
              <a:spcAft>
                <a:spcPts val="0"/>
              </a:spcAft>
              <a:buClr>
                <a:srgbClr val="1C325F"/>
              </a:buClr>
              <a:buSzPts val="1800"/>
              <a:buChar char="▹"/>
              <a:defRPr>
                <a:solidFill>
                  <a:srgbClr val="1C325F"/>
                </a:solidFill>
              </a:defRPr>
            </a:lvl4pPr>
            <a:lvl5pPr marL="2286000" lvl="4" indent="-342900">
              <a:spcBef>
                <a:spcPts val="0"/>
              </a:spcBef>
              <a:spcAft>
                <a:spcPts val="0"/>
              </a:spcAft>
              <a:buClr>
                <a:srgbClr val="1C325F"/>
              </a:buClr>
              <a:buSzPts val="1800"/>
              <a:buChar char="▹"/>
              <a:defRPr>
                <a:solidFill>
                  <a:srgbClr val="1C325F"/>
                </a:solidFill>
              </a:defRPr>
            </a:lvl5pPr>
            <a:lvl6pPr marL="2743200" lvl="5" indent="-342900">
              <a:spcBef>
                <a:spcPts val="0"/>
              </a:spcBef>
              <a:spcAft>
                <a:spcPts val="0"/>
              </a:spcAft>
              <a:buClr>
                <a:srgbClr val="1C325F"/>
              </a:buClr>
              <a:buSzPts val="1800"/>
              <a:buChar char="▹"/>
              <a:defRPr>
                <a:solidFill>
                  <a:srgbClr val="1C325F"/>
                </a:solidFill>
              </a:defRPr>
            </a:lvl6pPr>
            <a:lvl7pPr marL="3200400" lvl="6" indent="-342900">
              <a:spcBef>
                <a:spcPts val="0"/>
              </a:spcBef>
              <a:spcAft>
                <a:spcPts val="0"/>
              </a:spcAft>
              <a:buClr>
                <a:srgbClr val="1C325F"/>
              </a:buClr>
              <a:buSzPts val="1800"/>
              <a:buChar char="▹"/>
              <a:defRPr>
                <a:solidFill>
                  <a:srgbClr val="1C325F"/>
                </a:solidFill>
              </a:defRPr>
            </a:lvl7pPr>
            <a:lvl8pPr marL="3657600" lvl="7" indent="-342900">
              <a:spcBef>
                <a:spcPts val="0"/>
              </a:spcBef>
              <a:spcAft>
                <a:spcPts val="0"/>
              </a:spcAft>
              <a:buClr>
                <a:srgbClr val="1C325F"/>
              </a:buClr>
              <a:buSzPts val="1800"/>
              <a:buChar char="▹"/>
              <a:defRPr>
                <a:solidFill>
                  <a:srgbClr val="1C325F"/>
                </a:solidFill>
              </a:defRPr>
            </a:lvl8pPr>
            <a:lvl9pPr marL="4114800" lvl="8" indent="-342900">
              <a:spcBef>
                <a:spcPts val="0"/>
              </a:spcBef>
              <a:spcAft>
                <a:spcPts val="0"/>
              </a:spcAft>
              <a:buClr>
                <a:srgbClr val="1C325F"/>
              </a:buClr>
              <a:buSzPts val="1800"/>
              <a:buChar char="▹"/>
              <a:defRPr>
                <a:solidFill>
                  <a:srgbClr val="1C325F"/>
                </a:solidFill>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6" name="Google Shape;86;p10"/>
          <p:cNvSpPr/>
          <p:nvPr/>
        </p:nvSpPr>
        <p:spPr>
          <a:xfrm flipH="1">
            <a:off x="742953" y="4406300"/>
            <a:ext cx="75057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flipH="1">
            <a:off x="7861618" y="4406300"/>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1" name="Google Shape;91;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1C325F"/>
        </a:solidFill>
        <a:effectLst/>
      </p:bgPr>
    </p:bg>
    <p:spTree>
      <p:nvGrpSpPr>
        <p:cNvPr id="1" name="Shape 98"/>
        <p:cNvGrpSpPr/>
        <p:nvPr/>
      </p:nvGrpSpPr>
      <p:grpSpPr>
        <a:xfrm>
          <a:off x="0" y="0"/>
          <a:ext cx="0" cy="0"/>
          <a:chOff x="0" y="0"/>
          <a:chExt cx="0" cy="0"/>
        </a:xfrm>
      </p:grpSpPr>
      <p:sp>
        <p:nvSpPr>
          <p:cNvPr id="99" name="Google Shape;99;p12"/>
          <p:cNvSpPr/>
          <p:nvPr/>
        </p:nvSpPr>
        <p:spPr>
          <a:xfrm flipH="1">
            <a:off x="-640287" y="-85736"/>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1C325F"/>
              </a:buClr>
              <a:buSzPts val="3000"/>
              <a:buFont typeface="Raleway"/>
              <a:buChar char="▸"/>
              <a:defRPr sz="3000">
                <a:solidFill>
                  <a:srgbClr val="1C325F"/>
                </a:solidFill>
                <a:latin typeface="Raleway"/>
                <a:ea typeface="Raleway"/>
                <a:cs typeface="Raleway"/>
                <a:sym typeface="Raleway"/>
              </a:defRPr>
            </a:lvl1pPr>
            <a:lvl2pPr marL="914400" lvl="1" indent="-381000">
              <a:spcBef>
                <a:spcPts val="0"/>
              </a:spcBef>
              <a:spcAft>
                <a:spcPts val="0"/>
              </a:spcAft>
              <a:buClr>
                <a:srgbClr val="1C325F"/>
              </a:buClr>
              <a:buSzPts val="2400"/>
              <a:buFont typeface="Raleway"/>
              <a:buChar char="▹"/>
              <a:defRPr sz="2400">
                <a:solidFill>
                  <a:srgbClr val="1C325F"/>
                </a:solidFill>
                <a:latin typeface="Raleway"/>
                <a:ea typeface="Raleway"/>
                <a:cs typeface="Raleway"/>
                <a:sym typeface="Raleway"/>
              </a:defRPr>
            </a:lvl2pPr>
            <a:lvl3pPr marL="1371600" lvl="2" indent="-381000">
              <a:spcBef>
                <a:spcPts val="0"/>
              </a:spcBef>
              <a:spcAft>
                <a:spcPts val="0"/>
              </a:spcAft>
              <a:buClr>
                <a:srgbClr val="1C325F"/>
              </a:buClr>
              <a:buSzPts val="2400"/>
              <a:buFont typeface="Raleway"/>
              <a:buChar char="▹"/>
              <a:defRPr sz="2400">
                <a:solidFill>
                  <a:srgbClr val="1C325F"/>
                </a:solidFill>
                <a:latin typeface="Raleway"/>
                <a:ea typeface="Raleway"/>
                <a:cs typeface="Raleway"/>
                <a:sym typeface="Raleway"/>
              </a:defRPr>
            </a:lvl3pPr>
            <a:lvl4pPr marL="1828800" lvl="3"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4pPr>
            <a:lvl5pPr marL="2286000" lvl="4"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5pPr>
            <a:lvl6pPr marL="2743200" lvl="5"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6pPr>
            <a:lvl7pPr marL="3200400" lvl="6"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7pPr>
            <a:lvl8pPr marL="3657600" lvl="7"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8pPr>
            <a:lvl9pPr marL="4114800" lvl="8"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196575" y="544150"/>
            <a:ext cx="4895100" cy="247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dirty="0"/>
              <a:t>DevOps Bootcamp</a:t>
            </a:r>
            <a:endParaRPr sz="4500" dirty="0"/>
          </a:p>
        </p:txBody>
      </p:sp>
      <p:pic>
        <p:nvPicPr>
          <p:cNvPr id="107" name="Google Shape;107;p13"/>
          <p:cNvPicPr preferRelativeResize="0"/>
          <p:nvPr/>
        </p:nvPicPr>
        <p:blipFill rotWithShape="1">
          <a:blip r:embed="rId4">
            <a:alphaModFix/>
          </a:blip>
          <a:srcRect t="33742" b="34007"/>
          <a:stretch/>
        </p:blipFill>
        <p:spPr>
          <a:xfrm>
            <a:off x="6473525" y="441825"/>
            <a:ext cx="2529401" cy="815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Unit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 Unit tests are very low level, close to the source of your application. They consist in testing individual methods and functions of the classes, components or modules used by your software. Unit tests are in general quite cheap to automate and can be run very quickly by a continuous integration server.</a:t>
            </a:r>
          </a:p>
        </p:txBody>
      </p:sp>
    </p:spTree>
    <p:extLst>
      <p:ext uri="{BB962C8B-B14F-4D97-AF65-F5344CB8AC3E}">
        <p14:creationId xmlns:p14="http://schemas.microsoft.com/office/powerpoint/2010/main" val="109221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Integration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Integration tests verify that different modules or services used by your application work well together. For example, it can be testing the interaction with the database or making sure that microservices work together as expected. These types of tests are more expensive to run as they require multiple parts of the application to be up and running.</a:t>
            </a:r>
          </a:p>
        </p:txBody>
      </p:sp>
    </p:spTree>
    <p:extLst>
      <p:ext uri="{BB962C8B-B14F-4D97-AF65-F5344CB8AC3E}">
        <p14:creationId xmlns:p14="http://schemas.microsoft.com/office/powerpoint/2010/main" val="183681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Functional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Functional tests focus on the business requirements of an application. They only verify the output of an action and do not check the intermediate states of the system when performing that action.</a:t>
            </a:r>
          </a:p>
          <a:p>
            <a:pPr lvl="1"/>
            <a:r>
              <a:rPr lang="en-US" sz="1400" dirty="0"/>
              <a:t>There is sometimes a confusion between integration tests and functional tests as they both require multiple components to interact with each other. The difference is that an integration test may simply verify that you can query the database while a functional test would expect to get a specific value from the database as defined by the product requirements.</a:t>
            </a:r>
          </a:p>
        </p:txBody>
      </p:sp>
    </p:spTree>
    <p:extLst>
      <p:ext uri="{BB962C8B-B14F-4D97-AF65-F5344CB8AC3E}">
        <p14:creationId xmlns:p14="http://schemas.microsoft.com/office/powerpoint/2010/main" val="308568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Acceptance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1400" dirty="0"/>
              <a:t>Acceptance tests are formal tests executed to verify if a system satisfies its business requirements. They require the entire application to be up and running and focus on replicating user behaviors. But they can also go further and measure the performance of the system and reject changes if certain goals are not met.</a:t>
            </a:r>
          </a:p>
        </p:txBody>
      </p:sp>
    </p:spTree>
    <p:extLst>
      <p:ext uri="{BB962C8B-B14F-4D97-AF65-F5344CB8AC3E}">
        <p14:creationId xmlns:p14="http://schemas.microsoft.com/office/powerpoint/2010/main" val="55659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Performance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1400" dirty="0"/>
              <a:t>Performance tests check the behaviors of the system when it is under significant load. These tests are non-functional and can have the various form to understand the reliability, stability, and availability of the platform. For instance, it can be observing response times when executing a high number of requests, or seeing how the system behaves with a significant of data.</a:t>
            </a:r>
            <a:endParaRPr lang="en-US" sz="800" dirty="0"/>
          </a:p>
          <a:p>
            <a:pPr lvl="1"/>
            <a:r>
              <a:rPr lang="en-US" sz="800" dirty="0"/>
              <a:t>Performance tests are by their nature quite costly to implement and run, but they can help you understand if new changes are going to degrade your system.</a:t>
            </a:r>
          </a:p>
        </p:txBody>
      </p:sp>
    </p:spTree>
    <p:extLst>
      <p:ext uri="{BB962C8B-B14F-4D97-AF65-F5344CB8AC3E}">
        <p14:creationId xmlns:p14="http://schemas.microsoft.com/office/powerpoint/2010/main" val="314400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Smoke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1400" dirty="0"/>
              <a:t>Smoke tests are basic tests that check basic functionality of the application. They are meant to be quick to execute, and their goal is to give you the assurance that the major features of your system are working as expected.</a:t>
            </a:r>
            <a:endParaRPr lang="en-US" sz="800" dirty="0"/>
          </a:p>
          <a:p>
            <a:r>
              <a:rPr lang="en-US" sz="1400" dirty="0"/>
              <a:t>Smoke tests can be useful right after a new build is made to decide whether or not you can run more expensive tests, or right after a deployment to make sure that they application is running properly in the newly deployed environment.</a:t>
            </a:r>
          </a:p>
        </p:txBody>
      </p:sp>
    </p:spTree>
    <p:extLst>
      <p:ext uri="{BB962C8B-B14F-4D97-AF65-F5344CB8AC3E}">
        <p14:creationId xmlns:p14="http://schemas.microsoft.com/office/powerpoint/2010/main" val="346216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Practice – Unit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Simple CI.</a:t>
            </a:r>
          </a:p>
          <a:p>
            <a:pPr lvl="1"/>
            <a:r>
              <a:rPr lang="en-US" sz="1400" dirty="0"/>
              <a:t>Setup</a:t>
            </a:r>
          </a:p>
          <a:p>
            <a:r>
              <a:rPr lang="en-US" sz="2000" dirty="0"/>
              <a:t>Common Errors</a:t>
            </a:r>
          </a:p>
          <a:p>
            <a:pPr lvl="1"/>
            <a:r>
              <a:rPr lang="en-US" sz="1400" dirty="0"/>
              <a:t>Deadline fire</a:t>
            </a:r>
          </a:p>
        </p:txBody>
      </p:sp>
    </p:spTree>
    <p:extLst>
      <p:ext uri="{BB962C8B-B14F-4D97-AF65-F5344CB8AC3E}">
        <p14:creationId xmlns:p14="http://schemas.microsoft.com/office/powerpoint/2010/main" val="351057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Practice – Deadline fire</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Release branches.</a:t>
            </a:r>
          </a:p>
          <a:p>
            <a:r>
              <a:rPr lang="en-US" sz="2000" dirty="0"/>
              <a:t>Require branches to be “up to date”</a:t>
            </a:r>
          </a:p>
        </p:txBody>
      </p:sp>
    </p:spTree>
    <p:extLst>
      <p:ext uri="{BB962C8B-B14F-4D97-AF65-F5344CB8AC3E}">
        <p14:creationId xmlns:p14="http://schemas.microsoft.com/office/powerpoint/2010/main" val="423144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31" name="Google Shape;231;p29"/>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sp>
        <p:nvSpPr>
          <p:cNvPr id="232" name="Google Shape;232;p29"/>
          <p:cNvSpPr txBox="1">
            <a:spLocks noGrp="1"/>
          </p:cNvSpPr>
          <p:nvPr>
            <p:ph type="subTitle" idx="4294967295"/>
          </p:nvPr>
        </p:nvSpPr>
        <p:spPr>
          <a:xfrm>
            <a:off x="1033300" y="2630575"/>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as @richistron</a:t>
            </a:r>
            <a:endParaRPr sz="2400" b="1" dirty="0">
              <a:solidFill>
                <a:schemeClr val="lt1"/>
              </a:solidFill>
            </a:endParaRPr>
          </a:p>
        </p:txBody>
      </p:sp>
      <p:pic>
        <p:nvPicPr>
          <p:cNvPr id="233" name="Google Shape;233;p29"/>
          <p:cNvPicPr preferRelativeResize="0"/>
          <p:nvPr/>
        </p:nvPicPr>
        <p:blipFill rotWithShape="1">
          <a:blip r:embed="rId3">
            <a:alphaModFix/>
          </a:blip>
          <a:srcRect t="33742" b="34007"/>
          <a:stretch/>
        </p:blipFill>
        <p:spPr>
          <a:xfrm>
            <a:off x="6439550" y="317225"/>
            <a:ext cx="2529401" cy="815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FFFF"/>
                </a:solidFill>
                <a:latin typeface="Raleway"/>
                <a:ea typeface="Raleway"/>
                <a:cs typeface="Raleway"/>
                <a:sym typeface="Raleway"/>
              </a:rPr>
              <a:t>HELLO!</a:t>
            </a:r>
            <a:endParaRPr sz="6000" dirty="0">
              <a:solidFill>
                <a:srgbClr val="FFFFFF"/>
              </a:solidFill>
              <a:latin typeface="Raleway"/>
              <a:ea typeface="Raleway"/>
              <a:cs typeface="Raleway"/>
              <a:sym typeface="Raleway"/>
            </a:endParaRPr>
          </a:p>
        </p:txBody>
      </p:sp>
      <p:sp>
        <p:nvSpPr>
          <p:cNvPr id="121" name="Google Shape;121;p15"/>
          <p:cNvSpPr txBox="1">
            <a:spLocks noGrp="1"/>
          </p:cNvSpPr>
          <p:nvPr>
            <p:ph type="subTitle" idx="4294967295"/>
          </p:nvPr>
        </p:nvSpPr>
        <p:spPr>
          <a:xfrm>
            <a:off x="5081000" y="1868575"/>
            <a:ext cx="3823200" cy="21932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rgbClr val="FFFFFF"/>
                </a:solidFill>
              </a:rPr>
              <a:t>I am </a:t>
            </a:r>
            <a:r>
              <a:rPr lang="en-US" sz="2400" b="1" dirty="0">
                <a:solidFill>
                  <a:srgbClr val="FFFFFF"/>
                </a:solidFill>
              </a:rPr>
              <a:t>Ricardo Rivas</a:t>
            </a:r>
            <a:endParaRPr sz="2400" b="1" dirty="0">
              <a:solidFill>
                <a:srgbClr val="FFFFFF"/>
              </a:solidFill>
            </a:endParaRPr>
          </a:p>
          <a:p>
            <a:pPr marL="0" lvl="0" indent="0" algn="l" rtl="0">
              <a:spcBef>
                <a:spcPts val="600"/>
              </a:spcBef>
              <a:spcAft>
                <a:spcPts val="0"/>
              </a:spcAft>
              <a:buClr>
                <a:schemeClr val="dk1"/>
              </a:buClr>
              <a:buSzPts val="1100"/>
              <a:buFont typeface="Arial"/>
              <a:buNone/>
            </a:pPr>
            <a:r>
              <a:rPr lang="en" sz="2400" dirty="0">
                <a:solidFill>
                  <a:srgbClr val="FFFFFF"/>
                </a:solidFill>
              </a:rPr>
              <a:t>Full Stack Engineer. </a:t>
            </a:r>
            <a:endParaRPr sz="2400" b="1" dirty="0">
              <a:solidFill>
                <a:srgbClr val="FFFFFF"/>
              </a:solidFill>
            </a:endParaRPr>
          </a:p>
        </p:txBody>
      </p:sp>
      <p:sp>
        <p:nvSpPr>
          <p:cNvPr id="122" name="Google Shape;122;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23" name="Google Shape;123;p15"/>
          <p:cNvPicPr preferRelativeResize="0"/>
          <p:nvPr/>
        </p:nvPicPr>
        <p:blipFill rotWithShape="1">
          <a:blip r:embed="rId3">
            <a:alphaModFix/>
          </a:blip>
          <a:srcRect t="7798" b="7806"/>
          <a:stretch/>
        </p:blipFill>
        <p:spPr>
          <a:xfrm flipH="1">
            <a:off x="1112669" y="679475"/>
            <a:ext cx="3742800" cy="2105400"/>
          </a:xfrm>
          <a:prstGeom prst="parallelogram">
            <a:avLst>
              <a:gd name="adj" fmla="val 51555"/>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028474" y="2345350"/>
            <a:ext cx="624516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Automated Testing</a:t>
            </a:r>
            <a:endParaRPr dirty="0"/>
          </a:p>
        </p:txBody>
      </p:sp>
      <p:sp>
        <p:nvSpPr>
          <p:cNvPr id="129" name="Google Shape;129;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DevOps</a:t>
            </a:r>
            <a:endParaRPr dirty="0"/>
          </a:p>
        </p:txBody>
      </p:sp>
      <p:sp>
        <p:nvSpPr>
          <p:cNvPr id="130" name="Google Shape;130;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What is testing?</a:t>
            </a:r>
          </a:p>
          <a:p>
            <a:r>
              <a:rPr lang="en-US" sz="2000" dirty="0"/>
              <a:t>DevOps and testing</a:t>
            </a:r>
          </a:p>
          <a:p>
            <a:r>
              <a:rPr lang="en-US" sz="2000" dirty="0"/>
              <a:t>Types of tests</a:t>
            </a:r>
          </a:p>
          <a:p>
            <a:r>
              <a:rPr lang="en-US" sz="2000" dirty="0"/>
              <a:t>Practice</a:t>
            </a:r>
          </a:p>
        </p:txBody>
      </p:sp>
    </p:spTree>
    <p:extLst>
      <p:ext uri="{BB962C8B-B14F-4D97-AF65-F5344CB8AC3E}">
        <p14:creationId xmlns:p14="http://schemas.microsoft.com/office/powerpoint/2010/main" val="103851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t>“You shall not pass”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What is testing (Wikipedia definition)</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Software testing is the act of examining the artifacts and the behavior of the software under test by validation and verification</a:t>
            </a:r>
          </a:p>
        </p:txBody>
      </p:sp>
    </p:spTree>
    <p:extLst>
      <p:ext uri="{BB962C8B-B14F-4D97-AF65-F5344CB8AC3E}">
        <p14:creationId xmlns:p14="http://schemas.microsoft.com/office/powerpoint/2010/main" val="290806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What is testing (IBM definition)</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Software testing is the process of evaluating and verifying that a software product or application does what it is supposed to do. The benefits of testing include preventing bugs, reducing development costs and improving performance.</a:t>
            </a:r>
          </a:p>
        </p:txBody>
      </p:sp>
    </p:spTree>
    <p:extLst>
      <p:ext uri="{BB962C8B-B14F-4D97-AF65-F5344CB8AC3E}">
        <p14:creationId xmlns:p14="http://schemas.microsoft.com/office/powerpoint/2010/main" val="273014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DevOps and testing</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CI</a:t>
            </a:r>
          </a:p>
          <a:p>
            <a:r>
              <a:rPr lang="en-US" sz="2000" dirty="0"/>
              <a:t>Cost</a:t>
            </a:r>
          </a:p>
          <a:p>
            <a:r>
              <a:rPr lang="en-US" sz="2000" dirty="0"/>
              <a:t>Reliability</a:t>
            </a:r>
          </a:p>
          <a:p>
            <a:r>
              <a:rPr lang="en-US" sz="2000" dirty="0"/>
              <a:t>Fire Fighting</a:t>
            </a:r>
          </a:p>
        </p:txBody>
      </p:sp>
    </p:spTree>
    <p:extLst>
      <p:ext uri="{BB962C8B-B14F-4D97-AF65-F5344CB8AC3E}">
        <p14:creationId xmlns:p14="http://schemas.microsoft.com/office/powerpoint/2010/main" val="191475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EB-4F6C-434E-A52E-D8A935067883}"/>
              </a:ext>
            </a:extLst>
          </p:cNvPr>
          <p:cNvSpPr>
            <a:spLocks noGrp="1"/>
          </p:cNvSpPr>
          <p:nvPr>
            <p:ph type="title"/>
          </p:nvPr>
        </p:nvSpPr>
        <p:spPr/>
        <p:txBody>
          <a:bodyPr/>
          <a:lstStyle/>
          <a:p>
            <a:r>
              <a:rPr lang="en-US" dirty="0"/>
              <a:t>Types of testing - Manual</a:t>
            </a:r>
          </a:p>
        </p:txBody>
      </p:sp>
      <p:sp>
        <p:nvSpPr>
          <p:cNvPr id="4" name="Slide Number Placeholder 3">
            <a:extLst>
              <a:ext uri="{FF2B5EF4-FFF2-40B4-BE49-F238E27FC236}">
                <a16:creationId xmlns:a16="http://schemas.microsoft.com/office/drawing/2014/main" id="{1C786E8B-DA58-BD4C-AAD9-6326354753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10" name="Text Placeholder 2">
            <a:extLst>
              <a:ext uri="{FF2B5EF4-FFF2-40B4-BE49-F238E27FC236}">
                <a16:creationId xmlns:a16="http://schemas.microsoft.com/office/drawing/2014/main" id="{05D23871-A754-1043-8EF8-B860E3B2385D}"/>
              </a:ext>
            </a:extLst>
          </p:cNvPr>
          <p:cNvSpPr>
            <a:spLocks noGrp="1"/>
          </p:cNvSpPr>
          <p:nvPr>
            <p:ph type="body" idx="1"/>
          </p:nvPr>
        </p:nvSpPr>
        <p:spPr>
          <a:xfrm>
            <a:off x="1104900" y="1277625"/>
            <a:ext cx="7645090" cy="3648300"/>
          </a:xfrm>
        </p:spPr>
        <p:txBody>
          <a:bodyPr/>
          <a:lstStyle/>
          <a:p>
            <a:r>
              <a:rPr lang="en-US" sz="2000" dirty="0"/>
              <a:t> Manual testing is done in person, by clicking through the application or interacting with the software and APIs with the appropriate tooling. This is very expensive as it requires someone to set up an environment and execute the tests themselves, and it can be prone to human error as the tester might make typos or omit steps in the test script.</a:t>
            </a:r>
          </a:p>
        </p:txBody>
      </p:sp>
    </p:spTree>
    <p:extLst>
      <p:ext uri="{BB962C8B-B14F-4D97-AF65-F5344CB8AC3E}">
        <p14:creationId xmlns:p14="http://schemas.microsoft.com/office/powerpoint/2010/main" val="1500762340"/>
      </p:ext>
    </p:extLst>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7527</TotalTime>
  <Words>742</Words>
  <Application>Microsoft Office PowerPoint</Application>
  <PresentationFormat>Presentación en pantalla (16:9)</PresentationFormat>
  <Paragraphs>66</Paragraphs>
  <Slides>18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Raleway</vt:lpstr>
      <vt:lpstr>Arial</vt:lpstr>
      <vt:lpstr>Dosis</vt:lpstr>
      <vt:lpstr>Roboto</vt:lpstr>
      <vt:lpstr>William template</vt:lpstr>
      <vt:lpstr>DevOps Bootcamp</vt:lpstr>
      <vt:lpstr>HELLO!</vt:lpstr>
      <vt:lpstr>Automated Testing</vt:lpstr>
      <vt:lpstr>Agenda</vt:lpstr>
      <vt:lpstr>Presentación de PowerPoint</vt:lpstr>
      <vt:lpstr>What is testing (Wikipedia definition)</vt:lpstr>
      <vt:lpstr>What is testing (IBM definition)</vt:lpstr>
      <vt:lpstr>DevOps and testing</vt:lpstr>
      <vt:lpstr>Types of testing - Manual</vt:lpstr>
      <vt:lpstr>Types of testing – Unit testing</vt:lpstr>
      <vt:lpstr>Types of testing – Integration testing</vt:lpstr>
      <vt:lpstr>Types of testing – Functional Testing</vt:lpstr>
      <vt:lpstr>Types of testing – Acceptance testing</vt:lpstr>
      <vt:lpstr>Types of testing – Performance testing</vt:lpstr>
      <vt:lpstr>Types of testing – Smoke testing</vt:lpstr>
      <vt:lpstr>Practice – Unit testing</vt:lpstr>
      <vt:lpstr>Practice – Deadline fire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Lifecycle </dc:title>
  <cp:lastModifiedBy>El Richistrón INC.</cp:lastModifiedBy>
  <cp:revision>591</cp:revision>
  <dcterms:modified xsi:type="dcterms:W3CDTF">2022-01-02T02:43:09Z</dcterms:modified>
</cp:coreProperties>
</file>