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8" r:id="rId3"/>
    <p:sldId id="259" r:id="rId4"/>
    <p:sldId id="305" r:id="rId5"/>
    <p:sldId id="260" r:id="rId6"/>
    <p:sldId id="310" r:id="rId7"/>
    <p:sldId id="343" r:id="rId8"/>
    <p:sldId id="311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272" r:id="rId22"/>
  </p:sldIdLst>
  <p:sldSz cx="9144000" cy="5143500" type="screen16x9"/>
  <p:notesSz cx="6858000" cy="9144000"/>
  <p:embeddedFontLst>
    <p:embeddedFont>
      <p:font typeface="Dosis" pitchFamily="2" charset="77"/>
      <p:regular r:id="rId24"/>
      <p:bold r:id="rId25"/>
    </p:embeddedFont>
    <p:embeddedFont>
      <p:font typeface="Raleway" pitchFamily="2" charset="77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AFE"/>
    <a:srgbClr val="0360A7"/>
    <a:srgbClr val="00DEF6"/>
    <a:srgbClr val="162561"/>
    <a:srgbClr val="09A491"/>
    <a:srgbClr val="CCF6D5"/>
    <a:srgbClr val="9FF795"/>
    <a:srgbClr val="0098FF"/>
    <a:srgbClr val="0096FF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D78CA6-9E8E-DC47-AC4E-73621053438A}" v="4" dt="2022-01-18T00:20:16.7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0"/>
    <p:restoredTop sz="94719"/>
  </p:normalViewPr>
  <p:slideViewPr>
    <p:cSldViewPr snapToGrid="0" snapToObjects="1">
      <p:cViewPr varScale="1">
        <p:scale>
          <a:sx n="198" d="100"/>
          <a:sy n="198" d="100"/>
        </p:scale>
        <p:origin x="1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 Richistrón INC." userId="6b029731e0022b35" providerId="LiveId" clId="{83F8E1B2-364C-4B7E-A83B-EAA639C68F8D}"/>
    <pc:docChg chg="undo custSel addSld delSld modSld">
      <pc:chgData name="El Richistrón INC." userId="6b029731e0022b35" providerId="LiveId" clId="{83F8E1B2-364C-4B7E-A83B-EAA639C68F8D}" dt="2021-12-13T07:32:49.403" v="1867" actId="20577"/>
      <pc:docMkLst>
        <pc:docMk/>
      </pc:docMkLst>
      <pc:sldChg chg="modSp mod">
        <pc:chgData name="El Richistrón INC." userId="6b029731e0022b35" providerId="LiveId" clId="{83F8E1B2-364C-4B7E-A83B-EAA639C68F8D}" dt="2021-12-13T00:05:18.645" v="34" actId="20577"/>
        <pc:sldMkLst>
          <pc:docMk/>
          <pc:sldMk cId="0" sldId="259"/>
        </pc:sldMkLst>
        <pc:spChg chg="mod">
          <ac:chgData name="El Richistrón INC." userId="6b029731e0022b35" providerId="LiveId" clId="{83F8E1B2-364C-4B7E-A83B-EAA639C68F8D}" dt="2021-12-13T00:02:58.342" v="6" actId="20577"/>
          <ac:spMkLst>
            <pc:docMk/>
            <pc:sldMk cId="0" sldId="259"/>
            <ac:spMk id="128" creationId="{00000000-0000-0000-0000-000000000000}"/>
          </ac:spMkLst>
        </pc:spChg>
        <pc:spChg chg="mod">
          <ac:chgData name="El Richistrón INC." userId="6b029731e0022b35" providerId="LiveId" clId="{83F8E1B2-364C-4B7E-A83B-EAA639C68F8D}" dt="2021-12-13T00:05:18.645" v="34" actId="20577"/>
          <ac:spMkLst>
            <pc:docMk/>
            <pc:sldMk cId="0" sldId="259"/>
            <ac:spMk id="129" creationId="{00000000-0000-0000-0000-000000000000}"/>
          </ac:spMkLst>
        </pc:spChg>
      </pc:sldChg>
      <pc:sldChg chg="modSp mod">
        <pc:chgData name="El Richistrón INC." userId="6b029731e0022b35" providerId="LiveId" clId="{83F8E1B2-364C-4B7E-A83B-EAA639C68F8D}" dt="2021-12-13T00:07:13.524" v="159" actId="20577"/>
        <pc:sldMkLst>
          <pc:docMk/>
          <pc:sldMk cId="0" sldId="260"/>
        </pc:sldMkLst>
        <pc:spChg chg="mod">
          <ac:chgData name="El Richistrón INC." userId="6b029731e0022b35" providerId="LiveId" clId="{83F8E1B2-364C-4B7E-A83B-EAA639C68F8D}" dt="2021-12-13T00:07:13.524" v="159" actId="20577"/>
          <ac:spMkLst>
            <pc:docMk/>
            <pc:sldMk cId="0" sldId="260"/>
            <ac:spMk id="135" creationId="{00000000-0000-0000-0000-000000000000}"/>
          </ac:spMkLst>
        </pc:spChg>
      </pc:sldChg>
      <pc:sldChg chg="modSp mod">
        <pc:chgData name="El Richistrón INC." userId="6b029731e0022b35" providerId="LiveId" clId="{83F8E1B2-364C-4B7E-A83B-EAA639C68F8D}" dt="2021-12-13T00:38:19.338" v="644" actId="20577"/>
        <pc:sldMkLst>
          <pc:docMk/>
          <pc:sldMk cId="1038518877" sldId="305"/>
        </pc:sldMkLst>
        <pc:spChg chg="mod">
          <ac:chgData name="El Richistrón INC." userId="6b029731e0022b35" providerId="LiveId" clId="{83F8E1B2-364C-4B7E-A83B-EAA639C68F8D}" dt="2021-12-13T00:38:19.338" v="644" actId="20577"/>
          <ac:spMkLst>
            <pc:docMk/>
            <pc:sldMk cId="1038518877" sldId="305"/>
            <ac:spMk id="10" creationId="{05D23871-A754-1043-8EF8-B860E3B2385D}"/>
          </ac:spMkLst>
        </pc:spChg>
      </pc:sldChg>
      <pc:sldChg chg="modSp mod">
        <pc:chgData name="El Richistrón INC." userId="6b029731e0022b35" providerId="LiveId" clId="{83F8E1B2-364C-4B7E-A83B-EAA639C68F8D}" dt="2021-12-13T00:10:37.412" v="374" actId="20577"/>
        <pc:sldMkLst>
          <pc:docMk/>
          <pc:sldMk cId="1693804548" sldId="310"/>
        </pc:sldMkLst>
        <pc:spChg chg="mod">
          <ac:chgData name="El Richistrón INC." userId="6b029731e0022b35" providerId="LiveId" clId="{83F8E1B2-364C-4B7E-A83B-EAA639C68F8D}" dt="2021-12-13T00:10:37.412" v="374" actId="20577"/>
          <ac:spMkLst>
            <pc:docMk/>
            <pc:sldMk cId="1693804548" sldId="310"/>
            <ac:spMk id="2" creationId="{0CCFC4EB-4F6C-434E-A52E-D8A935067883}"/>
          </ac:spMkLst>
        </pc:spChg>
        <pc:spChg chg="mod">
          <ac:chgData name="El Richistrón INC." userId="6b029731e0022b35" providerId="LiveId" clId="{83F8E1B2-364C-4B7E-A83B-EAA639C68F8D}" dt="2021-12-13T00:10:27.532" v="368" actId="5793"/>
          <ac:spMkLst>
            <pc:docMk/>
            <pc:sldMk cId="1693804548" sldId="310"/>
            <ac:spMk id="10" creationId="{05D23871-A754-1043-8EF8-B860E3B2385D}"/>
          </ac:spMkLst>
        </pc:spChg>
      </pc:sldChg>
      <pc:sldChg chg="modSp mod">
        <pc:chgData name="El Richistrón INC." userId="6b029731e0022b35" providerId="LiveId" clId="{83F8E1B2-364C-4B7E-A83B-EAA639C68F8D}" dt="2021-12-13T00:38:02.706" v="641" actId="20577"/>
        <pc:sldMkLst>
          <pc:docMk/>
          <pc:sldMk cId="2908065152" sldId="311"/>
        </pc:sldMkLst>
        <pc:spChg chg="mod">
          <ac:chgData name="El Richistrón INC." userId="6b029731e0022b35" providerId="LiveId" clId="{83F8E1B2-364C-4B7E-A83B-EAA639C68F8D}" dt="2021-12-13T00:11:13.900" v="396" actId="20577"/>
          <ac:spMkLst>
            <pc:docMk/>
            <pc:sldMk cId="2908065152" sldId="311"/>
            <ac:spMk id="2" creationId="{0CCFC4EB-4F6C-434E-A52E-D8A935067883}"/>
          </ac:spMkLst>
        </pc:spChg>
        <pc:spChg chg="mod">
          <ac:chgData name="El Richistrón INC." userId="6b029731e0022b35" providerId="LiveId" clId="{83F8E1B2-364C-4B7E-A83B-EAA639C68F8D}" dt="2021-12-13T00:38:02.706" v="641" actId="20577"/>
          <ac:spMkLst>
            <pc:docMk/>
            <pc:sldMk cId="2908065152" sldId="311"/>
            <ac:spMk id="10" creationId="{05D23871-A754-1043-8EF8-B860E3B2385D}"/>
          </ac:spMkLst>
        </pc:spChg>
      </pc:sldChg>
      <pc:sldChg chg="del">
        <pc:chgData name="El Richistrón INC." userId="6b029731e0022b35" providerId="LiveId" clId="{83F8E1B2-364C-4B7E-A83B-EAA639C68F8D}" dt="2021-12-13T01:39:52.889" v="645" actId="2696"/>
        <pc:sldMkLst>
          <pc:docMk/>
          <pc:sldMk cId="2196035604" sldId="312"/>
        </pc:sldMkLst>
      </pc:sldChg>
      <pc:sldChg chg="del">
        <pc:chgData name="El Richistrón INC." userId="6b029731e0022b35" providerId="LiveId" clId="{83F8E1B2-364C-4B7E-A83B-EAA639C68F8D}" dt="2021-12-13T01:39:52.889" v="645" actId="2696"/>
        <pc:sldMkLst>
          <pc:docMk/>
          <pc:sldMk cId="726798801" sldId="313"/>
        </pc:sldMkLst>
      </pc:sldChg>
      <pc:sldChg chg="del">
        <pc:chgData name="El Richistrón INC." userId="6b029731e0022b35" providerId="LiveId" clId="{83F8E1B2-364C-4B7E-A83B-EAA639C68F8D}" dt="2021-12-13T01:39:52.889" v="645" actId="2696"/>
        <pc:sldMkLst>
          <pc:docMk/>
          <pc:sldMk cId="1250432870" sldId="314"/>
        </pc:sldMkLst>
      </pc:sldChg>
      <pc:sldChg chg="del">
        <pc:chgData name="El Richistrón INC." userId="6b029731e0022b35" providerId="LiveId" clId="{83F8E1B2-364C-4B7E-A83B-EAA639C68F8D}" dt="2021-12-13T01:39:52.889" v="645" actId="2696"/>
        <pc:sldMkLst>
          <pc:docMk/>
          <pc:sldMk cId="1114141562" sldId="315"/>
        </pc:sldMkLst>
      </pc:sldChg>
      <pc:sldChg chg="del">
        <pc:chgData name="El Richistrón INC." userId="6b029731e0022b35" providerId="LiveId" clId="{83F8E1B2-364C-4B7E-A83B-EAA639C68F8D}" dt="2021-12-13T01:39:52.889" v="645" actId="2696"/>
        <pc:sldMkLst>
          <pc:docMk/>
          <pc:sldMk cId="3968955670" sldId="316"/>
        </pc:sldMkLst>
      </pc:sldChg>
      <pc:sldChg chg="del">
        <pc:chgData name="El Richistrón INC." userId="6b029731e0022b35" providerId="LiveId" clId="{83F8E1B2-364C-4B7E-A83B-EAA639C68F8D}" dt="2021-12-13T01:39:52.889" v="645" actId="2696"/>
        <pc:sldMkLst>
          <pc:docMk/>
          <pc:sldMk cId="251476240" sldId="317"/>
        </pc:sldMkLst>
      </pc:sldChg>
      <pc:sldChg chg="del">
        <pc:chgData name="El Richistrón INC." userId="6b029731e0022b35" providerId="LiveId" clId="{83F8E1B2-364C-4B7E-A83B-EAA639C68F8D}" dt="2021-12-13T01:39:52.889" v="645" actId="2696"/>
        <pc:sldMkLst>
          <pc:docMk/>
          <pc:sldMk cId="1528328636" sldId="318"/>
        </pc:sldMkLst>
      </pc:sldChg>
      <pc:sldChg chg="del">
        <pc:chgData name="El Richistrón INC." userId="6b029731e0022b35" providerId="LiveId" clId="{83F8E1B2-364C-4B7E-A83B-EAA639C68F8D}" dt="2021-12-13T01:39:52.889" v="645" actId="2696"/>
        <pc:sldMkLst>
          <pc:docMk/>
          <pc:sldMk cId="110405914" sldId="319"/>
        </pc:sldMkLst>
      </pc:sldChg>
      <pc:sldChg chg="del">
        <pc:chgData name="El Richistrón INC." userId="6b029731e0022b35" providerId="LiveId" clId="{83F8E1B2-364C-4B7E-A83B-EAA639C68F8D}" dt="2021-12-13T01:39:52.889" v="645" actId="2696"/>
        <pc:sldMkLst>
          <pc:docMk/>
          <pc:sldMk cId="2138881488" sldId="320"/>
        </pc:sldMkLst>
      </pc:sldChg>
      <pc:sldChg chg="del">
        <pc:chgData name="El Richistrón INC." userId="6b029731e0022b35" providerId="LiveId" clId="{83F8E1B2-364C-4B7E-A83B-EAA639C68F8D}" dt="2021-12-13T01:39:52.889" v="645" actId="2696"/>
        <pc:sldMkLst>
          <pc:docMk/>
          <pc:sldMk cId="2810726090" sldId="321"/>
        </pc:sldMkLst>
      </pc:sldChg>
      <pc:sldChg chg="del">
        <pc:chgData name="El Richistrón INC." userId="6b029731e0022b35" providerId="LiveId" clId="{83F8E1B2-364C-4B7E-A83B-EAA639C68F8D}" dt="2021-12-13T01:39:52.889" v="645" actId="2696"/>
        <pc:sldMkLst>
          <pc:docMk/>
          <pc:sldMk cId="1169998135" sldId="322"/>
        </pc:sldMkLst>
      </pc:sldChg>
      <pc:sldChg chg="del">
        <pc:chgData name="El Richistrón INC." userId="6b029731e0022b35" providerId="LiveId" clId="{83F8E1B2-364C-4B7E-A83B-EAA639C68F8D}" dt="2021-12-13T01:39:52.889" v="645" actId="2696"/>
        <pc:sldMkLst>
          <pc:docMk/>
          <pc:sldMk cId="3898525481" sldId="323"/>
        </pc:sldMkLst>
      </pc:sldChg>
      <pc:sldChg chg="del">
        <pc:chgData name="El Richistrón INC." userId="6b029731e0022b35" providerId="LiveId" clId="{83F8E1B2-364C-4B7E-A83B-EAA639C68F8D}" dt="2021-12-13T01:39:52.889" v="645" actId="2696"/>
        <pc:sldMkLst>
          <pc:docMk/>
          <pc:sldMk cId="1726966998" sldId="324"/>
        </pc:sldMkLst>
      </pc:sldChg>
      <pc:sldChg chg="del">
        <pc:chgData name="El Richistrón INC." userId="6b029731e0022b35" providerId="LiveId" clId="{83F8E1B2-364C-4B7E-A83B-EAA639C68F8D}" dt="2021-12-13T01:39:52.889" v="645" actId="2696"/>
        <pc:sldMkLst>
          <pc:docMk/>
          <pc:sldMk cId="4015242849" sldId="325"/>
        </pc:sldMkLst>
      </pc:sldChg>
      <pc:sldChg chg="del">
        <pc:chgData name="El Richistrón INC." userId="6b029731e0022b35" providerId="LiveId" clId="{83F8E1B2-364C-4B7E-A83B-EAA639C68F8D}" dt="2021-12-13T01:42:26.212" v="691" actId="2696"/>
        <pc:sldMkLst>
          <pc:docMk/>
          <pc:sldMk cId="1730226782" sldId="326"/>
        </pc:sldMkLst>
      </pc:sldChg>
      <pc:sldChg chg="del">
        <pc:chgData name="El Richistrón INC." userId="6b029731e0022b35" providerId="LiveId" clId="{83F8E1B2-364C-4B7E-A83B-EAA639C68F8D}" dt="2021-12-13T01:39:52.889" v="645" actId="2696"/>
        <pc:sldMkLst>
          <pc:docMk/>
          <pc:sldMk cId="3875701689" sldId="327"/>
        </pc:sldMkLst>
      </pc:sldChg>
      <pc:sldChg chg="del">
        <pc:chgData name="El Richistrón INC." userId="6b029731e0022b35" providerId="LiveId" clId="{83F8E1B2-364C-4B7E-A83B-EAA639C68F8D}" dt="2021-12-13T07:17:13.996" v="1411" actId="47"/>
        <pc:sldMkLst>
          <pc:docMk/>
          <pc:sldMk cId="1784299344" sldId="328"/>
        </pc:sldMkLst>
      </pc:sldChg>
      <pc:sldChg chg="del">
        <pc:chgData name="El Richistrón INC." userId="6b029731e0022b35" providerId="LiveId" clId="{83F8E1B2-364C-4B7E-A83B-EAA639C68F8D}" dt="2021-12-13T07:17:17.436" v="1412" actId="47"/>
        <pc:sldMkLst>
          <pc:docMk/>
          <pc:sldMk cId="1670031655" sldId="329"/>
        </pc:sldMkLst>
      </pc:sldChg>
      <pc:sldChg chg="del">
        <pc:chgData name="El Richistrón INC." userId="6b029731e0022b35" providerId="LiveId" clId="{83F8E1B2-364C-4B7E-A83B-EAA639C68F8D}" dt="2021-12-13T07:17:20.094" v="1413" actId="47"/>
        <pc:sldMkLst>
          <pc:docMk/>
          <pc:sldMk cId="1033545740" sldId="330"/>
        </pc:sldMkLst>
      </pc:sldChg>
      <pc:sldChg chg="addSp delSp modSp add mod">
        <pc:chgData name="El Richistrón INC." userId="6b029731e0022b35" providerId="LiveId" clId="{83F8E1B2-364C-4B7E-A83B-EAA639C68F8D}" dt="2021-12-13T07:09:04.581" v="712" actId="20577"/>
        <pc:sldMkLst>
          <pc:docMk/>
          <pc:sldMk cId="2519629028" sldId="331"/>
        </pc:sldMkLst>
        <pc:spChg chg="mod">
          <ac:chgData name="El Richistrón INC." userId="6b029731e0022b35" providerId="LiveId" clId="{83F8E1B2-364C-4B7E-A83B-EAA639C68F8D}" dt="2021-12-13T07:09:04.581" v="712" actId="20577"/>
          <ac:spMkLst>
            <pc:docMk/>
            <pc:sldMk cId="2519629028" sldId="331"/>
            <ac:spMk id="2" creationId="{0CCFC4EB-4F6C-434E-A52E-D8A935067883}"/>
          </ac:spMkLst>
        </pc:spChg>
        <pc:spChg chg="add del mod">
          <ac:chgData name="El Richistrón INC." userId="6b029731e0022b35" providerId="LiveId" clId="{83F8E1B2-364C-4B7E-A83B-EAA639C68F8D}" dt="2021-12-13T01:41:36.635" v="686" actId="478"/>
          <ac:spMkLst>
            <pc:docMk/>
            <pc:sldMk cId="2519629028" sldId="331"/>
            <ac:spMk id="5" creationId="{6E402ED9-0C9C-4188-8E34-91A834514C32}"/>
          </ac:spMkLst>
        </pc:spChg>
        <pc:spChg chg="del mod">
          <ac:chgData name="El Richistrón INC." userId="6b029731e0022b35" providerId="LiveId" clId="{83F8E1B2-364C-4B7E-A83B-EAA639C68F8D}" dt="2021-12-13T01:41:34.718" v="685" actId="478"/>
          <ac:spMkLst>
            <pc:docMk/>
            <pc:sldMk cId="2519629028" sldId="331"/>
            <ac:spMk id="10" creationId="{05D23871-A754-1043-8EF8-B860E3B2385D}"/>
          </ac:spMkLst>
        </pc:spChg>
        <pc:picChg chg="add mod">
          <ac:chgData name="El Richistrón INC." userId="6b029731e0022b35" providerId="LiveId" clId="{83F8E1B2-364C-4B7E-A83B-EAA639C68F8D}" dt="2021-12-13T01:41:44.946" v="690" actId="1076"/>
          <ac:picMkLst>
            <pc:docMk/>
            <pc:sldMk cId="2519629028" sldId="331"/>
            <ac:picMk id="7" creationId="{BB6B9A7C-C453-4552-BF92-60AB3015EDF1}"/>
          </ac:picMkLst>
        </pc:picChg>
      </pc:sldChg>
      <pc:sldChg chg="modSp add mod">
        <pc:chgData name="El Richistrón INC." userId="6b029731e0022b35" providerId="LiveId" clId="{83F8E1B2-364C-4B7E-A83B-EAA639C68F8D}" dt="2021-12-13T07:13:41.909" v="1083" actId="20577"/>
        <pc:sldMkLst>
          <pc:docMk/>
          <pc:sldMk cId="2599719028" sldId="332"/>
        </pc:sldMkLst>
        <pc:spChg chg="mod">
          <ac:chgData name="El Richistrón INC." userId="6b029731e0022b35" providerId="LiveId" clId="{83F8E1B2-364C-4B7E-A83B-EAA639C68F8D}" dt="2021-12-13T07:13:41.909" v="1083" actId="20577"/>
          <ac:spMkLst>
            <pc:docMk/>
            <pc:sldMk cId="2599719028" sldId="332"/>
            <ac:spMk id="2" creationId="{0CCFC4EB-4F6C-434E-A52E-D8A935067883}"/>
          </ac:spMkLst>
        </pc:spChg>
        <pc:spChg chg="mod">
          <ac:chgData name="El Richistrón INC." userId="6b029731e0022b35" providerId="LiveId" clId="{83F8E1B2-364C-4B7E-A83B-EAA639C68F8D}" dt="2021-12-13T07:13:31.602" v="1080" actId="20577"/>
          <ac:spMkLst>
            <pc:docMk/>
            <pc:sldMk cId="2599719028" sldId="332"/>
            <ac:spMk id="10" creationId="{05D23871-A754-1043-8EF8-B860E3B2385D}"/>
          </ac:spMkLst>
        </pc:spChg>
      </pc:sldChg>
      <pc:sldChg chg="add">
        <pc:chgData name="El Richistrón INC." userId="6b029731e0022b35" providerId="LiveId" clId="{83F8E1B2-364C-4B7E-A83B-EAA639C68F8D}" dt="2021-12-13T07:13:45.640" v="1084"/>
        <pc:sldMkLst>
          <pc:docMk/>
          <pc:sldMk cId="2101299617" sldId="333"/>
        </pc:sldMkLst>
      </pc:sldChg>
      <pc:sldChg chg="modSp add mod">
        <pc:chgData name="El Richistrón INC." userId="6b029731e0022b35" providerId="LiveId" clId="{83F8E1B2-364C-4B7E-A83B-EAA639C68F8D}" dt="2021-12-13T07:15:04.257" v="1231" actId="20577"/>
        <pc:sldMkLst>
          <pc:docMk/>
          <pc:sldMk cId="37995672" sldId="334"/>
        </pc:sldMkLst>
        <pc:spChg chg="mod">
          <ac:chgData name="El Richistrón INC." userId="6b029731e0022b35" providerId="LiveId" clId="{83F8E1B2-364C-4B7E-A83B-EAA639C68F8D}" dt="2021-12-13T07:15:04.257" v="1231" actId="20577"/>
          <ac:spMkLst>
            <pc:docMk/>
            <pc:sldMk cId="37995672" sldId="334"/>
            <ac:spMk id="10" creationId="{05D23871-A754-1043-8EF8-B860E3B2385D}"/>
          </ac:spMkLst>
        </pc:spChg>
      </pc:sldChg>
      <pc:sldChg chg="add">
        <pc:chgData name="El Richistrón INC." userId="6b029731e0022b35" providerId="LiveId" clId="{83F8E1B2-364C-4B7E-A83B-EAA639C68F8D}" dt="2021-12-13T07:15:25.701" v="1232"/>
        <pc:sldMkLst>
          <pc:docMk/>
          <pc:sldMk cId="3222585927" sldId="335"/>
        </pc:sldMkLst>
      </pc:sldChg>
      <pc:sldChg chg="modSp add mod">
        <pc:chgData name="El Richistrón INC." userId="6b029731e0022b35" providerId="LiveId" clId="{83F8E1B2-364C-4B7E-A83B-EAA639C68F8D}" dt="2021-12-13T07:24:31.440" v="1754" actId="20577"/>
        <pc:sldMkLst>
          <pc:docMk/>
          <pc:sldMk cId="663787679" sldId="336"/>
        </pc:sldMkLst>
        <pc:spChg chg="mod">
          <ac:chgData name="El Richistrón INC." userId="6b029731e0022b35" providerId="LiveId" clId="{83F8E1B2-364C-4B7E-A83B-EAA639C68F8D}" dt="2021-12-13T07:24:31.440" v="1754" actId="20577"/>
          <ac:spMkLst>
            <pc:docMk/>
            <pc:sldMk cId="663787679" sldId="336"/>
            <ac:spMk id="10" creationId="{05D23871-A754-1043-8EF8-B860E3B2385D}"/>
          </ac:spMkLst>
        </pc:spChg>
      </pc:sldChg>
      <pc:sldChg chg="add">
        <pc:chgData name="El Richistrón INC." userId="6b029731e0022b35" providerId="LiveId" clId="{83F8E1B2-364C-4B7E-A83B-EAA639C68F8D}" dt="2021-12-13T07:17:07.717" v="1410"/>
        <pc:sldMkLst>
          <pc:docMk/>
          <pc:sldMk cId="4084940508" sldId="337"/>
        </pc:sldMkLst>
      </pc:sldChg>
      <pc:sldChg chg="modSp add mod">
        <pc:chgData name="El Richistrón INC." userId="6b029731e0022b35" providerId="LiveId" clId="{83F8E1B2-364C-4B7E-A83B-EAA639C68F8D}" dt="2021-12-13T07:20:28.032" v="1578" actId="20577"/>
        <pc:sldMkLst>
          <pc:docMk/>
          <pc:sldMk cId="2765646923" sldId="338"/>
        </pc:sldMkLst>
        <pc:spChg chg="mod">
          <ac:chgData name="El Richistrón INC." userId="6b029731e0022b35" providerId="LiveId" clId="{83F8E1B2-364C-4B7E-A83B-EAA639C68F8D}" dt="2021-12-13T07:20:28.032" v="1578" actId="20577"/>
          <ac:spMkLst>
            <pc:docMk/>
            <pc:sldMk cId="2765646923" sldId="338"/>
            <ac:spMk id="10" creationId="{05D23871-A754-1043-8EF8-B860E3B2385D}"/>
          </ac:spMkLst>
        </pc:spChg>
      </pc:sldChg>
      <pc:sldChg chg="modSp add mod">
        <pc:chgData name="El Richistrón INC." userId="6b029731e0022b35" providerId="LiveId" clId="{83F8E1B2-364C-4B7E-A83B-EAA639C68F8D}" dt="2021-12-13T07:22:15.031" v="1631" actId="5793"/>
        <pc:sldMkLst>
          <pc:docMk/>
          <pc:sldMk cId="1991736390" sldId="339"/>
        </pc:sldMkLst>
        <pc:spChg chg="mod">
          <ac:chgData name="El Richistrón INC." userId="6b029731e0022b35" providerId="LiveId" clId="{83F8E1B2-364C-4B7E-A83B-EAA639C68F8D}" dt="2021-12-13T07:22:15.031" v="1631" actId="5793"/>
          <ac:spMkLst>
            <pc:docMk/>
            <pc:sldMk cId="1991736390" sldId="339"/>
            <ac:spMk id="2" creationId="{0CCFC4EB-4F6C-434E-A52E-D8A935067883}"/>
          </ac:spMkLst>
        </pc:spChg>
        <pc:spChg chg="mod">
          <ac:chgData name="El Richistrón INC." userId="6b029731e0022b35" providerId="LiveId" clId="{83F8E1B2-364C-4B7E-A83B-EAA639C68F8D}" dt="2021-12-13T07:21:41.791" v="1620" actId="20577"/>
          <ac:spMkLst>
            <pc:docMk/>
            <pc:sldMk cId="1991736390" sldId="339"/>
            <ac:spMk id="10" creationId="{05D23871-A754-1043-8EF8-B860E3B2385D}"/>
          </ac:spMkLst>
        </pc:spChg>
      </pc:sldChg>
      <pc:sldChg chg="modSp add mod">
        <pc:chgData name="El Richistrón INC." userId="6b029731e0022b35" providerId="LiveId" clId="{83F8E1B2-364C-4B7E-A83B-EAA639C68F8D}" dt="2021-12-13T07:23:34.702" v="1648" actId="20577"/>
        <pc:sldMkLst>
          <pc:docMk/>
          <pc:sldMk cId="2108658563" sldId="340"/>
        </pc:sldMkLst>
        <pc:spChg chg="mod">
          <ac:chgData name="El Richistrón INC." userId="6b029731e0022b35" providerId="LiveId" clId="{83F8E1B2-364C-4B7E-A83B-EAA639C68F8D}" dt="2021-12-13T07:23:34.702" v="1648" actId="20577"/>
          <ac:spMkLst>
            <pc:docMk/>
            <pc:sldMk cId="2108658563" sldId="340"/>
            <ac:spMk id="2" creationId="{0CCFC4EB-4F6C-434E-A52E-D8A935067883}"/>
          </ac:spMkLst>
        </pc:spChg>
      </pc:sldChg>
      <pc:sldChg chg="addSp delSp modSp add mod">
        <pc:chgData name="El Richistrón INC." userId="6b029731e0022b35" providerId="LiveId" clId="{83F8E1B2-364C-4B7E-A83B-EAA639C68F8D}" dt="2021-12-13T07:27:08.765" v="1763" actId="20577"/>
        <pc:sldMkLst>
          <pc:docMk/>
          <pc:sldMk cId="1425862685" sldId="341"/>
        </pc:sldMkLst>
        <pc:spChg chg="mod">
          <ac:chgData name="El Richistrón INC." userId="6b029731e0022b35" providerId="LiveId" clId="{83F8E1B2-364C-4B7E-A83B-EAA639C68F8D}" dt="2021-12-13T07:27:08.765" v="1763" actId="20577"/>
          <ac:spMkLst>
            <pc:docMk/>
            <pc:sldMk cId="1425862685" sldId="341"/>
            <ac:spMk id="2" creationId="{0CCFC4EB-4F6C-434E-A52E-D8A935067883}"/>
          </ac:spMkLst>
        </pc:spChg>
        <pc:picChg chg="add mod">
          <ac:chgData name="El Richistrón INC." userId="6b029731e0022b35" providerId="LiveId" clId="{83F8E1B2-364C-4B7E-A83B-EAA639C68F8D}" dt="2021-12-13T07:27:06.100" v="1758" actId="1076"/>
          <ac:picMkLst>
            <pc:docMk/>
            <pc:sldMk cId="1425862685" sldId="341"/>
            <ac:picMk id="5" creationId="{A8E01123-F5EC-44BA-B58A-9C352D7394A1}"/>
          </ac:picMkLst>
        </pc:picChg>
        <pc:picChg chg="del">
          <ac:chgData name="El Richistrón INC." userId="6b029731e0022b35" providerId="LiveId" clId="{83F8E1B2-364C-4B7E-A83B-EAA639C68F8D}" dt="2021-12-13T07:27:01.885" v="1756" actId="478"/>
          <ac:picMkLst>
            <pc:docMk/>
            <pc:sldMk cId="1425862685" sldId="341"/>
            <ac:picMk id="7" creationId="{BB6B9A7C-C453-4552-BF92-60AB3015EDF1}"/>
          </ac:picMkLst>
        </pc:picChg>
      </pc:sldChg>
      <pc:sldChg chg="addSp delSp modSp add mod">
        <pc:chgData name="El Richistrón INC." userId="6b029731e0022b35" providerId="LiveId" clId="{83F8E1B2-364C-4B7E-A83B-EAA639C68F8D}" dt="2021-12-13T07:30:46.804" v="1809" actId="20577"/>
        <pc:sldMkLst>
          <pc:docMk/>
          <pc:sldMk cId="1430463905" sldId="342"/>
        </pc:sldMkLst>
        <pc:spChg chg="mod">
          <ac:chgData name="El Richistrón INC." userId="6b029731e0022b35" providerId="LiveId" clId="{83F8E1B2-364C-4B7E-A83B-EAA639C68F8D}" dt="2021-12-13T07:30:46.804" v="1809" actId="20577"/>
          <ac:spMkLst>
            <pc:docMk/>
            <pc:sldMk cId="1430463905" sldId="342"/>
            <ac:spMk id="2" creationId="{0CCFC4EB-4F6C-434E-A52E-D8A935067883}"/>
          </ac:spMkLst>
        </pc:spChg>
        <pc:picChg chg="del">
          <ac:chgData name="El Richistrón INC." userId="6b029731e0022b35" providerId="LiveId" clId="{83F8E1B2-364C-4B7E-A83B-EAA639C68F8D}" dt="2021-12-13T07:28:53.591" v="1765" actId="478"/>
          <ac:picMkLst>
            <pc:docMk/>
            <pc:sldMk cId="1430463905" sldId="342"/>
            <ac:picMk id="5" creationId="{A8E01123-F5EC-44BA-B58A-9C352D7394A1}"/>
          </ac:picMkLst>
        </pc:picChg>
        <pc:picChg chg="add del mod">
          <ac:chgData name="El Richistrón INC." userId="6b029731e0022b35" providerId="LiveId" clId="{83F8E1B2-364C-4B7E-A83B-EAA639C68F8D}" dt="2021-12-13T07:29:04.836" v="1769" actId="478"/>
          <ac:picMkLst>
            <pc:docMk/>
            <pc:sldMk cId="1430463905" sldId="342"/>
            <ac:picMk id="6" creationId="{CDBB68CA-DB95-4068-A228-941870E00F50}"/>
          </ac:picMkLst>
        </pc:picChg>
        <pc:picChg chg="add mod">
          <ac:chgData name="El Richistrón INC." userId="6b029731e0022b35" providerId="LiveId" clId="{83F8E1B2-364C-4B7E-A83B-EAA639C68F8D}" dt="2021-12-13T07:30:21.602" v="1782" actId="1076"/>
          <ac:picMkLst>
            <pc:docMk/>
            <pc:sldMk cId="1430463905" sldId="342"/>
            <ac:picMk id="8" creationId="{1811EA20-1F62-4ED2-8CA6-C69792970F3D}"/>
          </ac:picMkLst>
        </pc:picChg>
        <pc:picChg chg="add mod">
          <ac:chgData name="El Richistrón INC." userId="6b029731e0022b35" providerId="LiveId" clId="{83F8E1B2-364C-4B7E-A83B-EAA639C68F8D}" dt="2021-12-13T07:30:23.568" v="1783" actId="1076"/>
          <ac:picMkLst>
            <pc:docMk/>
            <pc:sldMk cId="1430463905" sldId="342"/>
            <ac:picMk id="10" creationId="{40321D5D-6E8A-420A-9A8B-F90E5FADB5A9}"/>
          </ac:picMkLst>
        </pc:picChg>
        <pc:picChg chg="add mod">
          <ac:chgData name="El Richistrón INC." userId="6b029731e0022b35" providerId="LiveId" clId="{83F8E1B2-364C-4B7E-A83B-EAA639C68F8D}" dt="2021-12-13T07:30:26.001" v="1784" actId="1076"/>
          <ac:picMkLst>
            <pc:docMk/>
            <pc:sldMk cId="1430463905" sldId="342"/>
            <ac:picMk id="12" creationId="{9C4706B6-832D-4BA3-A5D3-899DD687009C}"/>
          </ac:picMkLst>
        </pc:picChg>
      </pc:sldChg>
      <pc:sldChg chg="modSp add mod">
        <pc:chgData name="El Richistrón INC." userId="6b029731e0022b35" providerId="LiveId" clId="{83F8E1B2-364C-4B7E-A83B-EAA639C68F8D}" dt="2021-12-13T07:32:49.403" v="1867" actId="20577"/>
        <pc:sldMkLst>
          <pc:docMk/>
          <pc:sldMk cId="1536847243" sldId="343"/>
        </pc:sldMkLst>
        <pc:spChg chg="mod">
          <ac:chgData name="El Richistrón INC." userId="6b029731e0022b35" providerId="LiveId" clId="{83F8E1B2-364C-4B7E-A83B-EAA639C68F8D}" dt="2021-12-13T07:32:49.403" v="1867" actId="20577"/>
          <ac:spMkLst>
            <pc:docMk/>
            <pc:sldMk cId="1536847243" sldId="343"/>
            <ac:spMk id="10" creationId="{05D23871-A754-1043-8EF8-B860E3B2385D}"/>
          </ac:spMkLst>
        </pc:spChg>
      </pc:sldChg>
    </pc:docChg>
  </pc:docChgLst>
  <pc:docChgLst>
    <pc:chgData name="El Richistrón INC." userId="6b029731e0022b35" providerId="LiveId" clId="{99D78CA6-9E8E-DC47-AC4E-73621053438A}"/>
    <pc:docChg chg="custSel modSld">
      <pc:chgData name="El Richistrón INC." userId="6b029731e0022b35" providerId="LiveId" clId="{99D78CA6-9E8E-DC47-AC4E-73621053438A}" dt="2022-01-18T00:20:26.649" v="32" actId="20577"/>
      <pc:docMkLst>
        <pc:docMk/>
      </pc:docMkLst>
      <pc:sldChg chg="modSp mod">
        <pc:chgData name="El Richistrón INC." userId="6b029731e0022b35" providerId="LiveId" clId="{99D78CA6-9E8E-DC47-AC4E-73621053438A}" dt="2022-01-18T00:20:26.649" v="32" actId="20577"/>
        <pc:sldMkLst>
          <pc:docMk/>
          <pc:sldMk cId="1536847243" sldId="343"/>
        </pc:sldMkLst>
        <pc:spChg chg="mod">
          <ac:chgData name="El Richistrón INC." userId="6b029731e0022b35" providerId="LiveId" clId="{99D78CA6-9E8E-DC47-AC4E-73621053438A}" dt="2022-01-18T00:20:26.649" v="32" actId="20577"/>
          <ac:spMkLst>
            <pc:docMk/>
            <pc:sldMk cId="1536847243" sldId="343"/>
            <ac:spMk id="10" creationId="{05D23871-A754-1043-8EF8-B860E3B2385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1C325F"/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60749C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C325F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39075" y="0"/>
            <a:ext cx="65550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5200"/>
              <a:buFont typeface="Raleway"/>
              <a:buNone/>
              <a:defRPr sz="520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1C325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60749C">
              <a:alpha val="17690"/>
            </a:srgbClr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6778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otcamp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l" t="t" r="r" b="b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rgbClr val="1C32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C325F"/>
              </a:solidFill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sz="3600" i="1">
                <a:solidFill>
                  <a:srgbClr val="1C325F"/>
                </a:solidFill>
              </a:defRPr>
            </a:lvl1pPr>
            <a:lvl2pPr marL="914400" lvl="1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>
                <a:solidFill>
                  <a:srgbClr val="1C325F"/>
                </a:solidFill>
              </a:defRPr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3600"/>
              <a:buChar char="▹"/>
              <a:defRPr sz="3600" i="1">
                <a:solidFill>
                  <a:srgbClr val="1C325F"/>
                </a:solidFill>
              </a:defRPr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3600"/>
              <a:buChar char="▹"/>
              <a:defRPr sz="3600" i="1">
                <a:solidFill>
                  <a:srgbClr val="1C325F"/>
                </a:solidFill>
              </a:defRPr>
            </a:lvl4pPr>
            <a:lvl5pPr marL="2286000" lvl="4" indent="-457200" rtl="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3600"/>
              <a:buChar char="▹"/>
              <a:defRPr sz="3600" i="1">
                <a:solidFill>
                  <a:srgbClr val="1C325F"/>
                </a:solidFill>
              </a:defRPr>
            </a:lvl5pPr>
            <a:lvl6pPr marL="2743200" lvl="5" indent="-457200" rtl="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3600"/>
              <a:buChar char="▹"/>
              <a:defRPr sz="3600" i="1">
                <a:solidFill>
                  <a:srgbClr val="1C325F"/>
                </a:solidFill>
              </a:defRPr>
            </a:lvl6pPr>
            <a:lvl7pPr marL="3200400" lvl="6" indent="-457200" rtl="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3600"/>
              <a:buChar char="▹"/>
              <a:defRPr sz="3600" i="1">
                <a:solidFill>
                  <a:srgbClr val="1C325F"/>
                </a:solidFill>
              </a:defRPr>
            </a:lvl7pPr>
            <a:lvl8pPr marL="3657600" lvl="7" indent="-457200" rtl="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3600"/>
              <a:buChar char="▹"/>
              <a:defRPr sz="3600" i="1">
                <a:solidFill>
                  <a:srgbClr val="1C325F"/>
                </a:solidFill>
              </a:defRPr>
            </a:lvl8pPr>
            <a:lvl9pPr marL="4114800" lvl="8" indent="-4572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3600"/>
              <a:buChar char="▹"/>
              <a:defRPr sz="3600" i="1">
                <a:solidFill>
                  <a:srgbClr val="1C325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5" name="Google Shape;25;p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1C32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rgbClr val="1C32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" name="Google Shape;28;p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1C32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31" name="Google Shape;31;p5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rgbClr val="1C3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rgbClr val="05A4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rgbClr val="1C3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rgbClr val="05A4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rgbClr val="05A4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104900" y="275400"/>
            <a:ext cx="6724500" cy="74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>
                <a:solidFill>
                  <a:srgbClr val="1C325F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>
                <a:solidFill>
                  <a:srgbClr val="1C325F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400"/>
              <a:buChar char="▹"/>
              <a:defRPr>
                <a:solidFill>
                  <a:srgbClr val="1C325F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Char char="▹"/>
              <a:defRPr>
                <a:solidFill>
                  <a:srgbClr val="1C325F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Char char="▹"/>
              <a:defRPr>
                <a:solidFill>
                  <a:srgbClr val="1C325F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Char char="▹"/>
              <a:defRPr>
                <a:solidFill>
                  <a:srgbClr val="1C325F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Char char="▹"/>
              <a:defRPr>
                <a:solidFill>
                  <a:srgbClr val="1C325F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Char char="▹"/>
              <a:defRPr>
                <a:solidFill>
                  <a:srgbClr val="1C325F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Char char="▹"/>
              <a:defRPr>
                <a:solidFill>
                  <a:srgbClr val="1C325F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1C32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1C32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1C325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 flipH="1">
            <a:off x="-640287" y="-85736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1C325F"/>
              </a:buClr>
              <a:buSzPts val="3000"/>
              <a:buFont typeface="Raleway"/>
              <a:buChar char="▸"/>
              <a:defRPr sz="300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400"/>
              <a:buFont typeface="Raleway"/>
              <a:buChar char="▹"/>
              <a:defRPr sz="240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400"/>
              <a:buFont typeface="Raleway"/>
              <a:buChar char="▹"/>
              <a:defRPr sz="240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Font typeface="Raleway"/>
              <a:buChar char="▹"/>
              <a:defRPr sz="180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Font typeface="Raleway"/>
              <a:buChar char="▹"/>
              <a:defRPr sz="180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Font typeface="Raleway"/>
              <a:buChar char="▹"/>
              <a:defRPr sz="180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Font typeface="Raleway"/>
              <a:buChar char="▹"/>
              <a:defRPr sz="180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Font typeface="Raleway"/>
              <a:buChar char="▹"/>
              <a:defRPr sz="180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Font typeface="Raleway"/>
              <a:buChar char="▹"/>
              <a:defRPr sz="180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sktop/windows/install/" TargetMode="External"/><Relationship Id="rId2" Type="http://schemas.openxmlformats.org/officeDocument/2006/relationships/hyperlink" Target="https://docs.docker.com/desktop/mac/install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docker.com/engine/install/ubuntu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itjuana-bootcamp/DevOps.git" TargetMode="External"/><Relationship Id="rId2" Type="http://schemas.openxmlformats.org/officeDocument/2006/relationships/hyperlink" Target="https://github.com/itjuana-bootcamp/DevOps/tree/main/docker-examples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ctrTitle"/>
          </p:nvPr>
        </p:nvSpPr>
        <p:spPr>
          <a:xfrm>
            <a:off x="196575" y="544150"/>
            <a:ext cx="4895100" cy="24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/>
              <a:t>DevOps Bootcamp</a:t>
            </a:r>
            <a:endParaRPr sz="4500" dirty="0"/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4">
            <a:alphaModFix/>
          </a:blip>
          <a:srcRect t="33742" b="34007"/>
          <a:stretch/>
        </p:blipFill>
        <p:spPr>
          <a:xfrm>
            <a:off x="6473525" y="441825"/>
            <a:ext cx="2529401" cy="81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C4EB-4F6C-434E-A52E-D8A93506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- NodeJS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86E8B-DA58-BD4C-AAD9-6326354753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D23871-A754-1043-8EF8-B860E3B23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7645090" cy="3648300"/>
          </a:xfrm>
        </p:spPr>
        <p:txBody>
          <a:bodyPr/>
          <a:lstStyle/>
          <a:p>
            <a:r>
              <a:rPr lang="en-US" sz="2000" dirty="0"/>
              <a:t>FROM</a:t>
            </a:r>
          </a:p>
          <a:p>
            <a:pPr lvl="1"/>
            <a:r>
              <a:rPr lang="en-US" sz="1400" dirty="0"/>
              <a:t>This tells docker what is going to be the starting image</a:t>
            </a:r>
          </a:p>
          <a:p>
            <a:pPr lvl="1"/>
            <a:r>
              <a:rPr lang="en-US" sz="1400" dirty="0"/>
              <a:t>This could be ubuntu, alpine, CentOS, Debian or any Linux flavor you want</a:t>
            </a:r>
          </a:p>
          <a:p>
            <a:pPr lvl="2"/>
            <a:r>
              <a:rPr lang="en-US" sz="1400" dirty="0"/>
              <a:t>There is a windows image on Docker Hub but I’ve never used it</a:t>
            </a:r>
          </a:p>
          <a:p>
            <a:pPr lvl="1"/>
            <a:r>
              <a:rPr lang="en-US" sz="1400" dirty="0"/>
              <a:t>You can use the keyword “AS” at the and to tell docker the stage name</a:t>
            </a:r>
          </a:p>
        </p:txBody>
      </p:sp>
    </p:spTree>
    <p:extLst>
      <p:ext uri="{BB962C8B-B14F-4D97-AF65-F5344CB8AC3E}">
        <p14:creationId xmlns:p14="http://schemas.microsoft.com/office/powerpoint/2010/main" val="259971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C4EB-4F6C-434E-A52E-D8A93506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- NodeJS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86E8B-DA58-BD4C-AAD9-6326354753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B6B9A7C-C453-4552-BF92-60AB3015E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660" y="1085642"/>
            <a:ext cx="4908679" cy="372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9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C4EB-4F6C-434E-A52E-D8A93506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- NodeJS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86E8B-DA58-BD4C-AAD9-6326354753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D23871-A754-1043-8EF8-B860E3B23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7645090" cy="3648300"/>
          </a:xfrm>
        </p:spPr>
        <p:txBody>
          <a:bodyPr/>
          <a:lstStyle/>
          <a:p>
            <a:r>
              <a:rPr lang="en-US" sz="2000" dirty="0"/>
              <a:t>WORKDIR</a:t>
            </a:r>
          </a:p>
          <a:p>
            <a:pPr lvl="1"/>
            <a:r>
              <a:rPr lang="en-US" sz="1400" dirty="0"/>
              <a:t>This allows you to setup the starting directory when login in into the container</a:t>
            </a:r>
          </a:p>
          <a:p>
            <a:pPr lvl="1"/>
            <a:r>
              <a:rPr lang="en-US" sz="1400" dirty="0"/>
              <a:t>It could also be represented by  “.”</a:t>
            </a:r>
          </a:p>
        </p:txBody>
      </p:sp>
    </p:spTree>
    <p:extLst>
      <p:ext uri="{BB962C8B-B14F-4D97-AF65-F5344CB8AC3E}">
        <p14:creationId xmlns:p14="http://schemas.microsoft.com/office/powerpoint/2010/main" val="37995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C4EB-4F6C-434E-A52E-D8A93506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- NodeJS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86E8B-DA58-BD4C-AAD9-6326354753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B6B9A7C-C453-4552-BF92-60AB3015E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660" y="1085642"/>
            <a:ext cx="4908679" cy="372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85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C4EB-4F6C-434E-A52E-D8A93506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- NodeJS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86E8B-DA58-BD4C-AAD9-6326354753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D23871-A754-1043-8EF8-B860E3B23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7645090" cy="3648300"/>
          </a:xfrm>
        </p:spPr>
        <p:txBody>
          <a:bodyPr/>
          <a:lstStyle/>
          <a:p>
            <a:r>
              <a:rPr lang="en-US" sz="2000" dirty="0"/>
              <a:t>COPY</a:t>
            </a:r>
          </a:p>
          <a:p>
            <a:pPr lvl="1"/>
            <a:r>
              <a:rPr lang="en-US" sz="1400" dirty="0"/>
              <a:t>Allows you copy folders and files into your image</a:t>
            </a:r>
          </a:p>
          <a:p>
            <a:pPr lvl="1"/>
            <a:r>
              <a:rPr lang="en-US" sz="1400" dirty="0"/>
              <a:t>Using “COPY . .” will copy the entire content of the docker context into the image’s WORKDIR</a:t>
            </a:r>
          </a:p>
          <a:p>
            <a:pPr lvl="1"/>
            <a:r>
              <a:rPr lang="en-US" sz="1400" dirty="0"/>
              <a:t>The parameter --from=stage tells docker to copy files from another docker stage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63787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C4EB-4F6C-434E-A52E-D8A93506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- NodeJS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86E8B-DA58-BD4C-AAD9-6326354753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B6B9A7C-C453-4552-BF92-60AB3015E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660" y="1085642"/>
            <a:ext cx="4908679" cy="372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40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C4EB-4F6C-434E-A52E-D8A93506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- NodeJS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86E8B-DA58-BD4C-AAD9-6326354753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D23871-A754-1043-8EF8-B860E3B23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7645090" cy="3648300"/>
          </a:xfrm>
        </p:spPr>
        <p:txBody>
          <a:bodyPr/>
          <a:lstStyle/>
          <a:p>
            <a:r>
              <a:rPr lang="en-US" sz="2000" dirty="0"/>
              <a:t>RUN</a:t>
            </a:r>
          </a:p>
          <a:p>
            <a:pPr lvl="1"/>
            <a:r>
              <a:rPr lang="en-US" sz="1400" dirty="0"/>
              <a:t>Allows to run commands on your image, for example:</a:t>
            </a:r>
          </a:p>
          <a:p>
            <a:pPr lvl="2"/>
            <a:r>
              <a:rPr lang="en-US" sz="1400" dirty="0" err="1"/>
              <a:t>apk</a:t>
            </a:r>
            <a:r>
              <a:rPr lang="en-US" sz="1400" dirty="0"/>
              <a:t> update</a:t>
            </a:r>
          </a:p>
          <a:p>
            <a:pPr lvl="2"/>
            <a:r>
              <a:rPr lang="en-US" sz="1400" dirty="0" err="1"/>
              <a:t>apk</a:t>
            </a:r>
            <a:r>
              <a:rPr lang="en-US" sz="1400" dirty="0"/>
              <a:t> add git vim </a:t>
            </a:r>
            <a:r>
              <a:rPr lang="en-US" sz="1400" dirty="0" err="1"/>
              <a:t>etc</a:t>
            </a:r>
            <a:endParaRPr lang="en-US" sz="1400" dirty="0"/>
          </a:p>
          <a:p>
            <a:pPr lvl="2"/>
            <a:r>
              <a:rPr lang="en-US" sz="1400" dirty="0"/>
              <a:t>Or any other POSIX command</a:t>
            </a:r>
          </a:p>
        </p:txBody>
      </p:sp>
    </p:spTree>
    <p:extLst>
      <p:ext uri="{BB962C8B-B14F-4D97-AF65-F5344CB8AC3E}">
        <p14:creationId xmlns:p14="http://schemas.microsoft.com/office/powerpoint/2010/main" val="2765646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C4EB-4F6C-434E-A52E-D8A93506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– Basic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86E8B-DA58-BD4C-AAD9-6326354753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D23871-A754-1043-8EF8-B860E3B23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7645090" cy="3648300"/>
          </a:xfrm>
        </p:spPr>
        <p:txBody>
          <a:bodyPr/>
          <a:lstStyle/>
          <a:p>
            <a:r>
              <a:rPr lang="en-US" sz="2000" dirty="0"/>
              <a:t>build</a:t>
            </a:r>
          </a:p>
          <a:p>
            <a:r>
              <a:rPr lang="en-US" sz="2000" dirty="0"/>
              <a:t>run</a:t>
            </a:r>
          </a:p>
          <a:p>
            <a:r>
              <a:rPr lang="en-US" sz="2000" dirty="0"/>
              <a:t>stop</a:t>
            </a:r>
          </a:p>
          <a:p>
            <a:r>
              <a:rPr lang="en-US" sz="2000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991736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C4EB-4F6C-434E-A52E-D8A93506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– NodeJS (Practice)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86E8B-DA58-BD4C-AAD9-6326354753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B6B9A7C-C453-4552-BF92-60AB3015E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660" y="1085642"/>
            <a:ext cx="4908679" cy="372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58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C4EB-4F6C-434E-A52E-D8A93506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– Rails (Practice)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86E8B-DA58-BD4C-AAD9-6326354753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E01123-F5EC-44BA-B58A-9C352D739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290" y="1196012"/>
            <a:ext cx="4744112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6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ctrTitle" idx="4294967295"/>
          </p:nvPr>
        </p:nvSpPr>
        <p:spPr>
          <a:xfrm>
            <a:off x="5081000" y="821350"/>
            <a:ext cx="3550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HELLO!</a:t>
            </a:r>
            <a:endParaRPr sz="60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" name="Google Shape;121;p15"/>
          <p:cNvSpPr txBox="1">
            <a:spLocks noGrp="1"/>
          </p:cNvSpPr>
          <p:nvPr>
            <p:ph type="subTitle" idx="4294967295"/>
          </p:nvPr>
        </p:nvSpPr>
        <p:spPr>
          <a:xfrm>
            <a:off x="5081000" y="1868575"/>
            <a:ext cx="3823200" cy="2193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I am </a:t>
            </a:r>
            <a:r>
              <a:rPr lang="en-US" sz="2400" b="1" dirty="0">
                <a:solidFill>
                  <a:srgbClr val="FFFFFF"/>
                </a:solidFill>
              </a:rPr>
              <a:t>Ricardo Rivas</a:t>
            </a:r>
            <a:endParaRPr sz="24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</a:rPr>
              <a:t>Full Stack Engineer. 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122" name="Google Shape;122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23" name="Google Shape;123;p15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 flipH="1">
            <a:off x="1112669" y="679475"/>
            <a:ext cx="3742800" cy="21054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C4EB-4F6C-434E-A52E-D8A93506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–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86E8B-DA58-BD4C-AAD9-6326354753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811EA20-1F62-4ED2-8CA6-C69792970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40" y="1123023"/>
            <a:ext cx="2657846" cy="188621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0321D5D-6E8A-420A-9A8B-F90E5FADB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240" y="3107759"/>
            <a:ext cx="3867690" cy="171473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C4706B6-832D-4BA3-A5D3-899DD6870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405" y="1123023"/>
            <a:ext cx="2286319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63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232" name="Google Shape;232;p29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</a:rPr>
              <a:t>Any questions?</a:t>
            </a:r>
            <a:endParaRPr sz="24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lt1"/>
                </a:solidFill>
              </a:rPr>
              <a:t>You can find me as @richistron</a:t>
            </a:r>
            <a:endParaRPr sz="2400" b="1" dirty="0">
              <a:solidFill>
                <a:schemeClr val="lt1"/>
              </a:solidFill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 rotWithShape="1">
          <a:blip r:embed="rId3">
            <a:alphaModFix/>
          </a:blip>
          <a:srcRect t="33742" b="34007"/>
          <a:stretch/>
        </p:blipFill>
        <p:spPr>
          <a:xfrm>
            <a:off x="6439550" y="317225"/>
            <a:ext cx="2529401" cy="81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</a:t>
            </a:r>
            <a:endParaRPr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Containers</a:t>
            </a:r>
            <a:endParaRPr dirty="0"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C4EB-4F6C-434E-A52E-D8A93506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86E8B-DA58-BD4C-AAD9-6326354753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D23871-A754-1043-8EF8-B860E3B23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7645090" cy="3648300"/>
          </a:xfrm>
        </p:spPr>
        <p:txBody>
          <a:bodyPr/>
          <a:lstStyle/>
          <a:p>
            <a:r>
              <a:rPr lang="en-US" sz="2000" dirty="0"/>
              <a:t>Docker setup</a:t>
            </a:r>
          </a:p>
          <a:p>
            <a:r>
              <a:rPr lang="en-US" sz="2000" dirty="0"/>
              <a:t>Docker overview</a:t>
            </a:r>
          </a:p>
          <a:p>
            <a:r>
              <a:rPr lang="en-US" sz="2000" dirty="0"/>
              <a:t>Docker examples</a:t>
            </a:r>
          </a:p>
          <a:p>
            <a:r>
              <a:rPr lang="en-US" sz="2000" dirty="0"/>
              <a:t>Docker Compose</a:t>
            </a:r>
          </a:p>
        </p:txBody>
      </p:sp>
    </p:spTree>
    <p:extLst>
      <p:ext uri="{BB962C8B-B14F-4D97-AF65-F5344CB8AC3E}">
        <p14:creationId xmlns:p14="http://schemas.microsoft.com/office/powerpoint/2010/main" val="103851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“Dockerize all the things!!”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C4EB-4F6C-434E-A52E-D8A93506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86E8B-DA58-BD4C-AAD9-6326354753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D23871-A754-1043-8EF8-B860E3B23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7645090" cy="3648300"/>
          </a:xfrm>
        </p:spPr>
        <p:txBody>
          <a:bodyPr/>
          <a:lstStyle/>
          <a:p>
            <a:r>
              <a:rPr lang="en-US" sz="2000" dirty="0"/>
              <a:t>Installation:</a:t>
            </a:r>
          </a:p>
          <a:p>
            <a:pPr lvl="1"/>
            <a:r>
              <a:rPr lang="en-US" sz="1400" dirty="0"/>
              <a:t>Mac: Download Docker desktop from here </a:t>
            </a:r>
            <a:r>
              <a:rPr lang="en-US" sz="1400" dirty="0">
                <a:hlinkClick r:id="rId2"/>
              </a:rPr>
              <a:t>https://docs.docker.com/desktop/mac/install/</a:t>
            </a:r>
            <a:endParaRPr lang="en-US" sz="1400" dirty="0"/>
          </a:p>
          <a:p>
            <a:pPr lvl="1"/>
            <a:r>
              <a:rPr lang="en-US" sz="1400" dirty="0"/>
              <a:t>Windows: Download Docker for windows from here </a:t>
            </a:r>
            <a:r>
              <a:rPr lang="en-US" sz="1400" dirty="0">
                <a:hlinkClick r:id="rId3"/>
              </a:rPr>
              <a:t>https://docs.docker.com/desktop/windows/install/</a:t>
            </a:r>
            <a:endParaRPr lang="en-US" sz="1400" dirty="0"/>
          </a:p>
          <a:p>
            <a:pPr lvl="1"/>
            <a:r>
              <a:rPr lang="en-US" sz="1400" dirty="0"/>
              <a:t>Ubuntu: Follow the instructions described here </a:t>
            </a:r>
            <a:r>
              <a:rPr lang="en-US" sz="1400" dirty="0">
                <a:hlinkClick r:id="rId4"/>
              </a:rPr>
              <a:t>https://docs.docker.com/engine/install/ubuntu/</a:t>
            </a:r>
            <a:endParaRPr lang="en-US" sz="1400" dirty="0"/>
          </a:p>
          <a:p>
            <a:pPr marL="5334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380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C4EB-4F6C-434E-A52E-D8A93506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86E8B-DA58-BD4C-AAD9-6326354753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D23871-A754-1043-8EF8-B860E3B23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7645090" cy="3648300"/>
          </a:xfrm>
        </p:spPr>
        <p:txBody>
          <a:bodyPr/>
          <a:lstStyle/>
          <a:p>
            <a:r>
              <a:rPr lang="en-US" sz="2000" dirty="0"/>
              <a:t>Examples:</a:t>
            </a:r>
          </a:p>
          <a:p>
            <a:pPr lvl="1"/>
            <a:r>
              <a:rPr lang="en-US" sz="1400" dirty="0"/>
              <a:t>Repository: </a:t>
            </a:r>
            <a:r>
              <a:rPr lang="en-US" sz="1400" dirty="0">
                <a:hlinkClick r:id="rId2"/>
              </a:rPr>
              <a:t>https://github.com/itjuana-bootcamp/DevOps/tree/main/docker-examples</a:t>
            </a:r>
            <a:endParaRPr lang="en-US" sz="1400" dirty="0"/>
          </a:p>
          <a:p>
            <a:pPr lvl="1"/>
            <a:r>
              <a:rPr lang="en-US" sz="1400" dirty="0"/>
              <a:t>git clone </a:t>
            </a:r>
            <a:r>
              <a:rPr lang="en-US" sz="1400" dirty="0">
                <a:hlinkClick r:id="rId3"/>
              </a:rPr>
              <a:t>git@github.com:itjuana-bootcamp/DevOps.git</a:t>
            </a:r>
            <a:endParaRPr lang="en-US" sz="1400" dirty="0"/>
          </a:p>
          <a:p>
            <a:pPr lvl="1"/>
            <a:r>
              <a:rPr lang="en-US" sz="1400"/>
              <a:t>cd docker-examples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3684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C4EB-4F6C-434E-A52E-D8A93506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86E8B-DA58-BD4C-AAD9-6326354753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D23871-A754-1043-8EF8-B860E3B23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7645090" cy="3648300"/>
          </a:xfrm>
        </p:spPr>
        <p:txBody>
          <a:bodyPr/>
          <a:lstStyle/>
          <a:p>
            <a:r>
              <a:rPr lang="en-US" sz="2000" dirty="0"/>
              <a:t>Why do I need to learn docker?</a:t>
            </a:r>
          </a:p>
          <a:p>
            <a:pPr lvl="1"/>
            <a:r>
              <a:rPr lang="en-US" sz="1400" dirty="0"/>
              <a:t>No more “Works on my Machine”</a:t>
            </a:r>
          </a:p>
          <a:p>
            <a:pPr lvl="1"/>
            <a:r>
              <a:rPr lang="en-US" sz="1400" dirty="0"/>
              <a:t>No infrastructure needed</a:t>
            </a:r>
          </a:p>
          <a:p>
            <a:pPr lvl="1"/>
            <a:r>
              <a:rPr lang="en-US" sz="1400" dirty="0"/>
              <a:t>Lightweight</a:t>
            </a:r>
          </a:p>
          <a:p>
            <a:pPr lvl="1"/>
            <a:r>
              <a:rPr lang="en-US" sz="1400" dirty="0"/>
              <a:t>Fast</a:t>
            </a:r>
          </a:p>
          <a:p>
            <a:pPr lvl="1"/>
            <a:r>
              <a:rPr lang="en-US" sz="1400" dirty="0"/>
              <a:t>Can run everywhere</a:t>
            </a:r>
          </a:p>
        </p:txBody>
      </p:sp>
    </p:spTree>
    <p:extLst>
      <p:ext uri="{BB962C8B-B14F-4D97-AF65-F5344CB8AC3E}">
        <p14:creationId xmlns:p14="http://schemas.microsoft.com/office/powerpoint/2010/main" val="2908065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C4EB-4F6C-434E-A52E-D8A93506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- NodeJS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86E8B-DA58-BD4C-AAD9-6326354753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B6B9A7C-C453-4552-BF92-60AB3015E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660" y="1085642"/>
            <a:ext cx="4908679" cy="372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29028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7532</TotalTime>
  <Words>382</Words>
  <Application>Microsoft Macintosh PowerPoint</Application>
  <PresentationFormat>On-screen Show (16:9)</PresentationFormat>
  <Paragraphs>84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Raleway</vt:lpstr>
      <vt:lpstr>Dosis</vt:lpstr>
      <vt:lpstr>Roboto</vt:lpstr>
      <vt:lpstr>William template</vt:lpstr>
      <vt:lpstr>DevOps Bootcamp</vt:lpstr>
      <vt:lpstr>HELLO!</vt:lpstr>
      <vt:lpstr>Docker</vt:lpstr>
      <vt:lpstr>Agenda</vt:lpstr>
      <vt:lpstr>PowerPoint Presentation</vt:lpstr>
      <vt:lpstr>Setup</vt:lpstr>
      <vt:lpstr>Setup</vt:lpstr>
      <vt:lpstr>Overview</vt:lpstr>
      <vt:lpstr>Dockerfile - NodeJS</vt:lpstr>
      <vt:lpstr>Dockerfile - NodeJS</vt:lpstr>
      <vt:lpstr>Dockerfile - NodeJS</vt:lpstr>
      <vt:lpstr>Dockerfile - NodeJS</vt:lpstr>
      <vt:lpstr>Dockerfile - NodeJS</vt:lpstr>
      <vt:lpstr>Dockerfile - NodeJS</vt:lpstr>
      <vt:lpstr>Dockerfile - NodeJS</vt:lpstr>
      <vt:lpstr>Dockerfile - NodeJS</vt:lpstr>
      <vt:lpstr>Dockerfile – Basic Commands</vt:lpstr>
      <vt:lpstr>Dockerfile – NodeJS (Practice)</vt:lpstr>
      <vt:lpstr>Dockerfile – Rails (Practice)</vt:lpstr>
      <vt:lpstr>Docker Compose – Practice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Lifecycle </dc:title>
  <cp:lastModifiedBy>El Richistrón INC.</cp:lastModifiedBy>
  <cp:revision>592</cp:revision>
  <dcterms:modified xsi:type="dcterms:W3CDTF">2022-01-18T00:20:29Z</dcterms:modified>
</cp:coreProperties>
</file>