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7"/>
  </p:notesMasterIdLst>
  <p:handoutMasterIdLst>
    <p:handoutMasterId r:id="rId28"/>
  </p:handoutMasterIdLst>
  <p:sldIdLst>
    <p:sldId id="289" r:id="rId5"/>
    <p:sldId id="309" r:id="rId6"/>
    <p:sldId id="286" r:id="rId7"/>
    <p:sldId id="280" r:id="rId8"/>
    <p:sldId id="281" r:id="rId9"/>
    <p:sldId id="297" r:id="rId10"/>
    <p:sldId id="296" r:id="rId11"/>
    <p:sldId id="306" r:id="rId12"/>
    <p:sldId id="307" r:id="rId13"/>
    <p:sldId id="308" r:id="rId14"/>
    <p:sldId id="310" r:id="rId15"/>
    <p:sldId id="311" r:id="rId16"/>
    <p:sldId id="312" r:id="rId17"/>
    <p:sldId id="298" r:id="rId18"/>
    <p:sldId id="299" r:id="rId19"/>
    <p:sldId id="300" r:id="rId20"/>
    <p:sldId id="301" r:id="rId21"/>
    <p:sldId id="303" r:id="rId22"/>
    <p:sldId id="304" r:id="rId23"/>
    <p:sldId id="305" r:id="rId24"/>
    <p:sldId id="313"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70"/>
  </p:normalViewPr>
  <p:slideViewPr>
    <p:cSldViewPr snapToGrid="0">
      <p:cViewPr varScale="1">
        <p:scale>
          <a:sx n="74" d="100"/>
          <a:sy n="74" d="100"/>
        </p:scale>
        <p:origin x="576" y="72"/>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2.png"/><Relationship Id="rId6" Type="http://schemas.openxmlformats.org/officeDocument/2006/relationships/image" Target="../media/image12.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6.png"/></Relationships>
</file>

<file path=ppt/diagrams/_rels/data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18.png"/><Relationship Id="rId6" Type="http://schemas.openxmlformats.org/officeDocument/2006/relationships/image" Target="../media/image34.svg"/><Relationship Id="rId11" Type="http://schemas.openxmlformats.org/officeDocument/2006/relationships/image" Target="../media/image23.png"/><Relationship Id="rId5" Type="http://schemas.openxmlformats.org/officeDocument/2006/relationships/image" Target="../media/image20.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22.png"/></Relationships>
</file>

<file path=ppt/diagrams/_rels/data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image" Target="../media/image52.svg"/><Relationship Id="rId2" Type="http://schemas.openxmlformats.org/officeDocument/2006/relationships/image" Target="../media/image42.svg"/><Relationship Id="rId1" Type="http://schemas.openxmlformats.org/officeDocument/2006/relationships/image" Target="../media/image24.png"/><Relationship Id="rId6" Type="http://schemas.openxmlformats.org/officeDocument/2006/relationships/image" Target="../media/image46.svg"/><Relationship Id="rId11" Type="http://schemas.openxmlformats.org/officeDocument/2006/relationships/image" Target="../media/image29.png"/><Relationship Id="rId5" Type="http://schemas.openxmlformats.org/officeDocument/2006/relationships/image" Target="../media/image26.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2.png"/><Relationship Id="rId6" Type="http://schemas.openxmlformats.org/officeDocument/2006/relationships/image" Target="../media/image12.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E60EB5-0512-4484-B016-009F2482360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B4E596F-E3DB-4941-8185-1A301ADE56EA}">
      <dgm:prSet/>
      <dgm:spPr/>
      <dgm:t>
        <a:bodyPr/>
        <a:lstStyle/>
        <a:p>
          <a:r>
            <a:rPr lang="en-US"/>
            <a:t>The Employee Management System is a comprehensive software solution designed to streamline and automate various aspects of employee management within an organization. This report presents an in-depth analysis of the development, implementation, and functionality of the Employee Management System.</a:t>
          </a:r>
        </a:p>
      </dgm:t>
    </dgm:pt>
    <dgm:pt modelId="{544581AA-B19A-45DB-B213-DB047EE8B72B}" type="parTrans" cxnId="{CE1E0684-C65B-47E9-969A-C86729435FA9}">
      <dgm:prSet/>
      <dgm:spPr/>
      <dgm:t>
        <a:bodyPr/>
        <a:lstStyle/>
        <a:p>
          <a:endParaRPr lang="en-US"/>
        </a:p>
      </dgm:t>
    </dgm:pt>
    <dgm:pt modelId="{75D998E1-3CF8-49A0-939A-6A9ED715CD58}" type="sibTrans" cxnId="{CE1E0684-C65B-47E9-969A-C86729435FA9}">
      <dgm:prSet/>
      <dgm:spPr/>
      <dgm:t>
        <a:bodyPr/>
        <a:lstStyle/>
        <a:p>
          <a:endParaRPr lang="en-US"/>
        </a:p>
      </dgm:t>
    </dgm:pt>
    <dgm:pt modelId="{CCD6D8B4-4DD9-40A8-95EA-3AAB7D074169}">
      <dgm:prSet/>
      <dgm:spPr/>
      <dgm:t>
        <a:bodyPr/>
        <a:lstStyle/>
        <a:p>
          <a:r>
            <a:rPr lang="en-US" dirty="0"/>
            <a:t>The primary objective of the system is to provide a centralized platform that enables efficient management of employee data, simplifies administrative tasks, and enhances communication between employees and management. The system incorporates modules for employee information management, attendance tracking, leave management, performance evaluation, and payroll processing.</a:t>
          </a:r>
        </a:p>
      </dgm:t>
    </dgm:pt>
    <dgm:pt modelId="{21A4D1AB-27FE-48F5-85F9-F69CD54153ED}" type="parTrans" cxnId="{5C6BF2FA-D747-4BB0-AD62-2ECE0AC77F6B}">
      <dgm:prSet/>
      <dgm:spPr/>
      <dgm:t>
        <a:bodyPr/>
        <a:lstStyle/>
        <a:p>
          <a:endParaRPr lang="en-US"/>
        </a:p>
      </dgm:t>
    </dgm:pt>
    <dgm:pt modelId="{BEA15063-ACBF-4088-89EE-3995BDC98C53}" type="sibTrans" cxnId="{5C6BF2FA-D747-4BB0-AD62-2ECE0AC77F6B}">
      <dgm:prSet/>
      <dgm:spPr/>
      <dgm:t>
        <a:bodyPr/>
        <a:lstStyle/>
        <a:p>
          <a:endParaRPr lang="en-US"/>
        </a:p>
      </dgm:t>
    </dgm:pt>
    <dgm:pt modelId="{2E6074B8-9A5B-40E8-A7DF-566D9AED94FB}">
      <dgm:prSet/>
      <dgm:spPr/>
      <dgm:t>
        <a:bodyPr/>
        <a:lstStyle/>
        <a:p>
          <a:r>
            <a:rPr lang="en-US"/>
            <a:t>Through the utilization of modern technologies and database management systems, the Employee Management System offers a user-friendly interface for administrators, supervisors, and employees to access and manage their respective functionalities. The system aims to enhance organizational efficiency, reduce manual paperwork, minimize errors, and facilitate effective decision-making processes.</a:t>
          </a:r>
        </a:p>
      </dgm:t>
    </dgm:pt>
    <dgm:pt modelId="{E64C9255-E2D5-4B3B-ABC1-A644A3CDE386}" type="parTrans" cxnId="{A566D6D8-1E4F-43CD-84F2-4BB6A4C1470D}">
      <dgm:prSet/>
      <dgm:spPr/>
      <dgm:t>
        <a:bodyPr/>
        <a:lstStyle/>
        <a:p>
          <a:endParaRPr lang="en-US"/>
        </a:p>
      </dgm:t>
    </dgm:pt>
    <dgm:pt modelId="{D6705CED-3796-45EB-B60E-429452EE5341}" type="sibTrans" cxnId="{A566D6D8-1E4F-43CD-84F2-4BB6A4C1470D}">
      <dgm:prSet/>
      <dgm:spPr/>
      <dgm:t>
        <a:bodyPr/>
        <a:lstStyle/>
        <a:p>
          <a:endParaRPr lang="en-US"/>
        </a:p>
      </dgm:t>
    </dgm:pt>
    <dgm:pt modelId="{3F187593-A8BC-4A77-ADC8-C4DD8BDF540C}">
      <dgm:prSet/>
      <dgm:spPr/>
      <dgm:t>
        <a:bodyPr/>
        <a:lstStyle/>
        <a:p>
          <a:r>
            <a:rPr lang="en-US" dirty="0"/>
            <a:t>This report highlights the key features and modules of the Employee Management System, including user authentication, data security, data visualization, and reporting capabilities. It further discusses the software development lifecycle, implementation strategies, and challenges encountered during the deployment process.</a:t>
          </a:r>
        </a:p>
      </dgm:t>
    </dgm:pt>
    <dgm:pt modelId="{3044558A-0545-4BC5-BF6D-CF428117F45D}" type="parTrans" cxnId="{A8871E7D-C3BB-4F7A-8D44-5729AE8CD588}">
      <dgm:prSet/>
      <dgm:spPr/>
      <dgm:t>
        <a:bodyPr/>
        <a:lstStyle/>
        <a:p>
          <a:endParaRPr lang="en-US"/>
        </a:p>
      </dgm:t>
    </dgm:pt>
    <dgm:pt modelId="{79CE1016-979A-4363-9F95-D41E93505D34}" type="sibTrans" cxnId="{A8871E7D-C3BB-4F7A-8D44-5729AE8CD588}">
      <dgm:prSet/>
      <dgm:spPr/>
      <dgm:t>
        <a:bodyPr/>
        <a:lstStyle/>
        <a:p>
          <a:endParaRPr lang="en-US"/>
        </a:p>
      </dgm:t>
    </dgm:pt>
    <dgm:pt modelId="{1D4045BD-0859-426B-BEFF-C52405F29BCB}">
      <dgm:prSet/>
      <dgm:spPr/>
      <dgm:t>
        <a:bodyPr/>
        <a:lstStyle/>
        <a:p>
          <a:r>
            <a:rPr lang="en-US"/>
            <a:t>The findings of this report demonstrate the significant benefits and improvements achieved through the adoption of the Employee Management System, such as increased productivity, streamlined HR processes, enhanced employee satisfaction, and improved data accuracy. Additionally, recommendations for further system enhancements and future scalability are provided to support the system's continued success and adaptability in a dynamic organizational environment.</a:t>
          </a:r>
        </a:p>
      </dgm:t>
    </dgm:pt>
    <dgm:pt modelId="{DB10CA98-5B61-4394-9206-C696520C8226}" type="parTrans" cxnId="{4B67696F-83C2-4840-A92E-21C1584D7C41}">
      <dgm:prSet/>
      <dgm:spPr/>
      <dgm:t>
        <a:bodyPr/>
        <a:lstStyle/>
        <a:p>
          <a:endParaRPr lang="en-US"/>
        </a:p>
      </dgm:t>
    </dgm:pt>
    <dgm:pt modelId="{41DD1E6D-DEFB-492C-9E03-457912E2E33A}" type="sibTrans" cxnId="{4B67696F-83C2-4840-A92E-21C1584D7C41}">
      <dgm:prSet/>
      <dgm:spPr/>
      <dgm:t>
        <a:bodyPr/>
        <a:lstStyle/>
        <a:p>
          <a:endParaRPr lang="en-US"/>
        </a:p>
      </dgm:t>
    </dgm:pt>
    <dgm:pt modelId="{4537E1E7-6F1E-4F13-AB8C-952F6C642B87}">
      <dgm:prSet/>
      <dgm:spPr/>
      <dgm:t>
        <a:bodyPr/>
        <a:lstStyle/>
        <a:p>
          <a:r>
            <a:rPr lang="en-US" dirty="0"/>
            <a:t>Overall, the Employee Management System serves as a valuable tool for organizations to effectively manage their workforce, optimize HR operations, and foster a productive and harmonious work environment.</a:t>
          </a:r>
        </a:p>
      </dgm:t>
    </dgm:pt>
    <dgm:pt modelId="{050715C1-680A-4C22-BFA3-6FF6E37498E1}" type="parTrans" cxnId="{B00AE4B4-7A32-4933-B588-65851F5F5ED6}">
      <dgm:prSet/>
      <dgm:spPr/>
      <dgm:t>
        <a:bodyPr/>
        <a:lstStyle/>
        <a:p>
          <a:endParaRPr lang="en-US"/>
        </a:p>
      </dgm:t>
    </dgm:pt>
    <dgm:pt modelId="{BB0F1157-43A8-46E0-99C3-4F1B2A8C03BE}" type="sibTrans" cxnId="{B00AE4B4-7A32-4933-B588-65851F5F5ED6}">
      <dgm:prSet/>
      <dgm:spPr/>
      <dgm:t>
        <a:bodyPr/>
        <a:lstStyle/>
        <a:p>
          <a:endParaRPr lang="en-US"/>
        </a:p>
      </dgm:t>
    </dgm:pt>
    <dgm:pt modelId="{A7544F8D-C3F2-42FE-ABAE-8E6E1C4BD002}" type="pres">
      <dgm:prSet presAssocID="{F2E60EB5-0512-4484-B016-009F24823604}" presName="root" presStyleCnt="0">
        <dgm:presLayoutVars>
          <dgm:dir/>
          <dgm:resizeHandles val="exact"/>
        </dgm:presLayoutVars>
      </dgm:prSet>
      <dgm:spPr/>
      <dgm:t>
        <a:bodyPr/>
        <a:lstStyle/>
        <a:p>
          <a:endParaRPr lang="en-US"/>
        </a:p>
      </dgm:t>
    </dgm:pt>
    <dgm:pt modelId="{FD20674F-DAC0-46DF-9E85-BA8D19E3A665}" type="pres">
      <dgm:prSet presAssocID="{3B4E596F-E3DB-4941-8185-1A301ADE56EA}" presName="compNode" presStyleCnt="0"/>
      <dgm:spPr/>
    </dgm:pt>
    <dgm:pt modelId="{D88CE4FD-7FA4-4C15-B334-97CDB433EA80}" type="pres">
      <dgm:prSet presAssocID="{3B4E596F-E3DB-4941-8185-1A301ADE56EA}" presName="bgRect" presStyleLbl="bgShp" presStyleIdx="0" presStyleCnt="6"/>
      <dgm:spPr/>
    </dgm:pt>
    <dgm:pt modelId="{7EBBFE7B-8D61-4666-B9D0-F13E5D31E953}" type="pres">
      <dgm:prSet presAssocID="{3B4E596F-E3DB-4941-8185-1A301ADE56EA}"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Hierarchy"/>
        </a:ext>
      </dgm:extLst>
    </dgm:pt>
    <dgm:pt modelId="{737F1AB3-1415-4D41-AE5B-CE3E803D22F7}" type="pres">
      <dgm:prSet presAssocID="{3B4E596F-E3DB-4941-8185-1A301ADE56EA}" presName="spaceRect" presStyleCnt="0"/>
      <dgm:spPr/>
    </dgm:pt>
    <dgm:pt modelId="{3E918F92-DA20-417B-BD15-10EA13582503}" type="pres">
      <dgm:prSet presAssocID="{3B4E596F-E3DB-4941-8185-1A301ADE56EA}" presName="parTx" presStyleLbl="revTx" presStyleIdx="0" presStyleCnt="6">
        <dgm:presLayoutVars>
          <dgm:chMax val="0"/>
          <dgm:chPref val="0"/>
        </dgm:presLayoutVars>
      </dgm:prSet>
      <dgm:spPr/>
      <dgm:t>
        <a:bodyPr/>
        <a:lstStyle/>
        <a:p>
          <a:endParaRPr lang="en-US"/>
        </a:p>
      </dgm:t>
    </dgm:pt>
    <dgm:pt modelId="{D09B17C6-94EE-44A4-BAF8-C98391C1F085}" type="pres">
      <dgm:prSet presAssocID="{75D998E1-3CF8-49A0-939A-6A9ED715CD58}" presName="sibTrans" presStyleCnt="0"/>
      <dgm:spPr/>
    </dgm:pt>
    <dgm:pt modelId="{7633FEA1-2709-44AC-BFF2-9B4A77DF1C83}" type="pres">
      <dgm:prSet presAssocID="{CCD6D8B4-4DD9-40A8-95EA-3AAB7D074169}" presName="compNode" presStyleCnt="0"/>
      <dgm:spPr/>
    </dgm:pt>
    <dgm:pt modelId="{C326B4C5-68EE-4582-BB9E-8BE17749E049}" type="pres">
      <dgm:prSet presAssocID="{CCD6D8B4-4DD9-40A8-95EA-3AAB7D074169}" presName="bgRect" presStyleLbl="bgShp" presStyleIdx="1" presStyleCnt="6"/>
      <dgm:spPr/>
    </dgm:pt>
    <dgm:pt modelId="{0049BFDF-29A2-4F59-B188-F1679481731C}" type="pres">
      <dgm:prSet presAssocID="{CCD6D8B4-4DD9-40A8-95EA-3AAB7D074169}"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Gears"/>
        </a:ext>
      </dgm:extLst>
    </dgm:pt>
    <dgm:pt modelId="{DBADF718-6886-432C-964A-8F3E2947B3DA}" type="pres">
      <dgm:prSet presAssocID="{CCD6D8B4-4DD9-40A8-95EA-3AAB7D074169}" presName="spaceRect" presStyleCnt="0"/>
      <dgm:spPr/>
    </dgm:pt>
    <dgm:pt modelId="{4520B9C0-1C68-4A4E-9D0D-FC2F2B50F8A9}" type="pres">
      <dgm:prSet presAssocID="{CCD6D8B4-4DD9-40A8-95EA-3AAB7D074169}" presName="parTx" presStyleLbl="revTx" presStyleIdx="1" presStyleCnt="6">
        <dgm:presLayoutVars>
          <dgm:chMax val="0"/>
          <dgm:chPref val="0"/>
        </dgm:presLayoutVars>
      </dgm:prSet>
      <dgm:spPr/>
      <dgm:t>
        <a:bodyPr/>
        <a:lstStyle/>
        <a:p>
          <a:endParaRPr lang="en-US"/>
        </a:p>
      </dgm:t>
    </dgm:pt>
    <dgm:pt modelId="{13F51EF2-8750-47EC-A942-BF7370B6F9D3}" type="pres">
      <dgm:prSet presAssocID="{BEA15063-ACBF-4088-89EE-3995BDC98C53}" presName="sibTrans" presStyleCnt="0"/>
      <dgm:spPr/>
    </dgm:pt>
    <dgm:pt modelId="{34B53FAA-BB78-4F29-A461-3CEE608E48EB}" type="pres">
      <dgm:prSet presAssocID="{2E6074B8-9A5B-40E8-A7DF-566D9AED94FB}" presName="compNode" presStyleCnt="0"/>
      <dgm:spPr/>
    </dgm:pt>
    <dgm:pt modelId="{4F2CEE59-D94E-4B5F-8338-56DE9F9A486A}" type="pres">
      <dgm:prSet presAssocID="{2E6074B8-9A5B-40E8-A7DF-566D9AED94FB}" presName="bgRect" presStyleLbl="bgShp" presStyleIdx="2" presStyleCnt="6"/>
      <dgm:spPr/>
    </dgm:pt>
    <dgm:pt modelId="{433742F3-7ECD-4BD0-9A16-A672ACDB2759}" type="pres">
      <dgm:prSet presAssocID="{2E6074B8-9A5B-40E8-A7DF-566D9AED94FB}"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Programmer"/>
        </a:ext>
      </dgm:extLst>
    </dgm:pt>
    <dgm:pt modelId="{41C086FB-9BC6-430F-96A6-B8ED09700018}" type="pres">
      <dgm:prSet presAssocID="{2E6074B8-9A5B-40E8-A7DF-566D9AED94FB}" presName="spaceRect" presStyleCnt="0"/>
      <dgm:spPr/>
    </dgm:pt>
    <dgm:pt modelId="{BE36B80B-2C6B-41C0-BCBC-F23D1B0642CE}" type="pres">
      <dgm:prSet presAssocID="{2E6074B8-9A5B-40E8-A7DF-566D9AED94FB}" presName="parTx" presStyleLbl="revTx" presStyleIdx="2" presStyleCnt="6">
        <dgm:presLayoutVars>
          <dgm:chMax val="0"/>
          <dgm:chPref val="0"/>
        </dgm:presLayoutVars>
      </dgm:prSet>
      <dgm:spPr/>
      <dgm:t>
        <a:bodyPr/>
        <a:lstStyle/>
        <a:p>
          <a:endParaRPr lang="en-US"/>
        </a:p>
      </dgm:t>
    </dgm:pt>
    <dgm:pt modelId="{BE9E1057-65EF-4098-92BA-40A67FA5FE47}" type="pres">
      <dgm:prSet presAssocID="{D6705CED-3796-45EB-B60E-429452EE5341}" presName="sibTrans" presStyleCnt="0"/>
      <dgm:spPr/>
    </dgm:pt>
    <dgm:pt modelId="{BD812E6C-F572-4568-83BE-FC739C462769}" type="pres">
      <dgm:prSet presAssocID="{3F187593-A8BC-4A77-ADC8-C4DD8BDF540C}" presName="compNode" presStyleCnt="0"/>
      <dgm:spPr/>
    </dgm:pt>
    <dgm:pt modelId="{4E8B24FD-EC11-4CCE-A7E1-394F903E0CC5}" type="pres">
      <dgm:prSet presAssocID="{3F187593-A8BC-4A77-ADC8-C4DD8BDF540C}" presName="bgRect" presStyleLbl="bgShp" presStyleIdx="3" presStyleCnt="6"/>
      <dgm:spPr/>
    </dgm:pt>
    <dgm:pt modelId="{78EF2CDE-3D62-4536-854F-E91AE2FCFE7A}" type="pres">
      <dgm:prSet presAssocID="{3F187593-A8BC-4A77-ADC8-C4DD8BDF540C}" presName="iconRect" presStyleLbl="node1" presStyleIdx="3"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Lock"/>
        </a:ext>
      </dgm:extLst>
    </dgm:pt>
    <dgm:pt modelId="{555BFD50-22C1-4649-8AB4-BECB373A3722}" type="pres">
      <dgm:prSet presAssocID="{3F187593-A8BC-4A77-ADC8-C4DD8BDF540C}" presName="spaceRect" presStyleCnt="0"/>
      <dgm:spPr/>
    </dgm:pt>
    <dgm:pt modelId="{C2F51595-518B-4A18-8523-167D8F4DBBD8}" type="pres">
      <dgm:prSet presAssocID="{3F187593-A8BC-4A77-ADC8-C4DD8BDF540C}" presName="parTx" presStyleLbl="revTx" presStyleIdx="3" presStyleCnt="6">
        <dgm:presLayoutVars>
          <dgm:chMax val="0"/>
          <dgm:chPref val="0"/>
        </dgm:presLayoutVars>
      </dgm:prSet>
      <dgm:spPr/>
      <dgm:t>
        <a:bodyPr/>
        <a:lstStyle/>
        <a:p>
          <a:endParaRPr lang="en-US"/>
        </a:p>
      </dgm:t>
    </dgm:pt>
    <dgm:pt modelId="{0B33C04F-8E1B-4306-82B1-88EDE9C94A85}" type="pres">
      <dgm:prSet presAssocID="{79CE1016-979A-4363-9F95-D41E93505D34}" presName="sibTrans" presStyleCnt="0"/>
      <dgm:spPr/>
    </dgm:pt>
    <dgm:pt modelId="{CC0467C9-7387-483C-A8C9-537AAD29FCED}" type="pres">
      <dgm:prSet presAssocID="{1D4045BD-0859-426B-BEFF-C52405F29BCB}" presName="compNode" presStyleCnt="0"/>
      <dgm:spPr/>
    </dgm:pt>
    <dgm:pt modelId="{32E430CE-F8F7-4635-879D-1A77ABEA38BB}" type="pres">
      <dgm:prSet presAssocID="{1D4045BD-0859-426B-BEFF-C52405F29BCB}" presName="bgRect" presStyleLbl="bgShp" presStyleIdx="4" presStyleCnt="6"/>
      <dgm:spPr/>
    </dgm:pt>
    <dgm:pt modelId="{E0A62FB8-D65B-47BB-B514-2F734F165ECB}" type="pres">
      <dgm:prSet presAssocID="{1D4045BD-0859-426B-BEFF-C52405F29BCB}" presName="iconRect" presStyleLbl="node1" presStyleIdx="4"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Business Growth"/>
        </a:ext>
      </dgm:extLst>
    </dgm:pt>
    <dgm:pt modelId="{C157749D-FBD1-4EF1-9DEC-E5E5745D8DFA}" type="pres">
      <dgm:prSet presAssocID="{1D4045BD-0859-426B-BEFF-C52405F29BCB}" presName="spaceRect" presStyleCnt="0"/>
      <dgm:spPr/>
    </dgm:pt>
    <dgm:pt modelId="{6BBF67FB-D9D6-4C10-A29F-DE89F949E02D}" type="pres">
      <dgm:prSet presAssocID="{1D4045BD-0859-426B-BEFF-C52405F29BCB}" presName="parTx" presStyleLbl="revTx" presStyleIdx="4" presStyleCnt="6">
        <dgm:presLayoutVars>
          <dgm:chMax val="0"/>
          <dgm:chPref val="0"/>
        </dgm:presLayoutVars>
      </dgm:prSet>
      <dgm:spPr/>
      <dgm:t>
        <a:bodyPr/>
        <a:lstStyle/>
        <a:p>
          <a:endParaRPr lang="en-US"/>
        </a:p>
      </dgm:t>
    </dgm:pt>
    <dgm:pt modelId="{3C004B39-A9A5-41D9-AA42-4C1CCEA926BD}" type="pres">
      <dgm:prSet presAssocID="{41DD1E6D-DEFB-492C-9E03-457912E2E33A}" presName="sibTrans" presStyleCnt="0"/>
      <dgm:spPr/>
    </dgm:pt>
    <dgm:pt modelId="{D06D8854-3653-4ECF-8801-94E64F4CE17E}" type="pres">
      <dgm:prSet presAssocID="{4537E1E7-6F1E-4F13-AB8C-952F6C642B87}" presName="compNode" presStyleCnt="0"/>
      <dgm:spPr/>
    </dgm:pt>
    <dgm:pt modelId="{41F97FB5-8E60-41D9-A73E-583187F33F91}" type="pres">
      <dgm:prSet presAssocID="{4537E1E7-6F1E-4F13-AB8C-952F6C642B87}" presName="bgRect" presStyleLbl="bgShp" presStyleIdx="5" presStyleCnt="6"/>
      <dgm:spPr/>
    </dgm:pt>
    <dgm:pt modelId="{80F374D3-2030-4B4D-B76E-0D3D58C65804}" type="pres">
      <dgm:prSet presAssocID="{4537E1E7-6F1E-4F13-AB8C-952F6C642B87}" presName="iconRect" presStyleLbl="node1" presStyleIdx="5" presStyleCnt="6"/>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t>
        <a:bodyPr/>
        <a:lstStyle/>
        <a:p>
          <a:endParaRPr lang="en-US"/>
        </a:p>
      </dgm:t>
      <dgm:extLst>
        <a:ext uri="{E40237B7-FDA0-4F09-8148-C483321AD2D9}">
          <dgm14:cNvPr xmlns:dgm14="http://schemas.microsoft.com/office/drawing/2010/diagram" id="0" name="" descr="Meeting"/>
        </a:ext>
      </dgm:extLst>
    </dgm:pt>
    <dgm:pt modelId="{A1356F9A-7A42-46D3-BA71-83483EBB8275}" type="pres">
      <dgm:prSet presAssocID="{4537E1E7-6F1E-4F13-AB8C-952F6C642B87}" presName="spaceRect" presStyleCnt="0"/>
      <dgm:spPr/>
    </dgm:pt>
    <dgm:pt modelId="{39FDEC3C-FF8F-4DE1-B43E-E8A884DB80E2}" type="pres">
      <dgm:prSet presAssocID="{4537E1E7-6F1E-4F13-AB8C-952F6C642B87}" presName="parTx" presStyleLbl="revTx" presStyleIdx="5" presStyleCnt="6">
        <dgm:presLayoutVars>
          <dgm:chMax val="0"/>
          <dgm:chPref val="0"/>
        </dgm:presLayoutVars>
      </dgm:prSet>
      <dgm:spPr/>
      <dgm:t>
        <a:bodyPr/>
        <a:lstStyle/>
        <a:p>
          <a:endParaRPr lang="en-US"/>
        </a:p>
      </dgm:t>
    </dgm:pt>
  </dgm:ptLst>
  <dgm:cxnLst>
    <dgm:cxn modelId="{CE1E0684-C65B-47E9-969A-C86729435FA9}" srcId="{F2E60EB5-0512-4484-B016-009F24823604}" destId="{3B4E596F-E3DB-4941-8185-1A301ADE56EA}" srcOrd="0" destOrd="0" parTransId="{544581AA-B19A-45DB-B213-DB047EE8B72B}" sibTransId="{75D998E1-3CF8-49A0-939A-6A9ED715CD58}"/>
    <dgm:cxn modelId="{F004B146-FA70-4D93-A544-E99427034AF9}" type="presOf" srcId="{3B4E596F-E3DB-4941-8185-1A301ADE56EA}" destId="{3E918F92-DA20-417B-BD15-10EA13582503}" srcOrd="0" destOrd="0" presId="urn:microsoft.com/office/officeart/2018/2/layout/IconVerticalSolidList"/>
    <dgm:cxn modelId="{6814BA03-A4DC-4BCC-A624-891C31FFE37D}" type="presOf" srcId="{1D4045BD-0859-426B-BEFF-C52405F29BCB}" destId="{6BBF67FB-D9D6-4C10-A29F-DE89F949E02D}" srcOrd="0" destOrd="0" presId="urn:microsoft.com/office/officeart/2018/2/layout/IconVerticalSolidList"/>
    <dgm:cxn modelId="{BCE23B82-E9A9-44C7-9D0F-2A6583918551}" type="presOf" srcId="{4537E1E7-6F1E-4F13-AB8C-952F6C642B87}" destId="{39FDEC3C-FF8F-4DE1-B43E-E8A884DB80E2}" srcOrd="0" destOrd="0" presId="urn:microsoft.com/office/officeart/2018/2/layout/IconVerticalSolidList"/>
    <dgm:cxn modelId="{0BDE4454-23B7-4DD4-B313-46B131D2D8B5}" type="presOf" srcId="{2E6074B8-9A5B-40E8-A7DF-566D9AED94FB}" destId="{BE36B80B-2C6B-41C0-BCBC-F23D1B0642CE}" srcOrd="0" destOrd="0" presId="urn:microsoft.com/office/officeart/2018/2/layout/IconVerticalSolidList"/>
    <dgm:cxn modelId="{A566D6D8-1E4F-43CD-84F2-4BB6A4C1470D}" srcId="{F2E60EB5-0512-4484-B016-009F24823604}" destId="{2E6074B8-9A5B-40E8-A7DF-566D9AED94FB}" srcOrd="2" destOrd="0" parTransId="{E64C9255-E2D5-4B3B-ABC1-A644A3CDE386}" sibTransId="{D6705CED-3796-45EB-B60E-429452EE5341}"/>
    <dgm:cxn modelId="{5C6BF2FA-D747-4BB0-AD62-2ECE0AC77F6B}" srcId="{F2E60EB5-0512-4484-B016-009F24823604}" destId="{CCD6D8B4-4DD9-40A8-95EA-3AAB7D074169}" srcOrd="1" destOrd="0" parTransId="{21A4D1AB-27FE-48F5-85F9-F69CD54153ED}" sibTransId="{BEA15063-ACBF-4088-89EE-3995BDC98C53}"/>
    <dgm:cxn modelId="{4B67696F-83C2-4840-A92E-21C1584D7C41}" srcId="{F2E60EB5-0512-4484-B016-009F24823604}" destId="{1D4045BD-0859-426B-BEFF-C52405F29BCB}" srcOrd="4" destOrd="0" parTransId="{DB10CA98-5B61-4394-9206-C696520C8226}" sibTransId="{41DD1E6D-DEFB-492C-9E03-457912E2E33A}"/>
    <dgm:cxn modelId="{B00AE4B4-7A32-4933-B588-65851F5F5ED6}" srcId="{F2E60EB5-0512-4484-B016-009F24823604}" destId="{4537E1E7-6F1E-4F13-AB8C-952F6C642B87}" srcOrd="5" destOrd="0" parTransId="{050715C1-680A-4C22-BFA3-6FF6E37498E1}" sibTransId="{BB0F1157-43A8-46E0-99C3-4F1B2A8C03BE}"/>
    <dgm:cxn modelId="{09752A96-D9DA-47F8-9E81-1E490772F7ED}" type="presOf" srcId="{CCD6D8B4-4DD9-40A8-95EA-3AAB7D074169}" destId="{4520B9C0-1C68-4A4E-9D0D-FC2F2B50F8A9}" srcOrd="0" destOrd="0" presId="urn:microsoft.com/office/officeart/2018/2/layout/IconVerticalSolidList"/>
    <dgm:cxn modelId="{C6D77D16-900C-4114-B849-94C1574F8C12}" type="presOf" srcId="{F2E60EB5-0512-4484-B016-009F24823604}" destId="{A7544F8D-C3F2-42FE-ABAE-8E6E1C4BD002}" srcOrd="0" destOrd="0" presId="urn:microsoft.com/office/officeart/2018/2/layout/IconVerticalSolidList"/>
    <dgm:cxn modelId="{A8871E7D-C3BB-4F7A-8D44-5729AE8CD588}" srcId="{F2E60EB5-0512-4484-B016-009F24823604}" destId="{3F187593-A8BC-4A77-ADC8-C4DD8BDF540C}" srcOrd="3" destOrd="0" parTransId="{3044558A-0545-4BC5-BF6D-CF428117F45D}" sibTransId="{79CE1016-979A-4363-9F95-D41E93505D34}"/>
    <dgm:cxn modelId="{5873EDBE-FA97-4300-95F3-E783C993B935}" type="presOf" srcId="{3F187593-A8BC-4A77-ADC8-C4DD8BDF540C}" destId="{C2F51595-518B-4A18-8523-167D8F4DBBD8}" srcOrd="0" destOrd="0" presId="urn:microsoft.com/office/officeart/2018/2/layout/IconVerticalSolidList"/>
    <dgm:cxn modelId="{08482DDB-74D0-4604-B44D-33622D5A121B}" type="presParOf" srcId="{A7544F8D-C3F2-42FE-ABAE-8E6E1C4BD002}" destId="{FD20674F-DAC0-46DF-9E85-BA8D19E3A665}" srcOrd="0" destOrd="0" presId="urn:microsoft.com/office/officeart/2018/2/layout/IconVerticalSolidList"/>
    <dgm:cxn modelId="{60E498C9-013E-475A-932C-81FB6175EEB8}" type="presParOf" srcId="{FD20674F-DAC0-46DF-9E85-BA8D19E3A665}" destId="{D88CE4FD-7FA4-4C15-B334-97CDB433EA80}" srcOrd="0" destOrd="0" presId="urn:microsoft.com/office/officeart/2018/2/layout/IconVerticalSolidList"/>
    <dgm:cxn modelId="{1F9852BA-437C-48C8-BE8E-3FE4195CD349}" type="presParOf" srcId="{FD20674F-DAC0-46DF-9E85-BA8D19E3A665}" destId="{7EBBFE7B-8D61-4666-B9D0-F13E5D31E953}" srcOrd="1" destOrd="0" presId="urn:microsoft.com/office/officeart/2018/2/layout/IconVerticalSolidList"/>
    <dgm:cxn modelId="{AD477876-ACE8-4D4C-9656-48C6AA16CCEB}" type="presParOf" srcId="{FD20674F-DAC0-46DF-9E85-BA8D19E3A665}" destId="{737F1AB3-1415-4D41-AE5B-CE3E803D22F7}" srcOrd="2" destOrd="0" presId="urn:microsoft.com/office/officeart/2018/2/layout/IconVerticalSolidList"/>
    <dgm:cxn modelId="{3BE58C7D-9854-475C-A5BC-CA5E7DA4ECCE}" type="presParOf" srcId="{FD20674F-DAC0-46DF-9E85-BA8D19E3A665}" destId="{3E918F92-DA20-417B-BD15-10EA13582503}" srcOrd="3" destOrd="0" presId="urn:microsoft.com/office/officeart/2018/2/layout/IconVerticalSolidList"/>
    <dgm:cxn modelId="{2C17B8CE-782E-4AB7-83FD-E0A770FF155B}" type="presParOf" srcId="{A7544F8D-C3F2-42FE-ABAE-8E6E1C4BD002}" destId="{D09B17C6-94EE-44A4-BAF8-C98391C1F085}" srcOrd="1" destOrd="0" presId="urn:microsoft.com/office/officeart/2018/2/layout/IconVerticalSolidList"/>
    <dgm:cxn modelId="{289D5A54-35AF-4328-AAEF-CF977582ADBA}" type="presParOf" srcId="{A7544F8D-C3F2-42FE-ABAE-8E6E1C4BD002}" destId="{7633FEA1-2709-44AC-BFF2-9B4A77DF1C83}" srcOrd="2" destOrd="0" presId="urn:microsoft.com/office/officeart/2018/2/layout/IconVerticalSolidList"/>
    <dgm:cxn modelId="{B3507D50-D37C-4774-BA64-0227C892483F}" type="presParOf" srcId="{7633FEA1-2709-44AC-BFF2-9B4A77DF1C83}" destId="{C326B4C5-68EE-4582-BB9E-8BE17749E049}" srcOrd="0" destOrd="0" presId="urn:microsoft.com/office/officeart/2018/2/layout/IconVerticalSolidList"/>
    <dgm:cxn modelId="{A280D2BA-920C-4C6C-A4CB-05B30301D009}" type="presParOf" srcId="{7633FEA1-2709-44AC-BFF2-9B4A77DF1C83}" destId="{0049BFDF-29A2-4F59-B188-F1679481731C}" srcOrd="1" destOrd="0" presId="urn:microsoft.com/office/officeart/2018/2/layout/IconVerticalSolidList"/>
    <dgm:cxn modelId="{B2B425E2-56F6-4BC2-AA93-5527D6CA5B9A}" type="presParOf" srcId="{7633FEA1-2709-44AC-BFF2-9B4A77DF1C83}" destId="{DBADF718-6886-432C-964A-8F3E2947B3DA}" srcOrd="2" destOrd="0" presId="urn:microsoft.com/office/officeart/2018/2/layout/IconVerticalSolidList"/>
    <dgm:cxn modelId="{1AAA9C82-6A58-4CA5-9B3F-8FDB2E28F5BA}" type="presParOf" srcId="{7633FEA1-2709-44AC-BFF2-9B4A77DF1C83}" destId="{4520B9C0-1C68-4A4E-9D0D-FC2F2B50F8A9}" srcOrd="3" destOrd="0" presId="urn:microsoft.com/office/officeart/2018/2/layout/IconVerticalSolidList"/>
    <dgm:cxn modelId="{895E3319-52C0-49AB-B06B-74ED7DB99B8C}" type="presParOf" srcId="{A7544F8D-C3F2-42FE-ABAE-8E6E1C4BD002}" destId="{13F51EF2-8750-47EC-A942-BF7370B6F9D3}" srcOrd="3" destOrd="0" presId="urn:microsoft.com/office/officeart/2018/2/layout/IconVerticalSolidList"/>
    <dgm:cxn modelId="{311D08D0-1572-497F-B0DA-5EED296624A3}" type="presParOf" srcId="{A7544F8D-C3F2-42FE-ABAE-8E6E1C4BD002}" destId="{34B53FAA-BB78-4F29-A461-3CEE608E48EB}" srcOrd="4" destOrd="0" presId="urn:microsoft.com/office/officeart/2018/2/layout/IconVerticalSolidList"/>
    <dgm:cxn modelId="{0D15132B-AB12-4E09-A227-9B39370E1B2A}" type="presParOf" srcId="{34B53FAA-BB78-4F29-A461-3CEE608E48EB}" destId="{4F2CEE59-D94E-4B5F-8338-56DE9F9A486A}" srcOrd="0" destOrd="0" presId="urn:microsoft.com/office/officeart/2018/2/layout/IconVerticalSolidList"/>
    <dgm:cxn modelId="{C2AFE30A-8B72-4487-87A3-0D9708297BFF}" type="presParOf" srcId="{34B53FAA-BB78-4F29-A461-3CEE608E48EB}" destId="{433742F3-7ECD-4BD0-9A16-A672ACDB2759}" srcOrd="1" destOrd="0" presId="urn:microsoft.com/office/officeart/2018/2/layout/IconVerticalSolidList"/>
    <dgm:cxn modelId="{0210743E-2F80-484E-A24B-1D320C099E7A}" type="presParOf" srcId="{34B53FAA-BB78-4F29-A461-3CEE608E48EB}" destId="{41C086FB-9BC6-430F-96A6-B8ED09700018}" srcOrd="2" destOrd="0" presId="urn:microsoft.com/office/officeart/2018/2/layout/IconVerticalSolidList"/>
    <dgm:cxn modelId="{0A1F80B6-5DA5-4A9B-894E-E4D521CAEA84}" type="presParOf" srcId="{34B53FAA-BB78-4F29-A461-3CEE608E48EB}" destId="{BE36B80B-2C6B-41C0-BCBC-F23D1B0642CE}" srcOrd="3" destOrd="0" presId="urn:microsoft.com/office/officeart/2018/2/layout/IconVerticalSolidList"/>
    <dgm:cxn modelId="{AAF9C3E1-CBC2-47E4-8122-1C0C085F5AAA}" type="presParOf" srcId="{A7544F8D-C3F2-42FE-ABAE-8E6E1C4BD002}" destId="{BE9E1057-65EF-4098-92BA-40A67FA5FE47}" srcOrd="5" destOrd="0" presId="urn:microsoft.com/office/officeart/2018/2/layout/IconVerticalSolidList"/>
    <dgm:cxn modelId="{9427DC57-DD08-4DF9-B8F3-F012135F7466}" type="presParOf" srcId="{A7544F8D-C3F2-42FE-ABAE-8E6E1C4BD002}" destId="{BD812E6C-F572-4568-83BE-FC739C462769}" srcOrd="6" destOrd="0" presId="urn:microsoft.com/office/officeart/2018/2/layout/IconVerticalSolidList"/>
    <dgm:cxn modelId="{DEAD56A9-D44D-4FF0-AA3F-E896F8439FCC}" type="presParOf" srcId="{BD812E6C-F572-4568-83BE-FC739C462769}" destId="{4E8B24FD-EC11-4CCE-A7E1-394F903E0CC5}" srcOrd="0" destOrd="0" presId="urn:microsoft.com/office/officeart/2018/2/layout/IconVerticalSolidList"/>
    <dgm:cxn modelId="{067BAB45-1658-402C-B5B2-13C22634CF9F}" type="presParOf" srcId="{BD812E6C-F572-4568-83BE-FC739C462769}" destId="{78EF2CDE-3D62-4536-854F-E91AE2FCFE7A}" srcOrd="1" destOrd="0" presId="urn:microsoft.com/office/officeart/2018/2/layout/IconVerticalSolidList"/>
    <dgm:cxn modelId="{9D2A2A37-3566-4BAE-A662-F1F82EEF643D}" type="presParOf" srcId="{BD812E6C-F572-4568-83BE-FC739C462769}" destId="{555BFD50-22C1-4649-8AB4-BECB373A3722}" srcOrd="2" destOrd="0" presId="urn:microsoft.com/office/officeart/2018/2/layout/IconVerticalSolidList"/>
    <dgm:cxn modelId="{349F3BAB-EBE9-48F7-88AF-5393E22D812C}" type="presParOf" srcId="{BD812E6C-F572-4568-83BE-FC739C462769}" destId="{C2F51595-518B-4A18-8523-167D8F4DBBD8}" srcOrd="3" destOrd="0" presId="urn:microsoft.com/office/officeart/2018/2/layout/IconVerticalSolidList"/>
    <dgm:cxn modelId="{6CEC90EE-B73A-4E12-ADDA-D01A1A1F02B1}" type="presParOf" srcId="{A7544F8D-C3F2-42FE-ABAE-8E6E1C4BD002}" destId="{0B33C04F-8E1B-4306-82B1-88EDE9C94A85}" srcOrd="7" destOrd="0" presId="urn:microsoft.com/office/officeart/2018/2/layout/IconVerticalSolidList"/>
    <dgm:cxn modelId="{C9C7E375-6622-4A71-88BF-6D8C66E4F57F}" type="presParOf" srcId="{A7544F8D-C3F2-42FE-ABAE-8E6E1C4BD002}" destId="{CC0467C9-7387-483C-A8C9-537AAD29FCED}" srcOrd="8" destOrd="0" presId="urn:microsoft.com/office/officeart/2018/2/layout/IconVerticalSolidList"/>
    <dgm:cxn modelId="{E9F94E00-EC6F-4E0D-860E-45FE712D80B8}" type="presParOf" srcId="{CC0467C9-7387-483C-A8C9-537AAD29FCED}" destId="{32E430CE-F8F7-4635-879D-1A77ABEA38BB}" srcOrd="0" destOrd="0" presId="urn:microsoft.com/office/officeart/2018/2/layout/IconVerticalSolidList"/>
    <dgm:cxn modelId="{F44645E6-767C-456F-9C93-B865EE45D03A}" type="presParOf" srcId="{CC0467C9-7387-483C-A8C9-537AAD29FCED}" destId="{E0A62FB8-D65B-47BB-B514-2F734F165ECB}" srcOrd="1" destOrd="0" presId="urn:microsoft.com/office/officeart/2018/2/layout/IconVerticalSolidList"/>
    <dgm:cxn modelId="{38498D76-4D49-49F9-BFC7-FD8395A63919}" type="presParOf" srcId="{CC0467C9-7387-483C-A8C9-537AAD29FCED}" destId="{C157749D-FBD1-4EF1-9DEC-E5E5745D8DFA}" srcOrd="2" destOrd="0" presId="urn:microsoft.com/office/officeart/2018/2/layout/IconVerticalSolidList"/>
    <dgm:cxn modelId="{38946DD4-22A6-4F35-AF22-91930D2BC957}" type="presParOf" srcId="{CC0467C9-7387-483C-A8C9-537AAD29FCED}" destId="{6BBF67FB-D9D6-4C10-A29F-DE89F949E02D}" srcOrd="3" destOrd="0" presId="urn:microsoft.com/office/officeart/2018/2/layout/IconVerticalSolidList"/>
    <dgm:cxn modelId="{FC90E840-17C3-4ABD-81AD-3F72FED9C74A}" type="presParOf" srcId="{A7544F8D-C3F2-42FE-ABAE-8E6E1C4BD002}" destId="{3C004B39-A9A5-41D9-AA42-4C1CCEA926BD}" srcOrd="9" destOrd="0" presId="urn:microsoft.com/office/officeart/2018/2/layout/IconVerticalSolidList"/>
    <dgm:cxn modelId="{C73FC432-43AE-49D8-A0AB-2894003581B6}" type="presParOf" srcId="{A7544F8D-C3F2-42FE-ABAE-8E6E1C4BD002}" destId="{D06D8854-3653-4ECF-8801-94E64F4CE17E}" srcOrd="10" destOrd="0" presId="urn:microsoft.com/office/officeart/2018/2/layout/IconVerticalSolidList"/>
    <dgm:cxn modelId="{DF1FE92A-168F-4669-A3C2-94138EC97388}" type="presParOf" srcId="{D06D8854-3653-4ECF-8801-94E64F4CE17E}" destId="{41F97FB5-8E60-41D9-A73E-583187F33F91}" srcOrd="0" destOrd="0" presId="urn:microsoft.com/office/officeart/2018/2/layout/IconVerticalSolidList"/>
    <dgm:cxn modelId="{46DE0E22-0F4D-4BAE-B925-2C748101F8D9}" type="presParOf" srcId="{D06D8854-3653-4ECF-8801-94E64F4CE17E}" destId="{80F374D3-2030-4B4D-B76E-0D3D58C65804}" srcOrd="1" destOrd="0" presId="urn:microsoft.com/office/officeart/2018/2/layout/IconVerticalSolidList"/>
    <dgm:cxn modelId="{F2290179-50CE-4ABA-924C-32BD5D345A9F}" type="presParOf" srcId="{D06D8854-3653-4ECF-8801-94E64F4CE17E}" destId="{A1356F9A-7A42-46D3-BA71-83483EBB8275}" srcOrd="2" destOrd="0" presId="urn:microsoft.com/office/officeart/2018/2/layout/IconVerticalSolidList"/>
    <dgm:cxn modelId="{D0643FCD-7941-41B4-BE24-4A9A8AC1E3C1}" type="presParOf" srcId="{D06D8854-3653-4ECF-8801-94E64F4CE17E}" destId="{39FDEC3C-FF8F-4DE1-B43E-E8A884DB80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0274B5-FBD1-4722-8479-A8FC79182E81}"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US"/>
        </a:p>
      </dgm:t>
    </dgm:pt>
    <dgm:pt modelId="{89CED7FE-B07A-46E0-9E6F-30D7E8F29FC7}">
      <dgm:prSet/>
      <dgm:spPr/>
      <dgm:t>
        <a:bodyPr/>
        <a:lstStyle/>
        <a:p>
          <a:r>
            <a:rPr lang="en-US" b="0" i="0"/>
            <a:t>The Employee module serves as the foundation of the system, managing all employee-related information. It includes features such as:</a:t>
          </a:r>
          <a:endParaRPr lang="en-US"/>
        </a:p>
      </dgm:t>
    </dgm:pt>
    <dgm:pt modelId="{F68DAC01-332E-4132-A8CE-7F2B950EA0E2}" type="parTrans" cxnId="{DA7C103C-56DF-4ED1-8E03-8C9D247ED5F1}">
      <dgm:prSet/>
      <dgm:spPr/>
      <dgm:t>
        <a:bodyPr/>
        <a:lstStyle/>
        <a:p>
          <a:endParaRPr lang="en-US"/>
        </a:p>
      </dgm:t>
    </dgm:pt>
    <dgm:pt modelId="{699D3C3F-562A-43AA-BC2D-FE1BD62ADE4A}" type="sibTrans" cxnId="{DA7C103C-56DF-4ED1-8E03-8C9D247ED5F1}">
      <dgm:prSet/>
      <dgm:spPr/>
      <dgm:t>
        <a:bodyPr/>
        <a:lstStyle/>
        <a:p>
          <a:endParaRPr lang="en-US"/>
        </a:p>
      </dgm:t>
    </dgm:pt>
    <dgm:pt modelId="{DEAFA488-BB58-4619-9ADB-740BBE86ACD8}">
      <dgm:prSet/>
      <dgm:spPr/>
      <dgm:t>
        <a:bodyPr/>
        <a:lstStyle/>
        <a:p>
          <a:r>
            <a:rPr lang="en-US" b="0" i="0"/>
            <a:t>Employee profile management: Capture and store comprehensive employee details, including personal information, contact details, and employment history.</a:t>
          </a:r>
          <a:endParaRPr lang="en-US"/>
        </a:p>
      </dgm:t>
    </dgm:pt>
    <dgm:pt modelId="{9C3521C5-D9E5-464E-A849-6B575CC7600F}" type="parTrans" cxnId="{A044EBDC-8314-4D44-9680-DBCE3D919EAA}">
      <dgm:prSet/>
      <dgm:spPr/>
      <dgm:t>
        <a:bodyPr/>
        <a:lstStyle/>
        <a:p>
          <a:endParaRPr lang="en-US"/>
        </a:p>
      </dgm:t>
    </dgm:pt>
    <dgm:pt modelId="{80D93A74-93E3-4969-9309-A43187DA685D}" type="sibTrans" cxnId="{A044EBDC-8314-4D44-9680-DBCE3D919EAA}">
      <dgm:prSet/>
      <dgm:spPr/>
      <dgm:t>
        <a:bodyPr/>
        <a:lstStyle/>
        <a:p>
          <a:endParaRPr lang="en-US"/>
        </a:p>
      </dgm:t>
    </dgm:pt>
    <dgm:pt modelId="{72356953-7D02-44DB-B00E-9F6442A070AC}">
      <dgm:prSet/>
      <dgm:spPr/>
      <dgm:t>
        <a:bodyPr/>
        <a:lstStyle/>
        <a:p>
          <a:r>
            <a:rPr lang="en-US" b="0" i="0"/>
            <a:t>Document management: Store and manage essential documents like resumes, contracts, and certifications.</a:t>
          </a:r>
          <a:endParaRPr lang="en-US"/>
        </a:p>
      </dgm:t>
    </dgm:pt>
    <dgm:pt modelId="{B4627079-3848-461D-9895-D208F0E00737}" type="parTrans" cxnId="{5C4339C3-18E7-48BE-92F5-978F0E124C04}">
      <dgm:prSet/>
      <dgm:spPr/>
      <dgm:t>
        <a:bodyPr/>
        <a:lstStyle/>
        <a:p>
          <a:endParaRPr lang="en-US"/>
        </a:p>
      </dgm:t>
    </dgm:pt>
    <dgm:pt modelId="{3B0F69C6-8BCF-4EF7-B437-8DFB2992606C}" type="sibTrans" cxnId="{5C4339C3-18E7-48BE-92F5-978F0E124C04}">
      <dgm:prSet/>
      <dgm:spPr/>
      <dgm:t>
        <a:bodyPr/>
        <a:lstStyle/>
        <a:p>
          <a:endParaRPr lang="en-US"/>
        </a:p>
      </dgm:t>
    </dgm:pt>
    <dgm:pt modelId="{06538F8F-1C4A-460A-8DA5-3C51D7C67704}">
      <dgm:prSet/>
      <dgm:spPr/>
      <dgm:t>
        <a:bodyPr/>
        <a:lstStyle/>
        <a:p>
          <a:r>
            <a:rPr lang="en-US" b="0" i="0"/>
            <a:t>Reporting hierarchy: Define and maintain the organizational reporting structure and employee relationships.</a:t>
          </a:r>
          <a:endParaRPr lang="en-US"/>
        </a:p>
      </dgm:t>
    </dgm:pt>
    <dgm:pt modelId="{A6A1C98E-07FB-4CC5-AD97-6BB82BE8C37D}" type="parTrans" cxnId="{D2FE56DB-7ED5-4F85-B17D-37BCAB808853}">
      <dgm:prSet/>
      <dgm:spPr/>
      <dgm:t>
        <a:bodyPr/>
        <a:lstStyle/>
        <a:p>
          <a:endParaRPr lang="en-US"/>
        </a:p>
      </dgm:t>
    </dgm:pt>
    <dgm:pt modelId="{B4AF28C8-E0C2-40D1-920B-2578B57DB16C}" type="sibTrans" cxnId="{D2FE56DB-7ED5-4F85-B17D-37BCAB808853}">
      <dgm:prSet/>
      <dgm:spPr/>
      <dgm:t>
        <a:bodyPr/>
        <a:lstStyle/>
        <a:p>
          <a:endParaRPr lang="en-US"/>
        </a:p>
      </dgm:t>
    </dgm:pt>
    <dgm:pt modelId="{D4C28870-1263-4A35-AA4F-A545283263B8}">
      <dgm:prSet/>
      <dgm:spPr/>
      <dgm:t>
        <a:bodyPr/>
        <a:lstStyle/>
        <a:p>
          <a:r>
            <a:rPr lang="en-US" b="0" i="0"/>
            <a:t>Employee search: Efficiently search and retrieve employee records based on various criteria.</a:t>
          </a:r>
          <a:endParaRPr lang="en-US"/>
        </a:p>
      </dgm:t>
    </dgm:pt>
    <dgm:pt modelId="{1FB78455-EFBF-43EE-84C7-A5B5889E7A50}" type="parTrans" cxnId="{6058B237-4F36-47E3-8EB6-6341E7959566}">
      <dgm:prSet/>
      <dgm:spPr/>
      <dgm:t>
        <a:bodyPr/>
        <a:lstStyle/>
        <a:p>
          <a:endParaRPr lang="en-US"/>
        </a:p>
      </dgm:t>
    </dgm:pt>
    <dgm:pt modelId="{CF7ADE73-3A68-49CB-A5BD-028C104D6A06}" type="sibTrans" cxnId="{6058B237-4F36-47E3-8EB6-6341E7959566}">
      <dgm:prSet/>
      <dgm:spPr/>
      <dgm:t>
        <a:bodyPr/>
        <a:lstStyle/>
        <a:p>
          <a:endParaRPr lang="en-US"/>
        </a:p>
      </dgm:t>
    </dgm:pt>
    <dgm:pt modelId="{593E4296-C943-4BE4-86E2-F124686D2DEE}">
      <dgm:prSet/>
      <dgm:spPr/>
      <dgm:t>
        <a:bodyPr/>
        <a:lstStyle/>
        <a:p>
          <a:r>
            <a:rPr lang="en-US" b="0" i="0"/>
            <a:t>Employee self-service: Allow employees to update their personal information, request changes, and view relevant HR policies.</a:t>
          </a:r>
          <a:endParaRPr lang="en-US"/>
        </a:p>
      </dgm:t>
    </dgm:pt>
    <dgm:pt modelId="{4EAE8187-03AC-47C8-9232-ED153F01406F}" type="parTrans" cxnId="{DE2BCE5A-9CC6-4ACA-9F77-811EACDF15AC}">
      <dgm:prSet/>
      <dgm:spPr/>
      <dgm:t>
        <a:bodyPr/>
        <a:lstStyle/>
        <a:p>
          <a:endParaRPr lang="en-US"/>
        </a:p>
      </dgm:t>
    </dgm:pt>
    <dgm:pt modelId="{84E78AA2-44F8-4EA2-8067-8087E79341CC}" type="sibTrans" cxnId="{DE2BCE5A-9CC6-4ACA-9F77-811EACDF15AC}">
      <dgm:prSet/>
      <dgm:spPr/>
      <dgm:t>
        <a:bodyPr/>
        <a:lstStyle/>
        <a:p>
          <a:endParaRPr lang="en-US"/>
        </a:p>
      </dgm:t>
    </dgm:pt>
    <dgm:pt modelId="{21348397-5EC3-44D5-8530-6AA9D3DD581F}" type="pres">
      <dgm:prSet presAssocID="{9A0274B5-FBD1-4722-8479-A8FC79182E81}" presName="linear" presStyleCnt="0">
        <dgm:presLayoutVars>
          <dgm:animLvl val="lvl"/>
          <dgm:resizeHandles val="exact"/>
        </dgm:presLayoutVars>
      </dgm:prSet>
      <dgm:spPr/>
      <dgm:t>
        <a:bodyPr/>
        <a:lstStyle/>
        <a:p>
          <a:endParaRPr lang="en-US"/>
        </a:p>
      </dgm:t>
    </dgm:pt>
    <dgm:pt modelId="{FE8BA3FD-DD7E-434F-B8F9-421E20F9288A}" type="pres">
      <dgm:prSet presAssocID="{89CED7FE-B07A-46E0-9E6F-30D7E8F29FC7}" presName="parentText" presStyleLbl="node1" presStyleIdx="0" presStyleCnt="6">
        <dgm:presLayoutVars>
          <dgm:chMax val="0"/>
          <dgm:bulletEnabled val="1"/>
        </dgm:presLayoutVars>
      </dgm:prSet>
      <dgm:spPr/>
      <dgm:t>
        <a:bodyPr/>
        <a:lstStyle/>
        <a:p>
          <a:endParaRPr lang="en-US"/>
        </a:p>
      </dgm:t>
    </dgm:pt>
    <dgm:pt modelId="{2CBF7E55-501F-4761-9D23-CAE0D6E76C84}" type="pres">
      <dgm:prSet presAssocID="{699D3C3F-562A-43AA-BC2D-FE1BD62ADE4A}" presName="spacer" presStyleCnt="0"/>
      <dgm:spPr/>
    </dgm:pt>
    <dgm:pt modelId="{9928FD75-9E73-41C0-A9FD-98541A90BB13}" type="pres">
      <dgm:prSet presAssocID="{DEAFA488-BB58-4619-9ADB-740BBE86ACD8}" presName="parentText" presStyleLbl="node1" presStyleIdx="1" presStyleCnt="6">
        <dgm:presLayoutVars>
          <dgm:chMax val="0"/>
          <dgm:bulletEnabled val="1"/>
        </dgm:presLayoutVars>
      </dgm:prSet>
      <dgm:spPr/>
      <dgm:t>
        <a:bodyPr/>
        <a:lstStyle/>
        <a:p>
          <a:endParaRPr lang="en-US"/>
        </a:p>
      </dgm:t>
    </dgm:pt>
    <dgm:pt modelId="{E33FE379-7D48-41D5-AF30-C68F3983F675}" type="pres">
      <dgm:prSet presAssocID="{80D93A74-93E3-4969-9309-A43187DA685D}" presName="spacer" presStyleCnt="0"/>
      <dgm:spPr/>
    </dgm:pt>
    <dgm:pt modelId="{6932BE98-80AC-4B01-A45F-1AA7182B67BB}" type="pres">
      <dgm:prSet presAssocID="{72356953-7D02-44DB-B00E-9F6442A070AC}" presName="parentText" presStyleLbl="node1" presStyleIdx="2" presStyleCnt="6">
        <dgm:presLayoutVars>
          <dgm:chMax val="0"/>
          <dgm:bulletEnabled val="1"/>
        </dgm:presLayoutVars>
      </dgm:prSet>
      <dgm:spPr/>
      <dgm:t>
        <a:bodyPr/>
        <a:lstStyle/>
        <a:p>
          <a:endParaRPr lang="en-US"/>
        </a:p>
      </dgm:t>
    </dgm:pt>
    <dgm:pt modelId="{5811AED9-12E8-4758-A503-0AA4833BBD22}" type="pres">
      <dgm:prSet presAssocID="{3B0F69C6-8BCF-4EF7-B437-8DFB2992606C}" presName="spacer" presStyleCnt="0"/>
      <dgm:spPr/>
    </dgm:pt>
    <dgm:pt modelId="{D9BC874F-073C-468B-B466-2211415BB06F}" type="pres">
      <dgm:prSet presAssocID="{06538F8F-1C4A-460A-8DA5-3C51D7C67704}" presName="parentText" presStyleLbl="node1" presStyleIdx="3" presStyleCnt="6">
        <dgm:presLayoutVars>
          <dgm:chMax val="0"/>
          <dgm:bulletEnabled val="1"/>
        </dgm:presLayoutVars>
      </dgm:prSet>
      <dgm:spPr/>
      <dgm:t>
        <a:bodyPr/>
        <a:lstStyle/>
        <a:p>
          <a:endParaRPr lang="en-US"/>
        </a:p>
      </dgm:t>
    </dgm:pt>
    <dgm:pt modelId="{F64B3D04-028E-4133-B83C-DEB4775B07E6}" type="pres">
      <dgm:prSet presAssocID="{B4AF28C8-E0C2-40D1-920B-2578B57DB16C}" presName="spacer" presStyleCnt="0"/>
      <dgm:spPr/>
    </dgm:pt>
    <dgm:pt modelId="{3184A0BD-034F-4BCE-959D-F0FBA7B29F7C}" type="pres">
      <dgm:prSet presAssocID="{D4C28870-1263-4A35-AA4F-A545283263B8}" presName="parentText" presStyleLbl="node1" presStyleIdx="4" presStyleCnt="6">
        <dgm:presLayoutVars>
          <dgm:chMax val="0"/>
          <dgm:bulletEnabled val="1"/>
        </dgm:presLayoutVars>
      </dgm:prSet>
      <dgm:spPr/>
      <dgm:t>
        <a:bodyPr/>
        <a:lstStyle/>
        <a:p>
          <a:endParaRPr lang="en-US"/>
        </a:p>
      </dgm:t>
    </dgm:pt>
    <dgm:pt modelId="{B89DD787-4D07-41EB-9AD4-8ED188300BA3}" type="pres">
      <dgm:prSet presAssocID="{CF7ADE73-3A68-49CB-A5BD-028C104D6A06}" presName="spacer" presStyleCnt="0"/>
      <dgm:spPr/>
    </dgm:pt>
    <dgm:pt modelId="{DD8211A0-18F3-4EEB-AB39-C630D0EC6961}" type="pres">
      <dgm:prSet presAssocID="{593E4296-C943-4BE4-86E2-F124686D2DEE}" presName="parentText" presStyleLbl="node1" presStyleIdx="5" presStyleCnt="6">
        <dgm:presLayoutVars>
          <dgm:chMax val="0"/>
          <dgm:bulletEnabled val="1"/>
        </dgm:presLayoutVars>
      </dgm:prSet>
      <dgm:spPr/>
      <dgm:t>
        <a:bodyPr/>
        <a:lstStyle/>
        <a:p>
          <a:endParaRPr lang="en-US"/>
        </a:p>
      </dgm:t>
    </dgm:pt>
  </dgm:ptLst>
  <dgm:cxnLst>
    <dgm:cxn modelId="{5C4339C3-18E7-48BE-92F5-978F0E124C04}" srcId="{9A0274B5-FBD1-4722-8479-A8FC79182E81}" destId="{72356953-7D02-44DB-B00E-9F6442A070AC}" srcOrd="2" destOrd="0" parTransId="{B4627079-3848-461D-9895-D208F0E00737}" sibTransId="{3B0F69C6-8BCF-4EF7-B437-8DFB2992606C}"/>
    <dgm:cxn modelId="{4BF5B066-65FE-43BC-873D-AABE24B220AC}" type="presOf" srcId="{593E4296-C943-4BE4-86E2-F124686D2DEE}" destId="{DD8211A0-18F3-4EEB-AB39-C630D0EC6961}" srcOrd="0" destOrd="0" presId="urn:microsoft.com/office/officeart/2005/8/layout/vList2"/>
    <dgm:cxn modelId="{DE2BCE5A-9CC6-4ACA-9F77-811EACDF15AC}" srcId="{9A0274B5-FBD1-4722-8479-A8FC79182E81}" destId="{593E4296-C943-4BE4-86E2-F124686D2DEE}" srcOrd="5" destOrd="0" parTransId="{4EAE8187-03AC-47C8-9232-ED153F01406F}" sibTransId="{84E78AA2-44F8-4EA2-8067-8087E79341CC}"/>
    <dgm:cxn modelId="{6D9D1A30-7106-4CE3-82E5-5C83B331DCF6}" type="presOf" srcId="{72356953-7D02-44DB-B00E-9F6442A070AC}" destId="{6932BE98-80AC-4B01-A45F-1AA7182B67BB}" srcOrd="0" destOrd="0" presId="urn:microsoft.com/office/officeart/2005/8/layout/vList2"/>
    <dgm:cxn modelId="{6058B237-4F36-47E3-8EB6-6341E7959566}" srcId="{9A0274B5-FBD1-4722-8479-A8FC79182E81}" destId="{D4C28870-1263-4A35-AA4F-A545283263B8}" srcOrd="4" destOrd="0" parTransId="{1FB78455-EFBF-43EE-84C7-A5B5889E7A50}" sibTransId="{CF7ADE73-3A68-49CB-A5BD-028C104D6A06}"/>
    <dgm:cxn modelId="{DC529B26-D329-4CB1-8AD1-52B338056DE6}" type="presOf" srcId="{D4C28870-1263-4A35-AA4F-A545283263B8}" destId="{3184A0BD-034F-4BCE-959D-F0FBA7B29F7C}" srcOrd="0" destOrd="0" presId="urn:microsoft.com/office/officeart/2005/8/layout/vList2"/>
    <dgm:cxn modelId="{14D185FC-2DDE-4180-B2E4-16A0A2084308}" type="presOf" srcId="{9A0274B5-FBD1-4722-8479-A8FC79182E81}" destId="{21348397-5EC3-44D5-8530-6AA9D3DD581F}" srcOrd="0" destOrd="0" presId="urn:microsoft.com/office/officeart/2005/8/layout/vList2"/>
    <dgm:cxn modelId="{5641A735-B462-4B68-9732-3EDBEF3C00E6}" type="presOf" srcId="{06538F8F-1C4A-460A-8DA5-3C51D7C67704}" destId="{D9BC874F-073C-468B-B466-2211415BB06F}" srcOrd="0" destOrd="0" presId="urn:microsoft.com/office/officeart/2005/8/layout/vList2"/>
    <dgm:cxn modelId="{A5DF7781-10CD-405E-8414-4F542CCE1113}" type="presOf" srcId="{89CED7FE-B07A-46E0-9E6F-30D7E8F29FC7}" destId="{FE8BA3FD-DD7E-434F-B8F9-421E20F9288A}" srcOrd="0" destOrd="0" presId="urn:microsoft.com/office/officeart/2005/8/layout/vList2"/>
    <dgm:cxn modelId="{DA7C103C-56DF-4ED1-8E03-8C9D247ED5F1}" srcId="{9A0274B5-FBD1-4722-8479-A8FC79182E81}" destId="{89CED7FE-B07A-46E0-9E6F-30D7E8F29FC7}" srcOrd="0" destOrd="0" parTransId="{F68DAC01-332E-4132-A8CE-7F2B950EA0E2}" sibTransId="{699D3C3F-562A-43AA-BC2D-FE1BD62ADE4A}"/>
    <dgm:cxn modelId="{D2FE56DB-7ED5-4F85-B17D-37BCAB808853}" srcId="{9A0274B5-FBD1-4722-8479-A8FC79182E81}" destId="{06538F8F-1C4A-460A-8DA5-3C51D7C67704}" srcOrd="3" destOrd="0" parTransId="{A6A1C98E-07FB-4CC5-AD97-6BB82BE8C37D}" sibTransId="{B4AF28C8-E0C2-40D1-920B-2578B57DB16C}"/>
    <dgm:cxn modelId="{A044EBDC-8314-4D44-9680-DBCE3D919EAA}" srcId="{9A0274B5-FBD1-4722-8479-A8FC79182E81}" destId="{DEAFA488-BB58-4619-9ADB-740BBE86ACD8}" srcOrd="1" destOrd="0" parTransId="{9C3521C5-D9E5-464E-A849-6B575CC7600F}" sibTransId="{80D93A74-93E3-4969-9309-A43187DA685D}"/>
    <dgm:cxn modelId="{C4652E00-A34E-4F19-AC10-A02E8112DB94}" type="presOf" srcId="{DEAFA488-BB58-4619-9ADB-740BBE86ACD8}" destId="{9928FD75-9E73-41C0-A9FD-98541A90BB13}" srcOrd="0" destOrd="0" presId="urn:microsoft.com/office/officeart/2005/8/layout/vList2"/>
    <dgm:cxn modelId="{8BE1403D-8F17-41D2-9CEE-A94384B4E15E}" type="presParOf" srcId="{21348397-5EC3-44D5-8530-6AA9D3DD581F}" destId="{FE8BA3FD-DD7E-434F-B8F9-421E20F9288A}" srcOrd="0" destOrd="0" presId="urn:microsoft.com/office/officeart/2005/8/layout/vList2"/>
    <dgm:cxn modelId="{56F9AC9E-4C96-4356-A4AB-DD478A980565}" type="presParOf" srcId="{21348397-5EC3-44D5-8530-6AA9D3DD581F}" destId="{2CBF7E55-501F-4761-9D23-CAE0D6E76C84}" srcOrd="1" destOrd="0" presId="urn:microsoft.com/office/officeart/2005/8/layout/vList2"/>
    <dgm:cxn modelId="{95F59AE5-E73C-4CA6-BF7F-D1ACA44E0F7B}" type="presParOf" srcId="{21348397-5EC3-44D5-8530-6AA9D3DD581F}" destId="{9928FD75-9E73-41C0-A9FD-98541A90BB13}" srcOrd="2" destOrd="0" presId="urn:microsoft.com/office/officeart/2005/8/layout/vList2"/>
    <dgm:cxn modelId="{175B7126-0AFB-428A-BE95-7DB7A859B22F}" type="presParOf" srcId="{21348397-5EC3-44D5-8530-6AA9D3DD581F}" destId="{E33FE379-7D48-41D5-AF30-C68F3983F675}" srcOrd="3" destOrd="0" presId="urn:microsoft.com/office/officeart/2005/8/layout/vList2"/>
    <dgm:cxn modelId="{1166F264-B187-44A7-8DE0-378FB471E7EC}" type="presParOf" srcId="{21348397-5EC3-44D5-8530-6AA9D3DD581F}" destId="{6932BE98-80AC-4B01-A45F-1AA7182B67BB}" srcOrd="4" destOrd="0" presId="urn:microsoft.com/office/officeart/2005/8/layout/vList2"/>
    <dgm:cxn modelId="{938D95A0-94EA-41B7-845D-DFE595B1333F}" type="presParOf" srcId="{21348397-5EC3-44D5-8530-6AA9D3DD581F}" destId="{5811AED9-12E8-4758-A503-0AA4833BBD22}" srcOrd="5" destOrd="0" presId="urn:microsoft.com/office/officeart/2005/8/layout/vList2"/>
    <dgm:cxn modelId="{51C557BA-F123-4687-8CBA-1E44D2140681}" type="presParOf" srcId="{21348397-5EC3-44D5-8530-6AA9D3DD581F}" destId="{D9BC874F-073C-468B-B466-2211415BB06F}" srcOrd="6" destOrd="0" presId="urn:microsoft.com/office/officeart/2005/8/layout/vList2"/>
    <dgm:cxn modelId="{C674466F-E7FA-4BCA-8BA7-AD76E6CE4E78}" type="presParOf" srcId="{21348397-5EC3-44D5-8530-6AA9D3DD581F}" destId="{F64B3D04-028E-4133-B83C-DEB4775B07E6}" srcOrd="7" destOrd="0" presId="urn:microsoft.com/office/officeart/2005/8/layout/vList2"/>
    <dgm:cxn modelId="{7D83FDA7-BBD2-48EA-93AE-7824B358C9AB}" type="presParOf" srcId="{21348397-5EC3-44D5-8530-6AA9D3DD581F}" destId="{3184A0BD-034F-4BCE-959D-F0FBA7B29F7C}" srcOrd="8" destOrd="0" presId="urn:microsoft.com/office/officeart/2005/8/layout/vList2"/>
    <dgm:cxn modelId="{FAEB737C-A54D-4357-9DB7-6A4616180D8D}" type="presParOf" srcId="{21348397-5EC3-44D5-8530-6AA9D3DD581F}" destId="{B89DD787-4D07-41EB-9AD4-8ED188300BA3}" srcOrd="9" destOrd="0" presId="urn:microsoft.com/office/officeart/2005/8/layout/vList2"/>
    <dgm:cxn modelId="{AE3AB1F0-BF12-42E3-B56A-3BFE39DDFD7B}" type="presParOf" srcId="{21348397-5EC3-44D5-8530-6AA9D3DD581F}" destId="{DD8211A0-18F3-4EEB-AB39-C630D0EC696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826FE1-A1DA-496B-867F-1EF3D76BE2F7}" type="doc">
      <dgm:prSet loTypeId="urn:microsoft.com/office/officeart/2016/7/layout/RepeatingBendingProcessNew" loCatId="process" qsTypeId="urn:microsoft.com/office/officeart/2005/8/quickstyle/simple4" qsCatId="simple" csTypeId="urn:microsoft.com/office/officeart/2005/8/colors/accent3_2" csCatId="accent3" phldr="1"/>
      <dgm:spPr/>
      <dgm:t>
        <a:bodyPr/>
        <a:lstStyle/>
        <a:p>
          <a:endParaRPr lang="en-US"/>
        </a:p>
      </dgm:t>
    </dgm:pt>
    <dgm:pt modelId="{D5C0097B-8363-4054-AA00-781C26105234}">
      <dgm:prSet/>
      <dgm:spPr/>
      <dgm:t>
        <a:bodyPr/>
        <a:lstStyle/>
        <a:p>
          <a:r>
            <a:rPr lang="en-US" b="0" i="0" dirty="0"/>
            <a:t>The Leave module focuses on managing employee leave requests, tracking balances, and ensuring proper leave management. Its key features include:</a:t>
          </a:r>
          <a:endParaRPr lang="en-US" dirty="0"/>
        </a:p>
      </dgm:t>
    </dgm:pt>
    <dgm:pt modelId="{1CE2CDD3-618E-455F-AE11-469CC1C94084}" type="parTrans" cxnId="{A01C1A90-454C-4156-A536-9A0062F03CF5}">
      <dgm:prSet/>
      <dgm:spPr/>
      <dgm:t>
        <a:bodyPr/>
        <a:lstStyle/>
        <a:p>
          <a:endParaRPr lang="en-US"/>
        </a:p>
      </dgm:t>
    </dgm:pt>
    <dgm:pt modelId="{4154DA4D-D07D-4E14-8F71-85D9BD052586}" type="sibTrans" cxnId="{A01C1A90-454C-4156-A536-9A0062F03CF5}">
      <dgm:prSet/>
      <dgm:spPr/>
      <dgm:t>
        <a:bodyPr/>
        <a:lstStyle/>
        <a:p>
          <a:endParaRPr lang="en-US"/>
        </a:p>
      </dgm:t>
    </dgm:pt>
    <dgm:pt modelId="{CF1B8BDA-BF25-448D-8D96-DCB7CFF62A85}">
      <dgm:prSet/>
      <dgm:spPr/>
      <dgm:t>
        <a:bodyPr/>
        <a:lstStyle/>
        <a:p>
          <a:r>
            <a:rPr lang="en-US" b="0" i="0"/>
            <a:t>Leave application and approval: Employees can submit leave requests, and managers can review and approve them.</a:t>
          </a:r>
          <a:endParaRPr lang="en-US"/>
        </a:p>
      </dgm:t>
    </dgm:pt>
    <dgm:pt modelId="{02A2578E-51E1-41A8-BF10-2C724A963190}" type="parTrans" cxnId="{277A28B4-8661-4FC5-8E95-AC23156622AB}">
      <dgm:prSet/>
      <dgm:spPr/>
      <dgm:t>
        <a:bodyPr/>
        <a:lstStyle/>
        <a:p>
          <a:endParaRPr lang="en-US"/>
        </a:p>
      </dgm:t>
    </dgm:pt>
    <dgm:pt modelId="{E1D645B2-913B-4401-A36B-57901466482E}" type="sibTrans" cxnId="{277A28B4-8661-4FC5-8E95-AC23156622AB}">
      <dgm:prSet/>
      <dgm:spPr/>
      <dgm:t>
        <a:bodyPr/>
        <a:lstStyle/>
        <a:p>
          <a:endParaRPr lang="en-US"/>
        </a:p>
      </dgm:t>
    </dgm:pt>
    <dgm:pt modelId="{7941AE1C-D6D1-4EC0-9AAC-BBB8AC7911E7}">
      <dgm:prSet/>
      <dgm:spPr/>
      <dgm:t>
        <a:bodyPr/>
        <a:lstStyle/>
        <a:p>
          <a:r>
            <a:rPr lang="en-US" b="0" i="0"/>
            <a:t>Leave types and policies: Define and configure different leave types (e.g., annual leave, sick leave) and associated policies.</a:t>
          </a:r>
          <a:endParaRPr lang="en-US"/>
        </a:p>
      </dgm:t>
    </dgm:pt>
    <dgm:pt modelId="{DB3D390A-F7AB-48D3-B0C8-D17A1E91AE3E}" type="parTrans" cxnId="{6540B92C-057B-464A-BA3E-3C75B8BD8FD4}">
      <dgm:prSet/>
      <dgm:spPr/>
      <dgm:t>
        <a:bodyPr/>
        <a:lstStyle/>
        <a:p>
          <a:endParaRPr lang="en-US"/>
        </a:p>
      </dgm:t>
    </dgm:pt>
    <dgm:pt modelId="{4C5BACF0-3530-4FCD-A511-822521FBAB24}" type="sibTrans" cxnId="{6540B92C-057B-464A-BA3E-3C75B8BD8FD4}">
      <dgm:prSet/>
      <dgm:spPr/>
      <dgm:t>
        <a:bodyPr/>
        <a:lstStyle/>
        <a:p>
          <a:endParaRPr lang="en-US"/>
        </a:p>
      </dgm:t>
    </dgm:pt>
    <dgm:pt modelId="{F9C1E81B-C3A3-45B8-8573-83AE817165F4}">
      <dgm:prSet/>
      <dgm:spPr/>
      <dgm:t>
        <a:bodyPr/>
        <a:lstStyle/>
        <a:p>
          <a:r>
            <a:rPr lang="en-US" b="0" i="0"/>
            <a:t>Leave balance tracking: Track available leave balances, including accrued and used leave days.</a:t>
          </a:r>
          <a:endParaRPr lang="en-US"/>
        </a:p>
      </dgm:t>
    </dgm:pt>
    <dgm:pt modelId="{6334D244-0E23-4892-B377-9D06B4C060E1}" type="parTrans" cxnId="{98865F99-78C7-40AD-BC83-FFF620BF01A8}">
      <dgm:prSet/>
      <dgm:spPr/>
      <dgm:t>
        <a:bodyPr/>
        <a:lstStyle/>
        <a:p>
          <a:endParaRPr lang="en-US"/>
        </a:p>
      </dgm:t>
    </dgm:pt>
    <dgm:pt modelId="{8DC6A13A-5AE7-4EDC-B699-12EB5C924B56}" type="sibTrans" cxnId="{98865F99-78C7-40AD-BC83-FFF620BF01A8}">
      <dgm:prSet/>
      <dgm:spPr/>
      <dgm:t>
        <a:bodyPr/>
        <a:lstStyle/>
        <a:p>
          <a:endParaRPr lang="en-US"/>
        </a:p>
      </dgm:t>
    </dgm:pt>
    <dgm:pt modelId="{4C91CEE3-066D-4375-832C-39367C262E06}">
      <dgm:prSet/>
      <dgm:spPr/>
      <dgm:t>
        <a:bodyPr/>
        <a:lstStyle/>
        <a:p>
          <a:r>
            <a:rPr lang="en-US" b="0" i="0"/>
            <a:t>Leave calendar: Maintain a centralized calendar to visualize employee leave schedules and avoid scheduling conflicts.</a:t>
          </a:r>
          <a:endParaRPr lang="en-US"/>
        </a:p>
      </dgm:t>
    </dgm:pt>
    <dgm:pt modelId="{D3B26355-B23D-435D-9192-6F93E5297715}" type="parTrans" cxnId="{E9581CE0-DB1D-4307-A3E6-6DF13C7EFA32}">
      <dgm:prSet/>
      <dgm:spPr/>
      <dgm:t>
        <a:bodyPr/>
        <a:lstStyle/>
        <a:p>
          <a:endParaRPr lang="en-US"/>
        </a:p>
      </dgm:t>
    </dgm:pt>
    <dgm:pt modelId="{CA8D409F-9F3F-4F83-875A-20B3F71BCD43}" type="sibTrans" cxnId="{E9581CE0-DB1D-4307-A3E6-6DF13C7EFA32}">
      <dgm:prSet/>
      <dgm:spPr/>
      <dgm:t>
        <a:bodyPr/>
        <a:lstStyle/>
        <a:p>
          <a:endParaRPr lang="en-US"/>
        </a:p>
      </dgm:t>
    </dgm:pt>
    <dgm:pt modelId="{3B17B609-0386-4E8C-9E21-C43DF69894B4}">
      <dgm:prSet/>
      <dgm:spPr/>
      <dgm:t>
        <a:bodyPr/>
        <a:lstStyle/>
        <a:p>
          <a:r>
            <a:rPr lang="en-US" b="0" i="0"/>
            <a:t>Leave reports and analytics: Generate reports on leave usage, trends, and patterns for monitoring and decision-making purposes.</a:t>
          </a:r>
          <a:endParaRPr lang="en-US"/>
        </a:p>
      </dgm:t>
    </dgm:pt>
    <dgm:pt modelId="{AEEDD829-9CFC-4692-B61D-2E10D9A048DA}" type="parTrans" cxnId="{901E91BA-A88C-445F-9737-CFFA634BA3DA}">
      <dgm:prSet/>
      <dgm:spPr/>
      <dgm:t>
        <a:bodyPr/>
        <a:lstStyle/>
        <a:p>
          <a:endParaRPr lang="en-US"/>
        </a:p>
      </dgm:t>
    </dgm:pt>
    <dgm:pt modelId="{28C0127A-A84B-412B-ADF4-52B08C9309F5}" type="sibTrans" cxnId="{901E91BA-A88C-445F-9737-CFFA634BA3DA}">
      <dgm:prSet/>
      <dgm:spPr/>
      <dgm:t>
        <a:bodyPr/>
        <a:lstStyle/>
        <a:p>
          <a:endParaRPr lang="en-US"/>
        </a:p>
      </dgm:t>
    </dgm:pt>
    <dgm:pt modelId="{347B005E-2DBD-4CE5-9183-E571AF5FFFEC}" type="pres">
      <dgm:prSet presAssocID="{37826FE1-A1DA-496B-867F-1EF3D76BE2F7}" presName="Name0" presStyleCnt="0">
        <dgm:presLayoutVars>
          <dgm:dir/>
          <dgm:resizeHandles val="exact"/>
        </dgm:presLayoutVars>
      </dgm:prSet>
      <dgm:spPr/>
      <dgm:t>
        <a:bodyPr/>
        <a:lstStyle/>
        <a:p>
          <a:endParaRPr lang="en-US"/>
        </a:p>
      </dgm:t>
    </dgm:pt>
    <dgm:pt modelId="{DA84B2E5-5844-45C1-8905-412AE6E8A959}" type="pres">
      <dgm:prSet presAssocID="{D5C0097B-8363-4054-AA00-781C26105234}" presName="node" presStyleLbl="node1" presStyleIdx="0" presStyleCnt="6">
        <dgm:presLayoutVars>
          <dgm:bulletEnabled val="1"/>
        </dgm:presLayoutVars>
      </dgm:prSet>
      <dgm:spPr/>
      <dgm:t>
        <a:bodyPr/>
        <a:lstStyle/>
        <a:p>
          <a:endParaRPr lang="en-US"/>
        </a:p>
      </dgm:t>
    </dgm:pt>
    <dgm:pt modelId="{A27AF728-E598-4191-BEBE-B402B90434D8}" type="pres">
      <dgm:prSet presAssocID="{4154DA4D-D07D-4E14-8F71-85D9BD052586}" presName="sibTrans" presStyleLbl="sibTrans1D1" presStyleIdx="0" presStyleCnt="5"/>
      <dgm:spPr/>
      <dgm:t>
        <a:bodyPr/>
        <a:lstStyle/>
        <a:p>
          <a:endParaRPr lang="en-US"/>
        </a:p>
      </dgm:t>
    </dgm:pt>
    <dgm:pt modelId="{D1594857-691C-4FA4-A008-05F881DD8CE5}" type="pres">
      <dgm:prSet presAssocID="{4154DA4D-D07D-4E14-8F71-85D9BD052586}" presName="connectorText" presStyleLbl="sibTrans1D1" presStyleIdx="0" presStyleCnt="5"/>
      <dgm:spPr/>
      <dgm:t>
        <a:bodyPr/>
        <a:lstStyle/>
        <a:p>
          <a:endParaRPr lang="en-US"/>
        </a:p>
      </dgm:t>
    </dgm:pt>
    <dgm:pt modelId="{2D678551-35D2-4345-B7F8-43C86FD53817}" type="pres">
      <dgm:prSet presAssocID="{CF1B8BDA-BF25-448D-8D96-DCB7CFF62A85}" presName="node" presStyleLbl="node1" presStyleIdx="1" presStyleCnt="6">
        <dgm:presLayoutVars>
          <dgm:bulletEnabled val="1"/>
        </dgm:presLayoutVars>
      </dgm:prSet>
      <dgm:spPr/>
      <dgm:t>
        <a:bodyPr/>
        <a:lstStyle/>
        <a:p>
          <a:endParaRPr lang="en-US"/>
        </a:p>
      </dgm:t>
    </dgm:pt>
    <dgm:pt modelId="{A4B0F753-C9FD-4F66-905D-101154E3B0E2}" type="pres">
      <dgm:prSet presAssocID="{E1D645B2-913B-4401-A36B-57901466482E}" presName="sibTrans" presStyleLbl="sibTrans1D1" presStyleIdx="1" presStyleCnt="5"/>
      <dgm:spPr/>
      <dgm:t>
        <a:bodyPr/>
        <a:lstStyle/>
        <a:p>
          <a:endParaRPr lang="en-US"/>
        </a:p>
      </dgm:t>
    </dgm:pt>
    <dgm:pt modelId="{35C5E071-1B85-4BC2-928C-F45B901A20E1}" type="pres">
      <dgm:prSet presAssocID="{E1D645B2-913B-4401-A36B-57901466482E}" presName="connectorText" presStyleLbl="sibTrans1D1" presStyleIdx="1" presStyleCnt="5"/>
      <dgm:spPr/>
      <dgm:t>
        <a:bodyPr/>
        <a:lstStyle/>
        <a:p>
          <a:endParaRPr lang="en-US"/>
        </a:p>
      </dgm:t>
    </dgm:pt>
    <dgm:pt modelId="{CD9B670B-9646-4B92-900C-9B8D76FD1871}" type="pres">
      <dgm:prSet presAssocID="{7941AE1C-D6D1-4EC0-9AAC-BBB8AC7911E7}" presName="node" presStyleLbl="node1" presStyleIdx="2" presStyleCnt="6">
        <dgm:presLayoutVars>
          <dgm:bulletEnabled val="1"/>
        </dgm:presLayoutVars>
      </dgm:prSet>
      <dgm:spPr/>
      <dgm:t>
        <a:bodyPr/>
        <a:lstStyle/>
        <a:p>
          <a:endParaRPr lang="en-US"/>
        </a:p>
      </dgm:t>
    </dgm:pt>
    <dgm:pt modelId="{508DAB92-3758-4FBD-8B89-9B4D89765FDB}" type="pres">
      <dgm:prSet presAssocID="{4C5BACF0-3530-4FCD-A511-822521FBAB24}" presName="sibTrans" presStyleLbl="sibTrans1D1" presStyleIdx="2" presStyleCnt="5"/>
      <dgm:spPr/>
      <dgm:t>
        <a:bodyPr/>
        <a:lstStyle/>
        <a:p>
          <a:endParaRPr lang="en-US"/>
        </a:p>
      </dgm:t>
    </dgm:pt>
    <dgm:pt modelId="{2A48C7E1-86AE-453B-B3F6-4B61C4E8D407}" type="pres">
      <dgm:prSet presAssocID="{4C5BACF0-3530-4FCD-A511-822521FBAB24}" presName="connectorText" presStyleLbl="sibTrans1D1" presStyleIdx="2" presStyleCnt="5"/>
      <dgm:spPr/>
      <dgm:t>
        <a:bodyPr/>
        <a:lstStyle/>
        <a:p>
          <a:endParaRPr lang="en-US"/>
        </a:p>
      </dgm:t>
    </dgm:pt>
    <dgm:pt modelId="{1C723394-48CC-47F7-9EEB-FC5E287D8F69}" type="pres">
      <dgm:prSet presAssocID="{F9C1E81B-C3A3-45B8-8573-83AE817165F4}" presName="node" presStyleLbl="node1" presStyleIdx="3" presStyleCnt="6">
        <dgm:presLayoutVars>
          <dgm:bulletEnabled val="1"/>
        </dgm:presLayoutVars>
      </dgm:prSet>
      <dgm:spPr/>
      <dgm:t>
        <a:bodyPr/>
        <a:lstStyle/>
        <a:p>
          <a:endParaRPr lang="en-US"/>
        </a:p>
      </dgm:t>
    </dgm:pt>
    <dgm:pt modelId="{3C716CCE-B881-44B4-BB39-DD248149B5DF}" type="pres">
      <dgm:prSet presAssocID="{8DC6A13A-5AE7-4EDC-B699-12EB5C924B56}" presName="sibTrans" presStyleLbl="sibTrans1D1" presStyleIdx="3" presStyleCnt="5"/>
      <dgm:spPr/>
      <dgm:t>
        <a:bodyPr/>
        <a:lstStyle/>
        <a:p>
          <a:endParaRPr lang="en-US"/>
        </a:p>
      </dgm:t>
    </dgm:pt>
    <dgm:pt modelId="{B32D4E2D-6088-4DE0-829D-78F357356A8C}" type="pres">
      <dgm:prSet presAssocID="{8DC6A13A-5AE7-4EDC-B699-12EB5C924B56}" presName="connectorText" presStyleLbl="sibTrans1D1" presStyleIdx="3" presStyleCnt="5"/>
      <dgm:spPr/>
      <dgm:t>
        <a:bodyPr/>
        <a:lstStyle/>
        <a:p>
          <a:endParaRPr lang="en-US"/>
        </a:p>
      </dgm:t>
    </dgm:pt>
    <dgm:pt modelId="{D5C2A6D6-DC6A-4735-BB17-1E9714B6D568}" type="pres">
      <dgm:prSet presAssocID="{4C91CEE3-066D-4375-832C-39367C262E06}" presName="node" presStyleLbl="node1" presStyleIdx="4" presStyleCnt="6">
        <dgm:presLayoutVars>
          <dgm:bulletEnabled val="1"/>
        </dgm:presLayoutVars>
      </dgm:prSet>
      <dgm:spPr/>
      <dgm:t>
        <a:bodyPr/>
        <a:lstStyle/>
        <a:p>
          <a:endParaRPr lang="en-US"/>
        </a:p>
      </dgm:t>
    </dgm:pt>
    <dgm:pt modelId="{D4B37557-6414-4628-B9E0-0E440FE750E1}" type="pres">
      <dgm:prSet presAssocID="{CA8D409F-9F3F-4F83-875A-20B3F71BCD43}" presName="sibTrans" presStyleLbl="sibTrans1D1" presStyleIdx="4" presStyleCnt="5"/>
      <dgm:spPr/>
      <dgm:t>
        <a:bodyPr/>
        <a:lstStyle/>
        <a:p>
          <a:endParaRPr lang="en-US"/>
        </a:p>
      </dgm:t>
    </dgm:pt>
    <dgm:pt modelId="{B65E4018-95EE-40A4-BB0F-78AABDFAA55E}" type="pres">
      <dgm:prSet presAssocID="{CA8D409F-9F3F-4F83-875A-20B3F71BCD43}" presName="connectorText" presStyleLbl="sibTrans1D1" presStyleIdx="4" presStyleCnt="5"/>
      <dgm:spPr/>
      <dgm:t>
        <a:bodyPr/>
        <a:lstStyle/>
        <a:p>
          <a:endParaRPr lang="en-US"/>
        </a:p>
      </dgm:t>
    </dgm:pt>
    <dgm:pt modelId="{A9CD8A03-E2B4-4C29-8F07-F01A51FC81FF}" type="pres">
      <dgm:prSet presAssocID="{3B17B609-0386-4E8C-9E21-C43DF69894B4}" presName="node" presStyleLbl="node1" presStyleIdx="5" presStyleCnt="6">
        <dgm:presLayoutVars>
          <dgm:bulletEnabled val="1"/>
        </dgm:presLayoutVars>
      </dgm:prSet>
      <dgm:spPr/>
      <dgm:t>
        <a:bodyPr/>
        <a:lstStyle/>
        <a:p>
          <a:endParaRPr lang="en-US"/>
        </a:p>
      </dgm:t>
    </dgm:pt>
  </dgm:ptLst>
  <dgm:cxnLst>
    <dgm:cxn modelId="{762A5355-B38F-4512-899D-36EEF3648316}" type="presOf" srcId="{4154DA4D-D07D-4E14-8F71-85D9BD052586}" destId="{D1594857-691C-4FA4-A008-05F881DD8CE5}" srcOrd="1" destOrd="0" presId="urn:microsoft.com/office/officeart/2016/7/layout/RepeatingBendingProcessNew"/>
    <dgm:cxn modelId="{EE100AC0-6D3F-4238-B3C9-9D1784C8B85E}" type="presOf" srcId="{CA8D409F-9F3F-4F83-875A-20B3F71BCD43}" destId="{D4B37557-6414-4628-B9E0-0E440FE750E1}" srcOrd="0" destOrd="0" presId="urn:microsoft.com/office/officeart/2016/7/layout/RepeatingBendingProcessNew"/>
    <dgm:cxn modelId="{A404B1F1-A8D6-4784-8E15-B7115E4CDA83}" type="presOf" srcId="{8DC6A13A-5AE7-4EDC-B699-12EB5C924B56}" destId="{B32D4E2D-6088-4DE0-829D-78F357356A8C}" srcOrd="1" destOrd="0" presId="urn:microsoft.com/office/officeart/2016/7/layout/RepeatingBendingProcessNew"/>
    <dgm:cxn modelId="{82C31F21-A499-409F-8DF3-153766E2B4B8}" type="presOf" srcId="{4C5BACF0-3530-4FCD-A511-822521FBAB24}" destId="{508DAB92-3758-4FBD-8B89-9B4D89765FDB}" srcOrd="0" destOrd="0" presId="urn:microsoft.com/office/officeart/2016/7/layout/RepeatingBendingProcessNew"/>
    <dgm:cxn modelId="{98865F99-78C7-40AD-BC83-FFF620BF01A8}" srcId="{37826FE1-A1DA-496B-867F-1EF3D76BE2F7}" destId="{F9C1E81B-C3A3-45B8-8573-83AE817165F4}" srcOrd="3" destOrd="0" parTransId="{6334D244-0E23-4892-B377-9D06B4C060E1}" sibTransId="{8DC6A13A-5AE7-4EDC-B699-12EB5C924B56}"/>
    <dgm:cxn modelId="{D96ACDE7-1767-446C-BE34-A0AECCF4D2C5}" type="presOf" srcId="{4C91CEE3-066D-4375-832C-39367C262E06}" destId="{D5C2A6D6-DC6A-4735-BB17-1E9714B6D568}" srcOrd="0" destOrd="0" presId="urn:microsoft.com/office/officeart/2016/7/layout/RepeatingBendingProcessNew"/>
    <dgm:cxn modelId="{25B39AA2-7E26-4C23-B8AC-4F70003C7671}" type="presOf" srcId="{8DC6A13A-5AE7-4EDC-B699-12EB5C924B56}" destId="{3C716CCE-B881-44B4-BB39-DD248149B5DF}" srcOrd="0" destOrd="0" presId="urn:microsoft.com/office/officeart/2016/7/layout/RepeatingBendingProcessNew"/>
    <dgm:cxn modelId="{277A28B4-8661-4FC5-8E95-AC23156622AB}" srcId="{37826FE1-A1DA-496B-867F-1EF3D76BE2F7}" destId="{CF1B8BDA-BF25-448D-8D96-DCB7CFF62A85}" srcOrd="1" destOrd="0" parTransId="{02A2578E-51E1-41A8-BF10-2C724A963190}" sibTransId="{E1D645B2-913B-4401-A36B-57901466482E}"/>
    <dgm:cxn modelId="{720F955E-CAB8-422D-9DA6-E44B2574D1DD}" type="presOf" srcId="{37826FE1-A1DA-496B-867F-1EF3D76BE2F7}" destId="{347B005E-2DBD-4CE5-9183-E571AF5FFFEC}" srcOrd="0" destOrd="0" presId="urn:microsoft.com/office/officeart/2016/7/layout/RepeatingBendingProcessNew"/>
    <dgm:cxn modelId="{D3E3B27B-8E2E-4A7C-A564-F22E9072B048}" type="presOf" srcId="{3B17B609-0386-4E8C-9E21-C43DF69894B4}" destId="{A9CD8A03-E2B4-4C29-8F07-F01A51FC81FF}" srcOrd="0" destOrd="0" presId="urn:microsoft.com/office/officeart/2016/7/layout/RepeatingBendingProcessNew"/>
    <dgm:cxn modelId="{6400E8FD-DD4E-4DB4-94B5-DE560B3E5C85}" type="presOf" srcId="{D5C0097B-8363-4054-AA00-781C26105234}" destId="{DA84B2E5-5844-45C1-8905-412AE6E8A959}" srcOrd="0" destOrd="0" presId="urn:microsoft.com/office/officeart/2016/7/layout/RepeatingBendingProcessNew"/>
    <dgm:cxn modelId="{EFD2632D-B900-4466-9A0D-156F55BB96FB}" type="presOf" srcId="{4154DA4D-D07D-4E14-8F71-85D9BD052586}" destId="{A27AF728-E598-4191-BEBE-B402B90434D8}" srcOrd="0" destOrd="0" presId="urn:microsoft.com/office/officeart/2016/7/layout/RepeatingBendingProcessNew"/>
    <dgm:cxn modelId="{2A4B2E15-F236-487B-919D-E8FF504D4F50}" type="presOf" srcId="{F9C1E81B-C3A3-45B8-8573-83AE817165F4}" destId="{1C723394-48CC-47F7-9EEB-FC5E287D8F69}" srcOrd="0" destOrd="0" presId="urn:microsoft.com/office/officeart/2016/7/layout/RepeatingBendingProcessNew"/>
    <dgm:cxn modelId="{D1BA1483-D8FE-4311-9E48-C2CF7B4C590E}" type="presOf" srcId="{E1D645B2-913B-4401-A36B-57901466482E}" destId="{35C5E071-1B85-4BC2-928C-F45B901A20E1}" srcOrd="1" destOrd="0" presId="urn:microsoft.com/office/officeart/2016/7/layout/RepeatingBendingProcessNew"/>
    <dgm:cxn modelId="{6540B92C-057B-464A-BA3E-3C75B8BD8FD4}" srcId="{37826FE1-A1DA-496B-867F-1EF3D76BE2F7}" destId="{7941AE1C-D6D1-4EC0-9AAC-BBB8AC7911E7}" srcOrd="2" destOrd="0" parTransId="{DB3D390A-F7AB-48D3-B0C8-D17A1E91AE3E}" sibTransId="{4C5BACF0-3530-4FCD-A511-822521FBAB24}"/>
    <dgm:cxn modelId="{901E91BA-A88C-445F-9737-CFFA634BA3DA}" srcId="{37826FE1-A1DA-496B-867F-1EF3D76BE2F7}" destId="{3B17B609-0386-4E8C-9E21-C43DF69894B4}" srcOrd="5" destOrd="0" parTransId="{AEEDD829-9CFC-4692-B61D-2E10D9A048DA}" sibTransId="{28C0127A-A84B-412B-ADF4-52B08C9309F5}"/>
    <dgm:cxn modelId="{B357C355-AB77-43B9-AD88-95DF34C2FDF6}" type="presOf" srcId="{7941AE1C-D6D1-4EC0-9AAC-BBB8AC7911E7}" destId="{CD9B670B-9646-4B92-900C-9B8D76FD1871}" srcOrd="0" destOrd="0" presId="urn:microsoft.com/office/officeart/2016/7/layout/RepeatingBendingProcessNew"/>
    <dgm:cxn modelId="{E9581CE0-DB1D-4307-A3E6-6DF13C7EFA32}" srcId="{37826FE1-A1DA-496B-867F-1EF3D76BE2F7}" destId="{4C91CEE3-066D-4375-832C-39367C262E06}" srcOrd="4" destOrd="0" parTransId="{D3B26355-B23D-435D-9192-6F93E5297715}" sibTransId="{CA8D409F-9F3F-4F83-875A-20B3F71BCD43}"/>
    <dgm:cxn modelId="{7A08322D-420A-4B50-BCFB-4663A34CD8CA}" type="presOf" srcId="{CA8D409F-9F3F-4F83-875A-20B3F71BCD43}" destId="{B65E4018-95EE-40A4-BB0F-78AABDFAA55E}" srcOrd="1" destOrd="0" presId="urn:microsoft.com/office/officeart/2016/7/layout/RepeatingBendingProcessNew"/>
    <dgm:cxn modelId="{E49D4CDF-118E-4AE8-BA0C-AEBB0CB17402}" type="presOf" srcId="{CF1B8BDA-BF25-448D-8D96-DCB7CFF62A85}" destId="{2D678551-35D2-4345-B7F8-43C86FD53817}" srcOrd="0" destOrd="0" presId="urn:microsoft.com/office/officeart/2016/7/layout/RepeatingBendingProcessNew"/>
    <dgm:cxn modelId="{EBB75166-2138-4C32-A216-E9218DBEACAB}" type="presOf" srcId="{4C5BACF0-3530-4FCD-A511-822521FBAB24}" destId="{2A48C7E1-86AE-453B-B3F6-4B61C4E8D407}" srcOrd="1" destOrd="0" presId="urn:microsoft.com/office/officeart/2016/7/layout/RepeatingBendingProcessNew"/>
    <dgm:cxn modelId="{43056298-CBE8-42EC-ACA4-A5381DD5D270}" type="presOf" srcId="{E1D645B2-913B-4401-A36B-57901466482E}" destId="{A4B0F753-C9FD-4F66-905D-101154E3B0E2}" srcOrd="0" destOrd="0" presId="urn:microsoft.com/office/officeart/2016/7/layout/RepeatingBendingProcessNew"/>
    <dgm:cxn modelId="{A01C1A90-454C-4156-A536-9A0062F03CF5}" srcId="{37826FE1-A1DA-496B-867F-1EF3D76BE2F7}" destId="{D5C0097B-8363-4054-AA00-781C26105234}" srcOrd="0" destOrd="0" parTransId="{1CE2CDD3-618E-455F-AE11-469CC1C94084}" sibTransId="{4154DA4D-D07D-4E14-8F71-85D9BD052586}"/>
    <dgm:cxn modelId="{F54A76F9-4902-407B-8970-BF5EA1009C13}" type="presParOf" srcId="{347B005E-2DBD-4CE5-9183-E571AF5FFFEC}" destId="{DA84B2E5-5844-45C1-8905-412AE6E8A959}" srcOrd="0" destOrd="0" presId="urn:microsoft.com/office/officeart/2016/7/layout/RepeatingBendingProcessNew"/>
    <dgm:cxn modelId="{1BE44357-5C16-4031-904E-54DB897A4D88}" type="presParOf" srcId="{347B005E-2DBD-4CE5-9183-E571AF5FFFEC}" destId="{A27AF728-E598-4191-BEBE-B402B90434D8}" srcOrd="1" destOrd="0" presId="urn:microsoft.com/office/officeart/2016/7/layout/RepeatingBendingProcessNew"/>
    <dgm:cxn modelId="{3029600A-3888-43D6-A12E-C33FCF511808}" type="presParOf" srcId="{A27AF728-E598-4191-BEBE-B402B90434D8}" destId="{D1594857-691C-4FA4-A008-05F881DD8CE5}" srcOrd="0" destOrd="0" presId="urn:microsoft.com/office/officeart/2016/7/layout/RepeatingBendingProcessNew"/>
    <dgm:cxn modelId="{9653A5A9-93CE-4E06-ACE8-987A5E28E4B0}" type="presParOf" srcId="{347B005E-2DBD-4CE5-9183-E571AF5FFFEC}" destId="{2D678551-35D2-4345-B7F8-43C86FD53817}" srcOrd="2" destOrd="0" presId="urn:microsoft.com/office/officeart/2016/7/layout/RepeatingBendingProcessNew"/>
    <dgm:cxn modelId="{42E5A51C-7B9F-495D-9B2E-B035E8B6F913}" type="presParOf" srcId="{347B005E-2DBD-4CE5-9183-E571AF5FFFEC}" destId="{A4B0F753-C9FD-4F66-905D-101154E3B0E2}" srcOrd="3" destOrd="0" presId="urn:microsoft.com/office/officeart/2016/7/layout/RepeatingBendingProcessNew"/>
    <dgm:cxn modelId="{0F696C98-ADBF-4B77-847A-88DB04A79E3D}" type="presParOf" srcId="{A4B0F753-C9FD-4F66-905D-101154E3B0E2}" destId="{35C5E071-1B85-4BC2-928C-F45B901A20E1}" srcOrd="0" destOrd="0" presId="urn:microsoft.com/office/officeart/2016/7/layout/RepeatingBendingProcessNew"/>
    <dgm:cxn modelId="{DDB34380-6267-4309-AA02-E761289E6D29}" type="presParOf" srcId="{347B005E-2DBD-4CE5-9183-E571AF5FFFEC}" destId="{CD9B670B-9646-4B92-900C-9B8D76FD1871}" srcOrd="4" destOrd="0" presId="urn:microsoft.com/office/officeart/2016/7/layout/RepeatingBendingProcessNew"/>
    <dgm:cxn modelId="{D529F6CC-B893-4ADE-A789-72B463E105C5}" type="presParOf" srcId="{347B005E-2DBD-4CE5-9183-E571AF5FFFEC}" destId="{508DAB92-3758-4FBD-8B89-9B4D89765FDB}" srcOrd="5" destOrd="0" presId="urn:microsoft.com/office/officeart/2016/7/layout/RepeatingBendingProcessNew"/>
    <dgm:cxn modelId="{6BC12BF5-ED57-4746-9421-63356FE86C62}" type="presParOf" srcId="{508DAB92-3758-4FBD-8B89-9B4D89765FDB}" destId="{2A48C7E1-86AE-453B-B3F6-4B61C4E8D407}" srcOrd="0" destOrd="0" presId="urn:microsoft.com/office/officeart/2016/7/layout/RepeatingBendingProcessNew"/>
    <dgm:cxn modelId="{F31B5E0E-AE97-4E05-A1D9-A11B51875FED}" type="presParOf" srcId="{347B005E-2DBD-4CE5-9183-E571AF5FFFEC}" destId="{1C723394-48CC-47F7-9EEB-FC5E287D8F69}" srcOrd="6" destOrd="0" presId="urn:microsoft.com/office/officeart/2016/7/layout/RepeatingBendingProcessNew"/>
    <dgm:cxn modelId="{35502B55-C6B5-4870-BB2C-2D7BA7F7808E}" type="presParOf" srcId="{347B005E-2DBD-4CE5-9183-E571AF5FFFEC}" destId="{3C716CCE-B881-44B4-BB39-DD248149B5DF}" srcOrd="7" destOrd="0" presId="urn:microsoft.com/office/officeart/2016/7/layout/RepeatingBendingProcessNew"/>
    <dgm:cxn modelId="{732B1C83-99CA-4B38-A52A-545546E4B847}" type="presParOf" srcId="{3C716CCE-B881-44B4-BB39-DD248149B5DF}" destId="{B32D4E2D-6088-4DE0-829D-78F357356A8C}" srcOrd="0" destOrd="0" presId="urn:microsoft.com/office/officeart/2016/7/layout/RepeatingBendingProcessNew"/>
    <dgm:cxn modelId="{D13726DD-41EA-41F2-B49F-22EED906FD9E}" type="presParOf" srcId="{347B005E-2DBD-4CE5-9183-E571AF5FFFEC}" destId="{D5C2A6D6-DC6A-4735-BB17-1E9714B6D568}" srcOrd="8" destOrd="0" presId="urn:microsoft.com/office/officeart/2016/7/layout/RepeatingBendingProcessNew"/>
    <dgm:cxn modelId="{CD2585D0-2689-4DA0-BB9A-41D10E9C7BDF}" type="presParOf" srcId="{347B005E-2DBD-4CE5-9183-E571AF5FFFEC}" destId="{D4B37557-6414-4628-B9E0-0E440FE750E1}" srcOrd="9" destOrd="0" presId="urn:microsoft.com/office/officeart/2016/7/layout/RepeatingBendingProcessNew"/>
    <dgm:cxn modelId="{4F58FFC4-22C7-4BDD-9682-C15C7E255425}" type="presParOf" srcId="{D4B37557-6414-4628-B9E0-0E440FE750E1}" destId="{B65E4018-95EE-40A4-BB0F-78AABDFAA55E}" srcOrd="0" destOrd="0" presId="urn:microsoft.com/office/officeart/2016/7/layout/RepeatingBendingProcessNew"/>
    <dgm:cxn modelId="{3CAFDFE7-AD70-44B0-A7A1-ED01C85F47F1}" type="presParOf" srcId="{347B005E-2DBD-4CE5-9183-E571AF5FFFEC}" destId="{A9CD8A03-E2B4-4C29-8F07-F01A51FC81FF}"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FFB39E-F5DA-4E26-BA05-9FB1D2B4BF1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9D5D7BF-5F8D-4738-B5B9-115FE248F018}">
      <dgm:prSet/>
      <dgm:spPr/>
      <dgm:t>
        <a:bodyPr/>
        <a:lstStyle/>
        <a:p>
          <a:r>
            <a:rPr lang="en-US" b="0" i="0"/>
            <a:t>The Payroll module automates the calculation and processing of employee salaries, tax deductions, and other related financial aspects. Its features include:</a:t>
          </a:r>
          <a:endParaRPr lang="en-US"/>
        </a:p>
      </dgm:t>
    </dgm:pt>
    <dgm:pt modelId="{937402D0-5A35-4024-9DED-D2775E366211}" type="parTrans" cxnId="{3EBA611A-479C-421C-B3FE-B4188869DFF1}">
      <dgm:prSet/>
      <dgm:spPr/>
      <dgm:t>
        <a:bodyPr/>
        <a:lstStyle/>
        <a:p>
          <a:endParaRPr lang="en-US"/>
        </a:p>
      </dgm:t>
    </dgm:pt>
    <dgm:pt modelId="{480F15C3-0129-447C-916C-0F96245A3021}" type="sibTrans" cxnId="{3EBA611A-479C-421C-B3FE-B4188869DFF1}">
      <dgm:prSet/>
      <dgm:spPr/>
      <dgm:t>
        <a:bodyPr/>
        <a:lstStyle/>
        <a:p>
          <a:endParaRPr lang="en-US"/>
        </a:p>
      </dgm:t>
    </dgm:pt>
    <dgm:pt modelId="{E7643B11-7099-4ED4-B840-CF44798B331E}">
      <dgm:prSet/>
      <dgm:spPr/>
      <dgm:t>
        <a:bodyPr/>
        <a:lstStyle/>
        <a:p>
          <a:r>
            <a:rPr lang="en-US" b="0" i="0"/>
            <a:t>Salary calculation: Calculate salaries based on predefined salary structures, allowances, and deductions.</a:t>
          </a:r>
          <a:endParaRPr lang="en-US"/>
        </a:p>
      </dgm:t>
    </dgm:pt>
    <dgm:pt modelId="{31DEE2DB-1A24-4E0A-9AF8-CDEF3DDD7D49}" type="parTrans" cxnId="{5DA87292-050B-4370-A9B4-A1A80B28296B}">
      <dgm:prSet/>
      <dgm:spPr/>
      <dgm:t>
        <a:bodyPr/>
        <a:lstStyle/>
        <a:p>
          <a:endParaRPr lang="en-US"/>
        </a:p>
      </dgm:t>
    </dgm:pt>
    <dgm:pt modelId="{DAE64E67-2ACD-4C2E-84AF-18D7CA15CD0C}" type="sibTrans" cxnId="{5DA87292-050B-4370-A9B4-A1A80B28296B}">
      <dgm:prSet/>
      <dgm:spPr/>
      <dgm:t>
        <a:bodyPr/>
        <a:lstStyle/>
        <a:p>
          <a:endParaRPr lang="en-US"/>
        </a:p>
      </dgm:t>
    </dgm:pt>
    <dgm:pt modelId="{72C3B65A-4C80-4E35-87DF-8B23EE0111AA}">
      <dgm:prSet/>
      <dgm:spPr/>
      <dgm:t>
        <a:bodyPr/>
        <a:lstStyle/>
        <a:p>
          <a:r>
            <a:rPr lang="en-US" b="0" i="0"/>
            <a:t>Payroll processing: Generate payslips and automate the distribution of salaries to employees.</a:t>
          </a:r>
          <a:endParaRPr lang="en-US"/>
        </a:p>
      </dgm:t>
    </dgm:pt>
    <dgm:pt modelId="{D8454EB7-D618-4DAF-A793-A04487E8F83E}" type="parTrans" cxnId="{81B8E2CD-1B09-45A4-8F8A-F3CBD18F2B2B}">
      <dgm:prSet/>
      <dgm:spPr/>
      <dgm:t>
        <a:bodyPr/>
        <a:lstStyle/>
        <a:p>
          <a:endParaRPr lang="en-US"/>
        </a:p>
      </dgm:t>
    </dgm:pt>
    <dgm:pt modelId="{669814E9-6479-4398-9AE1-A388ADC47CFA}" type="sibTrans" cxnId="{81B8E2CD-1B09-45A4-8F8A-F3CBD18F2B2B}">
      <dgm:prSet/>
      <dgm:spPr/>
      <dgm:t>
        <a:bodyPr/>
        <a:lstStyle/>
        <a:p>
          <a:endParaRPr lang="en-US"/>
        </a:p>
      </dgm:t>
    </dgm:pt>
    <dgm:pt modelId="{F3EC878C-563D-4D9C-81C0-0A00A55440BD}">
      <dgm:prSet/>
      <dgm:spPr/>
      <dgm:t>
        <a:bodyPr/>
        <a:lstStyle/>
        <a:p>
          <a:r>
            <a:rPr lang="en-US" b="0" i="0"/>
            <a:t>Taxation and deductions: Manage tax deductions, insurance contributions, and other deductions as per legal requirements.</a:t>
          </a:r>
          <a:endParaRPr lang="en-US"/>
        </a:p>
      </dgm:t>
    </dgm:pt>
    <dgm:pt modelId="{69656DE7-1D62-4EF1-B6C5-776E2E1A6ED8}" type="parTrans" cxnId="{F822B814-2883-4A5A-9290-3B414338E171}">
      <dgm:prSet/>
      <dgm:spPr/>
      <dgm:t>
        <a:bodyPr/>
        <a:lstStyle/>
        <a:p>
          <a:endParaRPr lang="en-US"/>
        </a:p>
      </dgm:t>
    </dgm:pt>
    <dgm:pt modelId="{8973E98A-E427-49D7-A1FD-89FD044ECB29}" type="sibTrans" cxnId="{F822B814-2883-4A5A-9290-3B414338E171}">
      <dgm:prSet/>
      <dgm:spPr/>
      <dgm:t>
        <a:bodyPr/>
        <a:lstStyle/>
        <a:p>
          <a:endParaRPr lang="en-US"/>
        </a:p>
      </dgm:t>
    </dgm:pt>
    <dgm:pt modelId="{AA1E6283-1748-4BD3-A22C-95FE6AD4C4C5}">
      <dgm:prSet/>
      <dgm:spPr/>
      <dgm:t>
        <a:bodyPr/>
        <a:lstStyle/>
        <a:p>
          <a:r>
            <a:rPr lang="en-US" b="0" i="0"/>
            <a:t>Salary revision and increments: Facilitate salary revisions and increments based on performance appraisals or organizational policies.</a:t>
          </a:r>
          <a:endParaRPr lang="en-US"/>
        </a:p>
      </dgm:t>
    </dgm:pt>
    <dgm:pt modelId="{55E7E455-FAC3-4A82-BD06-7B15A7A13EAF}" type="parTrans" cxnId="{1627E5DB-2637-423E-940F-C42579D37C57}">
      <dgm:prSet/>
      <dgm:spPr/>
      <dgm:t>
        <a:bodyPr/>
        <a:lstStyle/>
        <a:p>
          <a:endParaRPr lang="en-US"/>
        </a:p>
      </dgm:t>
    </dgm:pt>
    <dgm:pt modelId="{A4177EEF-E171-4EB4-85C7-207FC998F79A}" type="sibTrans" cxnId="{1627E5DB-2637-423E-940F-C42579D37C57}">
      <dgm:prSet/>
      <dgm:spPr/>
      <dgm:t>
        <a:bodyPr/>
        <a:lstStyle/>
        <a:p>
          <a:endParaRPr lang="en-US"/>
        </a:p>
      </dgm:t>
    </dgm:pt>
    <dgm:pt modelId="{50BA13EC-BFF3-409C-BF2B-8606DD8F7362}">
      <dgm:prSet/>
      <dgm:spPr/>
      <dgm:t>
        <a:bodyPr/>
        <a:lstStyle/>
        <a:p>
          <a:r>
            <a:rPr lang="en-US" b="0" i="0"/>
            <a:t>Compliance and reporting: Ensure compliance with tax regulations and generate reports for payroll auditing purposes.</a:t>
          </a:r>
          <a:endParaRPr lang="en-US"/>
        </a:p>
      </dgm:t>
    </dgm:pt>
    <dgm:pt modelId="{86EDC15A-A7CF-479B-96EE-C002743D0BD6}" type="parTrans" cxnId="{BDDA1724-FC3D-449B-AD91-3C946633D8D0}">
      <dgm:prSet/>
      <dgm:spPr/>
      <dgm:t>
        <a:bodyPr/>
        <a:lstStyle/>
        <a:p>
          <a:endParaRPr lang="en-US"/>
        </a:p>
      </dgm:t>
    </dgm:pt>
    <dgm:pt modelId="{326464B9-6858-43D0-9B68-010D0FA88F95}" type="sibTrans" cxnId="{BDDA1724-FC3D-449B-AD91-3C946633D8D0}">
      <dgm:prSet/>
      <dgm:spPr/>
      <dgm:t>
        <a:bodyPr/>
        <a:lstStyle/>
        <a:p>
          <a:endParaRPr lang="en-US"/>
        </a:p>
      </dgm:t>
    </dgm:pt>
    <dgm:pt modelId="{A27C01DA-5A1F-4495-B91E-4EE3C442C669}" type="pres">
      <dgm:prSet presAssocID="{82FFB39E-F5DA-4E26-BA05-9FB1D2B4BF1E}" presName="root" presStyleCnt="0">
        <dgm:presLayoutVars>
          <dgm:dir/>
          <dgm:resizeHandles val="exact"/>
        </dgm:presLayoutVars>
      </dgm:prSet>
      <dgm:spPr/>
      <dgm:t>
        <a:bodyPr/>
        <a:lstStyle/>
        <a:p>
          <a:endParaRPr lang="en-US"/>
        </a:p>
      </dgm:t>
    </dgm:pt>
    <dgm:pt modelId="{67FABCEE-6FA3-4DAA-B93C-23BCC952ABFC}" type="pres">
      <dgm:prSet presAssocID="{69D5D7BF-5F8D-4738-B5B9-115FE248F018}" presName="compNode" presStyleCnt="0"/>
      <dgm:spPr/>
    </dgm:pt>
    <dgm:pt modelId="{32844FB6-E103-44C8-AD04-80E247A2DFAE}" type="pres">
      <dgm:prSet presAssocID="{69D5D7BF-5F8D-4738-B5B9-115FE248F018}" presName="bgRect" presStyleLbl="bgShp" presStyleIdx="0" presStyleCnt="6"/>
      <dgm:spPr/>
    </dgm:pt>
    <dgm:pt modelId="{E89315D4-73FF-4D68-8FA3-ED0729806036}" type="pres">
      <dgm:prSet presAssocID="{69D5D7BF-5F8D-4738-B5B9-115FE248F01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Dollar"/>
        </a:ext>
      </dgm:extLst>
    </dgm:pt>
    <dgm:pt modelId="{423F074F-36D1-44C9-BD28-48510356F705}" type="pres">
      <dgm:prSet presAssocID="{69D5D7BF-5F8D-4738-B5B9-115FE248F018}" presName="spaceRect" presStyleCnt="0"/>
      <dgm:spPr/>
    </dgm:pt>
    <dgm:pt modelId="{88BB7207-B1C2-4290-9853-F141B5087680}" type="pres">
      <dgm:prSet presAssocID="{69D5D7BF-5F8D-4738-B5B9-115FE248F018}" presName="parTx" presStyleLbl="revTx" presStyleIdx="0" presStyleCnt="6">
        <dgm:presLayoutVars>
          <dgm:chMax val="0"/>
          <dgm:chPref val="0"/>
        </dgm:presLayoutVars>
      </dgm:prSet>
      <dgm:spPr/>
      <dgm:t>
        <a:bodyPr/>
        <a:lstStyle/>
        <a:p>
          <a:endParaRPr lang="en-US"/>
        </a:p>
      </dgm:t>
    </dgm:pt>
    <dgm:pt modelId="{DA496C15-FF2C-4B4B-AC9A-7D6C402044D2}" type="pres">
      <dgm:prSet presAssocID="{480F15C3-0129-447C-916C-0F96245A3021}" presName="sibTrans" presStyleCnt="0"/>
      <dgm:spPr/>
    </dgm:pt>
    <dgm:pt modelId="{C96823EA-130F-4ED5-9AF1-654CF24AF9C4}" type="pres">
      <dgm:prSet presAssocID="{E7643B11-7099-4ED4-B840-CF44798B331E}" presName="compNode" presStyleCnt="0"/>
      <dgm:spPr/>
    </dgm:pt>
    <dgm:pt modelId="{52C5E2A3-103C-4BA5-8175-C60AD8D0CE2B}" type="pres">
      <dgm:prSet presAssocID="{E7643B11-7099-4ED4-B840-CF44798B331E}" presName="bgRect" presStyleLbl="bgShp" presStyleIdx="1" presStyleCnt="6"/>
      <dgm:spPr/>
    </dgm:pt>
    <dgm:pt modelId="{8785BAFF-085F-4F58-99F7-23A22DE3EF82}" type="pres">
      <dgm:prSet presAssocID="{E7643B11-7099-4ED4-B840-CF44798B331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Calculator"/>
        </a:ext>
      </dgm:extLst>
    </dgm:pt>
    <dgm:pt modelId="{70E7CFE7-60F2-4919-930F-79D6573B81E0}" type="pres">
      <dgm:prSet presAssocID="{E7643B11-7099-4ED4-B840-CF44798B331E}" presName="spaceRect" presStyleCnt="0"/>
      <dgm:spPr/>
    </dgm:pt>
    <dgm:pt modelId="{95FA7300-7930-4F6B-BF9F-B6B1D406C4BC}" type="pres">
      <dgm:prSet presAssocID="{E7643B11-7099-4ED4-B840-CF44798B331E}" presName="parTx" presStyleLbl="revTx" presStyleIdx="1" presStyleCnt="6">
        <dgm:presLayoutVars>
          <dgm:chMax val="0"/>
          <dgm:chPref val="0"/>
        </dgm:presLayoutVars>
      </dgm:prSet>
      <dgm:spPr/>
      <dgm:t>
        <a:bodyPr/>
        <a:lstStyle/>
        <a:p>
          <a:endParaRPr lang="en-US"/>
        </a:p>
      </dgm:t>
    </dgm:pt>
    <dgm:pt modelId="{E9F3C9A4-9462-4720-8ECE-DE82C02B6051}" type="pres">
      <dgm:prSet presAssocID="{DAE64E67-2ACD-4C2E-84AF-18D7CA15CD0C}" presName="sibTrans" presStyleCnt="0"/>
      <dgm:spPr/>
    </dgm:pt>
    <dgm:pt modelId="{CC9AB122-5D3B-4A59-B153-B82C03D6B276}" type="pres">
      <dgm:prSet presAssocID="{72C3B65A-4C80-4E35-87DF-8B23EE0111AA}" presName="compNode" presStyleCnt="0"/>
      <dgm:spPr/>
    </dgm:pt>
    <dgm:pt modelId="{5048B1C4-9DAA-4A1E-9365-4475D4FD3611}" type="pres">
      <dgm:prSet presAssocID="{72C3B65A-4C80-4E35-87DF-8B23EE0111AA}" presName="bgRect" presStyleLbl="bgShp" presStyleIdx="2" presStyleCnt="6"/>
      <dgm:spPr/>
    </dgm:pt>
    <dgm:pt modelId="{AD3A019F-C637-4C02-A62C-BA548BFB2F8B}" type="pres">
      <dgm:prSet presAssocID="{72C3B65A-4C80-4E35-87DF-8B23EE0111A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Office Worker"/>
        </a:ext>
      </dgm:extLst>
    </dgm:pt>
    <dgm:pt modelId="{3A50DDD8-3F7A-44C5-88B2-208193F133E3}" type="pres">
      <dgm:prSet presAssocID="{72C3B65A-4C80-4E35-87DF-8B23EE0111AA}" presName="spaceRect" presStyleCnt="0"/>
      <dgm:spPr/>
    </dgm:pt>
    <dgm:pt modelId="{9310867A-DEB8-45B1-B389-D145C68F3B91}" type="pres">
      <dgm:prSet presAssocID="{72C3B65A-4C80-4E35-87DF-8B23EE0111AA}" presName="parTx" presStyleLbl="revTx" presStyleIdx="2" presStyleCnt="6">
        <dgm:presLayoutVars>
          <dgm:chMax val="0"/>
          <dgm:chPref val="0"/>
        </dgm:presLayoutVars>
      </dgm:prSet>
      <dgm:spPr/>
      <dgm:t>
        <a:bodyPr/>
        <a:lstStyle/>
        <a:p>
          <a:endParaRPr lang="en-US"/>
        </a:p>
      </dgm:t>
    </dgm:pt>
    <dgm:pt modelId="{AB6F1E88-DC1D-49E1-85FA-38773C2AA966}" type="pres">
      <dgm:prSet presAssocID="{669814E9-6479-4398-9AE1-A388ADC47CFA}" presName="sibTrans" presStyleCnt="0"/>
      <dgm:spPr/>
    </dgm:pt>
    <dgm:pt modelId="{52B67F08-4754-406F-A395-F1E32A6EF493}" type="pres">
      <dgm:prSet presAssocID="{F3EC878C-563D-4D9C-81C0-0A00A55440BD}" presName="compNode" presStyleCnt="0"/>
      <dgm:spPr/>
    </dgm:pt>
    <dgm:pt modelId="{D6FA6585-ABB7-4706-93AA-7BFE5270A8FB}" type="pres">
      <dgm:prSet presAssocID="{F3EC878C-563D-4D9C-81C0-0A00A55440BD}" presName="bgRect" presStyleLbl="bgShp" presStyleIdx="3" presStyleCnt="6"/>
      <dgm:spPr/>
    </dgm:pt>
    <dgm:pt modelId="{0878D797-9723-4FBE-A443-7EA376B0292E}" type="pres">
      <dgm:prSet presAssocID="{F3EC878C-563D-4D9C-81C0-0A00A55440B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Euro"/>
        </a:ext>
      </dgm:extLst>
    </dgm:pt>
    <dgm:pt modelId="{5763D0B2-CD9F-498A-84CF-9206DD3DC524}" type="pres">
      <dgm:prSet presAssocID="{F3EC878C-563D-4D9C-81C0-0A00A55440BD}" presName="spaceRect" presStyleCnt="0"/>
      <dgm:spPr/>
    </dgm:pt>
    <dgm:pt modelId="{5178C0C6-4D8F-4DB1-AC40-41A683B8EC4B}" type="pres">
      <dgm:prSet presAssocID="{F3EC878C-563D-4D9C-81C0-0A00A55440BD}" presName="parTx" presStyleLbl="revTx" presStyleIdx="3" presStyleCnt="6">
        <dgm:presLayoutVars>
          <dgm:chMax val="0"/>
          <dgm:chPref val="0"/>
        </dgm:presLayoutVars>
      </dgm:prSet>
      <dgm:spPr/>
      <dgm:t>
        <a:bodyPr/>
        <a:lstStyle/>
        <a:p>
          <a:endParaRPr lang="en-US"/>
        </a:p>
      </dgm:t>
    </dgm:pt>
    <dgm:pt modelId="{29AD19CB-58C0-4195-AE1F-8B6B01F3C7F7}" type="pres">
      <dgm:prSet presAssocID="{8973E98A-E427-49D7-A1FD-89FD044ECB29}" presName="sibTrans" presStyleCnt="0"/>
      <dgm:spPr/>
    </dgm:pt>
    <dgm:pt modelId="{62766215-4500-4AAA-8440-A1DC345CDBC9}" type="pres">
      <dgm:prSet presAssocID="{AA1E6283-1748-4BD3-A22C-95FE6AD4C4C5}" presName="compNode" presStyleCnt="0"/>
      <dgm:spPr/>
    </dgm:pt>
    <dgm:pt modelId="{864AD35E-FA07-4994-ABC7-1BE6A03E91A2}" type="pres">
      <dgm:prSet presAssocID="{AA1E6283-1748-4BD3-A22C-95FE6AD4C4C5}" presName="bgRect" presStyleLbl="bgShp" presStyleIdx="4" presStyleCnt="6"/>
      <dgm:spPr/>
    </dgm:pt>
    <dgm:pt modelId="{75C878A4-DDF4-4535-A2E0-21681B95329B}" type="pres">
      <dgm:prSet presAssocID="{AA1E6283-1748-4BD3-A22C-95FE6AD4C4C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Money"/>
        </a:ext>
      </dgm:extLst>
    </dgm:pt>
    <dgm:pt modelId="{E04FDCFD-E120-43F0-B513-8902050ACEF1}" type="pres">
      <dgm:prSet presAssocID="{AA1E6283-1748-4BD3-A22C-95FE6AD4C4C5}" presName="spaceRect" presStyleCnt="0"/>
      <dgm:spPr/>
    </dgm:pt>
    <dgm:pt modelId="{54C1ADCB-6EBD-4333-9C7C-6498A3EB3637}" type="pres">
      <dgm:prSet presAssocID="{AA1E6283-1748-4BD3-A22C-95FE6AD4C4C5}" presName="parTx" presStyleLbl="revTx" presStyleIdx="4" presStyleCnt="6">
        <dgm:presLayoutVars>
          <dgm:chMax val="0"/>
          <dgm:chPref val="0"/>
        </dgm:presLayoutVars>
      </dgm:prSet>
      <dgm:spPr/>
      <dgm:t>
        <a:bodyPr/>
        <a:lstStyle/>
        <a:p>
          <a:endParaRPr lang="en-US"/>
        </a:p>
      </dgm:t>
    </dgm:pt>
    <dgm:pt modelId="{A5962118-ECA1-450D-A072-A2BD3106A9E6}" type="pres">
      <dgm:prSet presAssocID="{A4177EEF-E171-4EB4-85C7-207FC998F79A}" presName="sibTrans" presStyleCnt="0"/>
      <dgm:spPr/>
    </dgm:pt>
    <dgm:pt modelId="{D7D3D21E-0C37-4884-A2C7-8D3C2E32689B}" type="pres">
      <dgm:prSet presAssocID="{50BA13EC-BFF3-409C-BF2B-8606DD8F7362}" presName="compNode" presStyleCnt="0"/>
      <dgm:spPr/>
    </dgm:pt>
    <dgm:pt modelId="{6738734D-5CDD-456A-9192-869BB301162E}" type="pres">
      <dgm:prSet presAssocID="{50BA13EC-BFF3-409C-BF2B-8606DD8F7362}" presName="bgRect" presStyleLbl="bgShp" presStyleIdx="5" presStyleCnt="6"/>
      <dgm:spPr/>
    </dgm:pt>
    <dgm:pt modelId="{9AE73ED0-F8AB-4076-B888-C0B2FE2DC07E}" type="pres">
      <dgm:prSet presAssocID="{50BA13EC-BFF3-409C-BF2B-8606DD8F736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extLst>
        <a:ext uri="{E40237B7-FDA0-4F09-8148-C483321AD2D9}">
          <dgm14:cNvPr xmlns:dgm14="http://schemas.microsoft.com/office/drawing/2010/diagram" id="0" name="" descr="Document"/>
        </a:ext>
      </dgm:extLst>
    </dgm:pt>
    <dgm:pt modelId="{16C46028-435B-491F-BDA3-8EC73C80EA21}" type="pres">
      <dgm:prSet presAssocID="{50BA13EC-BFF3-409C-BF2B-8606DD8F7362}" presName="spaceRect" presStyleCnt="0"/>
      <dgm:spPr/>
    </dgm:pt>
    <dgm:pt modelId="{992CF3C0-E59E-4577-A83C-B9F009828E4B}" type="pres">
      <dgm:prSet presAssocID="{50BA13EC-BFF3-409C-BF2B-8606DD8F7362}" presName="parTx" presStyleLbl="revTx" presStyleIdx="5" presStyleCnt="6">
        <dgm:presLayoutVars>
          <dgm:chMax val="0"/>
          <dgm:chPref val="0"/>
        </dgm:presLayoutVars>
      </dgm:prSet>
      <dgm:spPr/>
      <dgm:t>
        <a:bodyPr/>
        <a:lstStyle/>
        <a:p>
          <a:endParaRPr lang="en-US"/>
        </a:p>
      </dgm:t>
    </dgm:pt>
  </dgm:ptLst>
  <dgm:cxnLst>
    <dgm:cxn modelId="{BDDA1724-FC3D-449B-AD91-3C946633D8D0}" srcId="{82FFB39E-F5DA-4E26-BA05-9FB1D2B4BF1E}" destId="{50BA13EC-BFF3-409C-BF2B-8606DD8F7362}" srcOrd="5" destOrd="0" parTransId="{86EDC15A-A7CF-479B-96EE-C002743D0BD6}" sibTransId="{326464B9-6858-43D0-9B68-010D0FA88F95}"/>
    <dgm:cxn modelId="{5DA87292-050B-4370-A9B4-A1A80B28296B}" srcId="{82FFB39E-F5DA-4E26-BA05-9FB1D2B4BF1E}" destId="{E7643B11-7099-4ED4-B840-CF44798B331E}" srcOrd="1" destOrd="0" parTransId="{31DEE2DB-1A24-4E0A-9AF8-CDEF3DDD7D49}" sibTransId="{DAE64E67-2ACD-4C2E-84AF-18D7CA15CD0C}"/>
    <dgm:cxn modelId="{2C1C2E19-6178-4E3D-8B45-A528CC8A9CE5}" type="presOf" srcId="{AA1E6283-1748-4BD3-A22C-95FE6AD4C4C5}" destId="{54C1ADCB-6EBD-4333-9C7C-6498A3EB3637}" srcOrd="0" destOrd="0" presId="urn:microsoft.com/office/officeart/2018/2/layout/IconVerticalSolidList"/>
    <dgm:cxn modelId="{1627E5DB-2637-423E-940F-C42579D37C57}" srcId="{82FFB39E-F5DA-4E26-BA05-9FB1D2B4BF1E}" destId="{AA1E6283-1748-4BD3-A22C-95FE6AD4C4C5}" srcOrd="4" destOrd="0" parTransId="{55E7E455-FAC3-4A82-BD06-7B15A7A13EAF}" sibTransId="{A4177EEF-E171-4EB4-85C7-207FC998F79A}"/>
    <dgm:cxn modelId="{77EC92C8-32B7-40F3-852C-EAF3A2410614}" type="presOf" srcId="{50BA13EC-BFF3-409C-BF2B-8606DD8F7362}" destId="{992CF3C0-E59E-4577-A83C-B9F009828E4B}" srcOrd="0" destOrd="0" presId="urn:microsoft.com/office/officeart/2018/2/layout/IconVerticalSolidList"/>
    <dgm:cxn modelId="{959110D0-4A8D-41BC-91C6-0DDFB2630391}" type="presOf" srcId="{69D5D7BF-5F8D-4738-B5B9-115FE248F018}" destId="{88BB7207-B1C2-4290-9853-F141B5087680}" srcOrd="0" destOrd="0" presId="urn:microsoft.com/office/officeart/2018/2/layout/IconVerticalSolidList"/>
    <dgm:cxn modelId="{3EBA611A-479C-421C-B3FE-B4188869DFF1}" srcId="{82FFB39E-F5DA-4E26-BA05-9FB1D2B4BF1E}" destId="{69D5D7BF-5F8D-4738-B5B9-115FE248F018}" srcOrd="0" destOrd="0" parTransId="{937402D0-5A35-4024-9DED-D2775E366211}" sibTransId="{480F15C3-0129-447C-916C-0F96245A3021}"/>
    <dgm:cxn modelId="{3B280B4F-9CA4-4929-854D-37D53A64E63F}" type="presOf" srcId="{F3EC878C-563D-4D9C-81C0-0A00A55440BD}" destId="{5178C0C6-4D8F-4DB1-AC40-41A683B8EC4B}" srcOrd="0" destOrd="0" presId="urn:microsoft.com/office/officeart/2018/2/layout/IconVerticalSolidList"/>
    <dgm:cxn modelId="{9791635C-2FF4-4E70-AE12-E7A4417DD205}" type="presOf" srcId="{72C3B65A-4C80-4E35-87DF-8B23EE0111AA}" destId="{9310867A-DEB8-45B1-B389-D145C68F3B91}" srcOrd="0" destOrd="0" presId="urn:microsoft.com/office/officeart/2018/2/layout/IconVerticalSolidList"/>
    <dgm:cxn modelId="{F822B814-2883-4A5A-9290-3B414338E171}" srcId="{82FFB39E-F5DA-4E26-BA05-9FB1D2B4BF1E}" destId="{F3EC878C-563D-4D9C-81C0-0A00A55440BD}" srcOrd="3" destOrd="0" parTransId="{69656DE7-1D62-4EF1-B6C5-776E2E1A6ED8}" sibTransId="{8973E98A-E427-49D7-A1FD-89FD044ECB29}"/>
    <dgm:cxn modelId="{4F727E9E-957D-46BB-A61E-B003FE196656}" type="presOf" srcId="{E7643B11-7099-4ED4-B840-CF44798B331E}" destId="{95FA7300-7930-4F6B-BF9F-B6B1D406C4BC}" srcOrd="0" destOrd="0" presId="urn:microsoft.com/office/officeart/2018/2/layout/IconVerticalSolidList"/>
    <dgm:cxn modelId="{81B8E2CD-1B09-45A4-8F8A-F3CBD18F2B2B}" srcId="{82FFB39E-F5DA-4E26-BA05-9FB1D2B4BF1E}" destId="{72C3B65A-4C80-4E35-87DF-8B23EE0111AA}" srcOrd="2" destOrd="0" parTransId="{D8454EB7-D618-4DAF-A793-A04487E8F83E}" sibTransId="{669814E9-6479-4398-9AE1-A388ADC47CFA}"/>
    <dgm:cxn modelId="{2149B74A-9AFF-43BB-AE29-DBACCD3B1618}" type="presOf" srcId="{82FFB39E-F5DA-4E26-BA05-9FB1D2B4BF1E}" destId="{A27C01DA-5A1F-4495-B91E-4EE3C442C669}" srcOrd="0" destOrd="0" presId="urn:microsoft.com/office/officeart/2018/2/layout/IconVerticalSolidList"/>
    <dgm:cxn modelId="{7A12011B-D257-4854-8ACD-C3A8779AF6AA}" type="presParOf" srcId="{A27C01DA-5A1F-4495-B91E-4EE3C442C669}" destId="{67FABCEE-6FA3-4DAA-B93C-23BCC952ABFC}" srcOrd="0" destOrd="0" presId="urn:microsoft.com/office/officeart/2018/2/layout/IconVerticalSolidList"/>
    <dgm:cxn modelId="{9D220967-C4DE-44A2-B478-2A71401CE05B}" type="presParOf" srcId="{67FABCEE-6FA3-4DAA-B93C-23BCC952ABFC}" destId="{32844FB6-E103-44C8-AD04-80E247A2DFAE}" srcOrd="0" destOrd="0" presId="urn:microsoft.com/office/officeart/2018/2/layout/IconVerticalSolidList"/>
    <dgm:cxn modelId="{B8F37835-C5D3-44FC-BA06-0A8225403219}" type="presParOf" srcId="{67FABCEE-6FA3-4DAA-B93C-23BCC952ABFC}" destId="{E89315D4-73FF-4D68-8FA3-ED0729806036}" srcOrd="1" destOrd="0" presId="urn:microsoft.com/office/officeart/2018/2/layout/IconVerticalSolidList"/>
    <dgm:cxn modelId="{62A3CFD4-88F1-4E64-8A8F-5005C2A8476C}" type="presParOf" srcId="{67FABCEE-6FA3-4DAA-B93C-23BCC952ABFC}" destId="{423F074F-36D1-44C9-BD28-48510356F705}" srcOrd="2" destOrd="0" presId="urn:microsoft.com/office/officeart/2018/2/layout/IconVerticalSolidList"/>
    <dgm:cxn modelId="{102EDF42-82F8-458F-B40F-C05ECC6CF28B}" type="presParOf" srcId="{67FABCEE-6FA3-4DAA-B93C-23BCC952ABFC}" destId="{88BB7207-B1C2-4290-9853-F141B5087680}" srcOrd="3" destOrd="0" presId="urn:microsoft.com/office/officeart/2018/2/layout/IconVerticalSolidList"/>
    <dgm:cxn modelId="{086E3310-CD4B-4798-BEE5-C94678B48D3C}" type="presParOf" srcId="{A27C01DA-5A1F-4495-B91E-4EE3C442C669}" destId="{DA496C15-FF2C-4B4B-AC9A-7D6C402044D2}" srcOrd="1" destOrd="0" presId="urn:microsoft.com/office/officeart/2018/2/layout/IconVerticalSolidList"/>
    <dgm:cxn modelId="{6AFC1BB9-4B3F-4C6B-A864-6922171163BB}" type="presParOf" srcId="{A27C01DA-5A1F-4495-B91E-4EE3C442C669}" destId="{C96823EA-130F-4ED5-9AF1-654CF24AF9C4}" srcOrd="2" destOrd="0" presId="urn:microsoft.com/office/officeart/2018/2/layout/IconVerticalSolidList"/>
    <dgm:cxn modelId="{C6CA43A1-B094-4F00-BC0C-536E02C5080A}" type="presParOf" srcId="{C96823EA-130F-4ED5-9AF1-654CF24AF9C4}" destId="{52C5E2A3-103C-4BA5-8175-C60AD8D0CE2B}" srcOrd="0" destOrd="0" presId="urn:microsoft.com/office/officeart/2018/2/layout/IconVerticalSolidList"/>
    <dgm:cxn modelId="{2E15670F-FC1E-4AE1-84A6-82A447EEE878}" type="presParOf" srcId="{C96823EA-130F-4ED5-9AF1-654CF24AF9C4}" destId="{8785BAFF-085F-4F58-99F7-23A22DE3EF82}" srcOrd="1" destOrd="0" presId="urn:microsoft.com/office/officeart/2018/2/layout/IconVerticalSolidList"/>
    <dgm:cxn modelId="{0E0AA035-9E83-4ECA-A201-C9330A256CAD}" type="presParOf" srcId="{C96823EA-130F-4ED5-9AF1-654CF24AF9C4}" destId="{70E7CFE7-60F2-4919-930F-79D6573B81E0}" srcOrd="2" destOrd="0" presId="urn:microsoft.com/office/officeart/2018/2/layout/IconVerticalSolidList"/>
    <dgm:cxn modelId="{B499E12A-AC9F-40B0-B72F-C8C0EAD9CCCC}" type="presParOf" srcId="{C96823EA-130F-4ED5-9AF1-654CF24AF9C4}" destId="{95FA7300-7930-4F6B-BF9F-B6B1D406C4BC}" srcOrd="3" destOrd="0" presId="urn:microsoft.com/office/officeart/2018/2/layout/IconVerticalSolidList"/>
    <dgm:cxn modelId="{F7FD46A3-E318-4F3B-BCE0-EE33A8CABC19}" type="presParOf" srcId="{A27C01DA-5A1F-4495-B91E-4EE3C442C669}" destId="{E9F3C9A4-9462-4720-8ECE-DE82C02B6051}" srcOrd="3" destOrd="0" presId="urn:microsoft.com/office/officeart/2018/2/layout/IconVerticalSolidList"/>
    <dgm:cxn modelId="{BC657040-F6B5-4E07-9938-C9B447DAD6CC}" type="presParOf" srcId="{A27C01DA-5A1F-4495-B91E-4EE3C442C669}" destId="{CC9AB122-5D3B-4A59-B153-B82C03D6B276}" srcOrd="4" destOrd="0" presId="urn:microsoft.com/office/officeart/2018/2/layout/IconVerticalSolidList"/>
    <dgm:cxn modelId="{25322197-E07F-4635-A041-5B6ADE51941F}" type="presParOf" srcId="{CC9AB122-5D3B-4A59-B153-B82C03D6B276}" destId="{5048B1C4-9DAA-4A1E-9365-4475D4FD3611}" srcOrd="0" destOrd="0" presId="urn:microsoft.com/office/officeart/2018/2/layout/IconVerticalSolidList"/>
    <dgm:cxn modelId="{1DE36801-249F-44F7-9FD6-AA3A4A17C34E}" type="presParOf" srcId="{CC9AB122-5D3B-4A59-B153-B82C03D6B276}" destId="{AD3A019F-C637-4C02-A62C-BA548BFB2F8B}" srcOrd="1" destOrd="0" presId="urn:microsoft.com/office/officeart/2018/2/layout/IconVerticalSolidList"/>
    <dgm:cxn modelId="{9B6CC35B-0069-4ECB-BC2D-324F9718B69A}" type="presParOf" srcId="{CC9AB122-5D3B-4A59-B153-B82C03D6B276}" destId="{3A50DDD8-3F7A-44C5-88B2-208193F133E3}" srcOrd="2" destOrd="0" presId="urn:microsoft.com/office/officeart/2018/2/layout/IconVerticalSolidList"/>
    <dgm:cxn modelId="{A3308A19-D30F-4E7D-BCEE-810B4B1C9DC7}" type="presParOf" srcId="{CC9AB122-5D3B-4A59-B153-B82C03D6B276}" destId="{9310867A-DEB8-45B1-B389-D145C68F3B91}" srcOrd="3" destOrd="0" presId="urn:microsoft.com/office/officeart/2018/2/layout/IconVerticalSolidList"/>
    <dgm:cxn modelId="{68F42080-1414-4021-8518-DEE9D8974BB0}" type="presParOf" srcId="{A27C01DA-5A1F-4495-B91E-4EE3C442C669}" destId="{AB6F1E88-DC1D-49E1-85FA-38773C2AA966}" srcOrd="5" destOrd="0" presId="urn:microsoft.com/office/officeart/2018/2/layout/IconVerticalSolidList"/>
    <dgm:cxn modelId="{3AFD6FD7-CAD6-45CA-B3A9-1FE64FF09C55}" type="presParOf" srcId="{A27C01DA-5A1F-4495-B91E-4EE3C442C669}" destId="{52B67F08-4754-406F-A395-F1E32A6EF493}" srcOrd="6" destOrd="0" presId="urn:microsoft.com/office/officeart/2018/2/layout/IconVerticalSolidList"/>
    <dgm:cxn modelId="{9E4C6AA6-B94E-4580-B7EC-18F043C86D1D}" type="presParOf" srcId="{52B67F08-4754-406F-A395-F1E32A6EF493}" destId="{D6FA6585-ABB7-4706-93AA-7BFE5270A8FB}" srcOrd="0" destOrd="0" presId="urn:microsoft.com/office/officeart/2018/2/layout/IconVerticalSolidList"/>
    <dgm:cxn modelId="{AD394D1D-329F-49AA-A445-5E4F9D00A222}" type="presParOf" srcId="{52B67F08-4754-406F-A395-F1E32A6EF493}" destId="{0878D797-9723-4FBE-A443-7EA376B0292E}" srcOrd="1" destOrd="0" presId="urn:microsoft.com/office/officeart/2018/2/layout/IconVerticalSolidList"/>
    <dgm:cxn modelId="{7D3B04A3-C773-47E2-BC4F-A1DC78D55C45}" type="presParOf" srcId="{52B67F08-4754-406F-A395-F1E32A6EF493}" destId="{5763D0B2-CD9F-498A-84CF-9206DD3DC524}" srcOrd="2" destOrd="0" presId="urn:microsoft.com/office/officeart/2018/2/layout/IconVerticalSolidList"/>
    <dgm:cxn modelId="{1D60F9E6-CE89-434A-A7DE-FCE4016080E9}" type="presParOf" srcId="{52B67F08-4754-406F-A395-F1E32A6EF493}" destId="{5178C0C6-4D8F-4DB1-AC40-41A683B8EC4B}" srcOrd="3" destOrd="0" presId="urn:microsoft.com/office/officeart/2018/2/layout/IconVerticalSolidList"/>
    <dgm:cxn modelId="{F45AF5A8-3403-40AB-BBC8-E7F57FC9925E}" type="presParOf" srcId="{A27C01DA-5A1F-4495-B91E-4EE3C442C669}" destId="{29AD19CB-58C0-4195-AE1F-8B6B01F3C7F7}" srcOrd="7" destOrd="0" presId="urn:microsoft.com/office/officeart/2018/2/layout/IconVerticalSolidList"/>
    <dgm:cxn modelId="{45A64AF2-A412-499A-95B2-8C5F575E2113}" type="presParOf" srcId="{A27C01DA-5A1F-4495-B91E-4EE3C442C669}" destId="{62766215-4500-4AAA-8440-A1DC345CDBC9}" srcOrd="8" destOrd="0" presId="urn:microsoft.com/office/officeart/2018/2/layout/IconVerticalSolidList"/>
    <dgm:cxn modelId="{28084793-9C8B-44A4-B686-680B958CBB40}" type="presParOf" srcId="{62766215-4500-4AAA-8440-A1DC345CDBC9}" destId="{864AD35E-FA07-4994-ABC7-1BE6A03E91A2}" srcOrd="0" destOrd="0" presId="urn:microsoft.com/office/officeart/2018/2/layout/IconVerticalSolidList"/>
    <dgm:cxn modelId="{FDC609E9-0C77-46AB-A4A8-A8649A23C5CA}" type="presParOf" srcId="{62766215-4500-4AAA-8440-A1DC345CDBC9}" destId="{75C878A4-DDF4-4535-A2E0-21681B95329B}" srcOrd="1" destOrd="0" presId="urn:microsoft.com/office/officeart/2018/2/layout/IconVerticalSolidList"/>
    <dgm:cxn modelId="{692661B0-04CE-48AA-B2CB-4883EAD5C2E5}" type="presParOf" srcId="{62766215-4500-4AAA-8440-A1DC345CDBC9}" destId="{E04FDCFD-E120-43F0-B513-8902050ACEF1}" srcOrd="2" destOrd="0" presId="urn:microsoft.com/office/officeart/2018/2/layout/IconVerticalSolidList"/>
    <dgm:cxn modelId="{D62D0A44-FE23-4D74-9740-784C096E4DFF}" type="presParOf" srcId="{62766215-4500-4AAA-8440-A1DC345CDBC9}" destId="{54C1ADCB-6EBD-4333-9C7C-6498A3EB3637}" srcOrd="3" destOrd="0" presId="urn:microsoft.com/office/officeart/2018/2/layout/IconVerticalSolidList"/>
    <dgm:cxn modelId="{8762C032-686F-46D8-BB4E-0548D6573F41}" type="presParOf" srcId="{A27C01DA-5A1F-4495-B91E-4EE3C442C669}" destId="{A5962118-ECA1-450D-A072-A2BD3106A9E6}" srcOrd="9" destOrd="0" presId="urn:microsoft.com/office/officeart/2018/2/layout/IconVerticalSolidList"/>
    <dgm:cxn modelId="{7FCBEA14-EA48-496A-B94E-C01A8C4BE788}" type="presParOf" srcId="{A27C01DA-5A1F-4495-B91E-4EE3C442C669}" destId="{D7D3D21E-0C37-4884-A2C7-8D3C2E32689B}" srcOrd="10" destOrd="0" presId="urn:microsoft.com/office/officeart/2018/2/layout/IconVerticalSolidList"/>
    <dgm:cxn modelId="{8F9AD3F3-3266-4330-ACFD-025A213BC84D}" type="presParOf" srcId="{D7D3D21E-0C37-4884-A2C7-8D3C2E32689B}" destId="{6738734D-5CDD-456A-9192-869BB301162E}" srcOrd="0" destOrd="0" presId="urn:microsoft.com/office/officeart/2018/2/layout/IconVerticalSolidList"/>
    <dgm:cxn modelId="{79A136D8-85EC-449C-B6AA-E2B31F3388BE}" type="presParOf" srcId="{D7D3D21E-0C37-4884-A2C7-8D3C2E32689B}" destId="{9AE73ED0-F8AB-4076-B888-C0B2FE2DC07E}" srcOrd="1" destOrd="0" presId="urn:microsoft.com/office/officeart/2018/2/layout/IconVerticalSolidList"/>
    <dgm:cxn modelId="{6489B9DC-A6DE-46C1-9EA7-B5BB12ABACA9}" type="presParOf" srcId="{D7D3D21E-0C37-4884-A2C7-8D3C2E32689B}" destId="{16C46028-435B-491F-BDA3-8EC73C80EA21}" srcOrd="2" destOrd="0" presId="urn:microsoft.com/office/officeart/2018/2/layout/IconVerticalSolidList"/>
    <dgm:cxn modelId="{B9D3EB70-6AEC-498C-BB82-AAD74753E78A}" type="presParOf" srcId="{D7D3D21E-0C37-4884-A2C7-8D3C2E32689B}" destId="{992CF3C0-E59E-4577-A83C-B9F009828E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1DD0EE-FFDC-4306-9A6C-3A4996FD6E9B}" type="doc">
      <dgm:prSet loTypeId="urn:microsoft.com/office/officeart/2005/8/layout/process4" loCatId="process" qsTypeId="urn:microsoft.com/office/officeart/2005/8/quickstyle/simple2" qsCatId="simple" csTypeId="urn:microsoft.com/office/officeart/2005/8/colors/accent3_2" csCatId="accent3"/>
      <dgm:spPr/>
      <dgm:t>
        <a:bodyPr/>
        <a:lstStyle/>
        <a:p>
          <a:endParaRPr lang="en-US"/>
        </a:p>
      </dgm:t>
    </dgm:pt>
    <dgm:pt modelId="{AB4B623E-F285-40A4-AEAF-DAD6B47592D0}">
      <dgm:prSet/>
      <dgm:spPr/>
      <dgm:t>
        <a:bodyPr/>
        <a:lstStyle/>
        <a:p>
          <a:r>
            <a:rPr lang="en-US" b="0" i="0"/>
            <a:t>The Qualification module tracks and manages employee qualifications, skills, certifications, and training records. Its features include:</a:t>
          </a:r>
          <a:endParaRPr lang="en-US"/>
        </a:p>
      </dgm:t>
    </dgm:pt>
    <dgm:pt modelId="{EB4BCE13-2F2A-43DA-88AD-F63D90056C0E}" type="parTrans" cxnId="{9F8EBFCF-66D9-42ED-AF3F-7826B3E7847D}">
      <dgm:prSet/>
      <dgm:spPr/>
      <dgm:t>
        <a:bodyPr/>
        <a:lstStyle/>
        <a:p>
          <a:endParaRPr lang="en-US"/>
        </a:p>
      </dgm:t>
    </dgm:pt>
    <dgm:pt modelId="{8A65BCEA-CAAE-44B6-AB64-E69043C97531}" type="sibTrans" cxnId="{9F8EBFCF-66D9-42ED-AF3F-7826B3E7847D}">
      <dgm:prSet/>
      <dgm:spPr/>
      <dgm:t>
        <a:bodyPr/>
        <a:lstStyle/>
        <a:p>
          <a:endParaRPr lang="en-US"/>
        </a:p>
      </dgm:t>
    </dgm:pt>
    <dgm:pt modelId="{034CC246-C4AE-44FC-9590-BC2017026232}">
      <dgm:prSet/>
      <dgm:spPr/>
      <dgm:t>
        <a:bodyPr/>
        <a:lstStyle/>
        <a:p>
          <a:r>
            <a:rPr lang="en-US" b="0" i="0"/>
            <a:t>Qualification tracking: Store and update employee educational qualifications, professional certifications, and licenses.</a:t>
          </a:r>
          <a:endParaRPr lang="en-US"/>
        </a:p>
      </dgm:t>
    </dgm:pt>
    <dgm:pt modelId="{9F503C87-7C5E-4FB8-90DF-D20C8C7BD5E5}" type="parTrans" cxnId="{94C5A504-31D0-444B-89E7-2BB9B9CD068E}">
      <dgm:prSet/>
      <dgm:spPr/>
      <dgm:t>
        <a:bodyPr/>
        <a:lstStyle/>
        <a:p>
          <a:endParaRPr lang="en-US"/>
        </a:p>
      </dgm:t>
    </dgm:pt>
    <dgm:pt modelId="{B339E157-7A94-4DE9-B383-A80A20DFA520}" type="sibTrans" cxnId="{94C5A504-31D0-444B-89E7-2BB9B9CD068E}">
      <dgm:prSet/>
      <dgm:spPr/>
      <dgm:t>
        <a:bodyPr/>
        <a:lstStyle/>
        <a:p>
          <a:endParaRPr lang="en-US"/>
        </a:p>
      </dgm:t>
    </dgm:pt>
    <dgm:pt modelId="{8223CDF4-2C44-4E6E-9241-0FF6702F1ADF}">
      <dgm:prSet/>
      <dgm:spPr/>
      <dgm:t>
        <a:bodyPr/>
        <a:lstStyle/>
        <a:p>
          <a:r>
            <a:rPr lang="en-US" b="0" i="0"/>
            <a:t>Skill management: Capture and track employee skills, competencies, and expertise.</a:t>
          </a:r>
          <a:endParaRPr lang="en-US"/>
        </a:p>
      </dgm:t>
    </dgm:pt>
    <dgm:pt modelId="{E17A743F-F4B7-4D56-99F6-E9B923FCEB45}" type="parTrans" cxnId="{F0DCA874-D759-4323-86DB-538EEDFF71D2}">
      <dgm:prSet/>
      <dgm:spPr/>
      <dgm:t>
        <a:bodyPr/>
        <a:lstStyle/>
        <a:p>
          <a:endParaRPr lang="en-US"/>
        </a:p>
      </dgm:t>
    </dgm:pt>
    <dgm:pt modelId="{10B21B80-4A05-41A5-BAF4-9C1C00182030}" type="sibTrans" cxnId="{F0DCA874-D759-4323-86DB-538EEDFF71D2}">
      <dgm:prSet/>
      <dgm:spPr/>
      <dgm:t>
        <a:bodyPr/>
        <a:lstStyle/>
        <a:p>
          <a:endParaRPr lang="en-US"/>
        </a:p>
      </dgm:t>
    </dgm:pt>
    <dgm:pt modelId="{9AA3113B-C94E-43A9-A80D-FE3ACED2536F}">
      <dgm:prSet/>
      <dgm:spPr/>
      <dgm:t>
        <a:bodyPr/>
        <a:lstStyle/>
        <a:p>
          <a:r>
            <a:rPr lang="en-US" b="0" i="0"/>
            <a:t>Training management: Record employee training programs, track attendance, and monitor completion status.</a:t>
          </a:r>
          <a:endParaRPr lang="en-US"/>
        </a:p>
      </dgm:t>
    </dgm:pt>
    <dgm:pt modelId="{395EC74B-1BF2-46A5-8FD7-46F4775D33FE}" type="parTrans" cxnId="{000DA50D-0E52-477F-A5B6-03B120C4F5D8}">
      <dgm:prSet/>
      <dgm:spPr/>
      <dgm:t>
        <a:bodyPr/>
        <a:lstStyle/>
        <a:p>
          <a:endParaRPr lang="en-US"/>
        </a:p>
      </dgm:t>
    </dgm:pt>
    <dgm:pt modelId="{8ECBD88A-819E-4B62-9BFF-D3431B71641F}" type="sibTrans" cxnId="{000DA50D-0E52-477F-A5B6-03B120C4F5D8}">
      <dgm:prSet/>
      <dgm:spPr/>
      <dgm:t>
        <a:bodyPr/>
        <a:lstStyle/>
        <a:p>
          <a:endParaRPr lang="en-US"/>
        </a:p>
      </dgm:t>
    </dgm:pt>
    <dgm:pt modelId="{70BD2B00-6E11-4F0E-BE51-550F6C2B49BF}">
      <dgm:prSet/>
      <dgm:spPr/>
      <dgm:t>
        <a:bodyPr/>
        <a:lstStyle/>
        <a:p>
          <a:r>
            <a:rPr lang="en-US" b="0" i="0"/>
            <a:t>Skill gap analysis: Identify skill gaps and training needs for employees and facilitate targeted development plans.</a:t>
          </a:r>
          <a:endParaRPr lang="en-US"/>
        </a:p>
      </dgm:t>
    </dgm:pt>
    <dgm:pt modelId="{20CA2E3E-8872-4DA5-BD97-A80F6BADCE68}" type="parTrans" cxnId="{8372988C-EB58-4078-BCE6-8B0575FBB10D}">
      <dgm:prSet/>
      <dgm:spPr/>
      <dgm:t>
        <a:bodyPr/>
        <a:lstStyle/>
        <a:p>
          <a:endParaRPr lang="en-US"/>
        </a:p>
      </dgm:t>
    </dgm:pt>
    <dgm:pt modelId="{48B37281-BC66-437E-BF77-E6C94078699E}" type="sibTrans" cxnId="{8372988C-EB58-4078-BCE6-8B0575FBB10D}">
      <dgm:prSet/>
      <dgm:spPr/>
      <dgm:t>
        <a:bodyPr/>
        <a:lstStyle/>
        <a:p>
          <a:endParaRPr lang="en-US"/>
        </a:p>
      </dgm:t>
    </dgm:pt>
    <dgm:pt modelId="{A10B0025-866B-4AE4-8358-CC291ED253D6}">
      <dgm:prSet/>
      <dgm:spPr/>
      <dgm:t>
        <a:bodyPr/>
        <a:lstStyle/>
        <a:p>
          <a:r>
            <a:rPr lang="en-US" b="0" i="0"/>
            <a:t>Certification reminders: Set reminders for certificate renewals and expirations.</a:t>
          </a:r>
          <a:endParaRPr lang="en-US"/>
        </a:p>
      </dgm:t>
    </dgm:pt>
    <dgm:pt modelId="{B1D1E1CD-2A23-4DFD-8199-69753B9D027D}" type="parTrans" cxnId="{2383F840-3486-4B06-BFA5-50099F3C4649}">
      <dgm:prSet/>
      <dgm:spPr/>
      <dgm:t>
        <a:bodyPr/>
        <a:lstStyle/>
        <a:p>
          <a:endParaRPr lang="en-US"/>
        </a:p>
      </dgm:t>
    </dgm:pt>
    <dgm:pt modelId="{D8EDCFDB-5E5B-4E10-B3CB-2ABBD2A16FF1}" type="sibTrans" cxnId="{2383F840-3486-4B06-BFA5-50099F3C4649}">
      <dgm:prSet/>
      <dgm:spPr/>
      <dgm:t>
        <a:bodyPr/>
        <a:lstStyle/>
        <a:p>
          <a:endParaRPr lang="en-US"/>
        </a:p>
      </dgm:t>
    </dgm:pt>
    <dgm:pt modelId="{FDE6D5DD-0B8D-43A4-9441-4ED3A4581B5A}" type="pres">
      <dgm:prSet presAssocID="{861DD0EE-FFDC-4306-9A6C-3A4996FD6E9B}" presName="Name0" presStyleCnt="0">
        <dgm:presLayoutVars>
          <dgm:dir/>
          <dgm:animLvl val="lvl"/>
          <dgm:resizeHandles val="exact"/>
        </dgm:presLayoutVars>
      </dgm:prSet>
      <dgm:spPr/>
      <dgm:t>
        <a:bodyPr/>
        <a:lstStyle/>
        <a:p>
          <a:endParaRPr lang="en-US"/>
        </a:p>
      </dgm:t>
    </dgm:pt>
    <dgm:pt modelId="{19DAD838-0CC4-46E7-B7DE-5AB88C2D59F1}" type="pres">
      <dgm:prSet presAssocID="{A10B0025-866B-4AE4-8358-CC291ED253D6}" presName="boxAndChildren" presStyleCnt="0"/>
      <dgm:spPr/>
    </dgm:pt>
    <dgm:pt modelId="{828CCC4C-39C7-4503-8561-31C571461C24}" type="pres">
      <dgm:prSet presAssocID="{A10B0025-866B-4AE4-8358-CC291ED253D6}" presName="parentTextBox" presStyleLbl="node1" presStyleIdx="0" presStyleCnt="6"/>
      <dgm:spPr/>
      <dgm:t>
        <a:bodyPr/>
        <a:lstStyle/>
        <a:p>
          <a:endParaRPr lang="en-US"/>
        </a:p>
      </dgm:t>
    </dgm:pt>
    <dgm:pt modelId="{B48C2023-A008-40BB-8D95-A315CA3341B8}" type="pres">
      <dgm:prSet presAssocID="{48B37281-BC66-437E-BF77-E6C94078699E}" presName="sp" presStyleCnt="0"/>
      <dgm:spPr/>
    </dgm:pt>
    <dgm:pt modelId="{E65637CD-BF11-469C-A266-16789773462E}" type="pres">
      <dgm:prSet presAssocID="{70BD2B00-6E11-4F0E-BE51-550F6C2B49BF}" presName="arrowAndChildren" presStyleCnt="0"/>
      <dgm:spPr/>
    </dgm:pt>
    <dgm:pt modelId="{D7F7AB28-63A0-407C-85FE-F4934C7A9FFE}" type="pres">
      <dgm:prSet presAssocID="{70BD2B00-6E11-4F0E-BE51-550F6C2B49BF}" presName="parentTextArrow" presStyleLbl="node1" presStyleIdx="1" presStyleCnt="6"/>
      <dgm:spPr/>
      <dgm:t>
        <a:bodyPr/>
        <a:lstStyle/>
        <a:p>
          <a:endParaRPr lang="en-US"/>
        </a:p>
      </dgm:t>
    </dgm:pt>
    <dgm:pt modelId="{B4AB3E76-444D-4874-B982-0D6D7C3F5E15}" type="pres">
      <dgm:prSet presAssocID="{8ECBD88A-819E-4B62-9BFF-D3431B71641F}" presName="sp" presStyleCnt="0"/>
      <dgm:spPr/>
    </dgm:pt>
    <dgm:pt modelId="{530E31DA-37AB-470B-A804-6335BA50A77F}" type="pres">
      <dgm:prSet presAssocID="{9AA3113B-C94E-43A9-A80D-FE3ACED2536F}" presName="arrowAndChildren" presStyleCnt="0"/>
      <dgm:spPr/>
    </dgm:pt>
    <dgm:pt modelId="{95C0E6FD-7248-41F0-9001-D2D28BC04763}" type="pres">
      <dgm:prSet presAssocID="{9AA3113B-C94E-43A9-A80D-FE3ACED2536F}" presName="parentTextArrow" presStyleLbl="node1" presStyleIdx="2" presStyleCnt="6"/>
      <dgm:spPr/>
      <dgm:t>
        <a:bodyPr/>
        <a:lstStyle/>
        <a:p>
          <a:endParaRPr lang="en-US"/>
        </a:p>
      </dgm:t>
    </dgm:pt>
    <dgm:pt modelId="{0EC3CE02-39CE-433F-8F0C-0085CEFD0FEF}" type="pres">
      <dgm:prSet presAssocID="{10B21B80-4A05-41A5-BAF4-9C1C00182030}" presName="sp" presStyleCnt="0"/>
      <dgm:spPr/>
    </dgm:pt>
    <dgm:pt modelId="{8CC2EF13-8853-4D99-B627-91CEF139D4F8}" type="pres">
      <dgm:prSet presAssocID="{8223CDF4-2C44-4E6E-9241-0FF6702F1ADF}" presName="arrowAndChildren" presStyleCnt="0"/>
      <dgm:spPr/>
    </dgm:pt>
    <dgm:pt modelId="{4A50AACB-9A93-4F0D-9966-C2E7F55F5230}" type="pres">
      <dgm:prSet presAssocID="{8223CDF4-2C44-4E6E-9241-0FF6702F1ADF}" presName="parentTextArrow" presStyleLbl="node1" presStyleIdx="3" presStyleCnt="6"/>
      <dgm:spPr/>
      <dgm:t>
        <a:bodyPr/>
        <a:lstStyle/>
        <a:p>
          <a:endParaRPr lang="en-US"/>
        </a:p>
      </dgm:t>
    </dgm:pt>
    <dgm:pt modelId="{FDEC160A-EA0E-4443-985C-DBABB86402BD}" type="pres">
      <dgm:prSet presAssocID="{B339E157-7A94-4DE9-B383-A80A20DFA520}" presName="sp" presStyleCnt="0"/>
      <dgm:spPr/>
    </dgm:pt>
    <dgm:pt modelId="{320288DF-B8B9-46EF-9185-F67C7DFD32AC}" type="pres">
      <dgm:prSet presAssocID="{034CC246-C4AE-44FC-9590-BC2017026232}" presName="arrowAndChildren" presStyleCnt="0"/>
      <dgm:spPr/>
    </dgm:pt>
    <dgm:pt modelId="{A683BE63-F781-4322-8E57-E913AE00BBC6}" type="pres">
      <dgm:prSet presAssocID="{034CC246-C4AE-44FC-9590-BC2017026232}" presName="parentTextArrow" presStyleLbl="node1" presStyleIdx="4" presStyleCnt="6"/>
      <dgm:spPr/>
      <dgm:t>
        <a:bodyPr/>
        <a:lstStyle/>
        <a:p>
          <a:endParaRPr lang="en-US"/>
        </a:p>
      </dgm:t>
    </dgm:pt>
    <dgm:pt modelId="{649D6C15-17AB-44C9-8C76-52C39BFC9726}" type="pres">
      <dgm:prSet presAssocID="{8A65BCEA-CAAE-44B6-AB64-E69043C97531}" presName="sp" presStyleCnt="0"/>
      <dgm:spPr/>
    </dgm:pt>
    <dgm:pt modelId="{F271CA08-5AAD-4434-8D43-2F6B8FD25CDF}" type="pres">
      <dgm:prSet presAssocID="{AB4B623E-F285-40A4-AEAF-DAD6B47592D0}" presName="arrowAndChildren" presStyleCnt="0"/>
      <dgm:spPr/>
    </dgm:pt>
    <dgm:pt modelId="{97B82684-E585-479A-ADA9-46E485C9AA70}" type="pres">
      <dgm:prSet presAssocID="{AB4B623E-F285-40A4-AEAF-DAD6B47592D0}" presName="parentTextArrow" presStyleLbl="node1" presStyleIdx="5" presStyleCnt="6"/>
      <dgm:spPr/>
      <dgm:t>
        <a:bodyPr/>
        <a:lstStyle/>
        <a:p>
          <a:endParaRPr lang="en-US"/>
        </a:p>
      </dgm:t>
    </dgm:pt>
  </dgm:ptLst>
  <dgm:cxnLst>
    <dgm:cxn modelId="{A12843BB-90F6-445B-8A07-A98C2244A50E}" type="presOf" srcId="{AB4B623E-F285-40A4-AEAF-DAD6B47592D0}" destId="{97B82684-E585-479A-ADA9-46E485C9AA70}" srcOrd="0" destOrd="0" presId="urn:microsoft.com/office/officeart/2005/8/layout/process4"/>
    <dgm:cxn modelId="{D929243A-590D-427B-A4CA-BFD5EA10C5A6}" type="presOf" srcId="{9AA3113B-C94E-43A9-A80D-FE3ACED2536F}" destId="{95C0E6FD-7248-41F0-9001-D2D28BC04763}" srcOrd="0" destOrd="0" presId="urn:microsoft.com/office/officeart/2005/8/layout/process4"/>
    <dgm:cxn modelId="{94C5A504-31D0-444B-89E7-2BB9B9CD068E}" srcId="{861DD0EE-FFDC-4306-9A6C-3A4996FD6E9B}" destId="{034CC246-C4AE-44FC-9590-BC2017026232}" srcOrd="1" destOrd="0" parTransId="{9F503C87-7C5E-4FB8-90DF-D20C8C7BD5E5}" sibTransId="{B339E157-7A94-4DE9-B383-A80A20DFA520}"/>
    <dgm:cxn modelId="{664D8057-340B-4E88-93EC-43F6C6AC0332}" type="presOf" srcId="{861DD0EE-FFDC-4306-9A6C-3A4996FD6E9B}" destId="{FDE6D5DD-0B8D-43A4-9441-4ED3A4581B5A}" srcOrd="0" destOrd="0" presId="urn:microsoft.com/office/officeart/2005/8/layout/process4"/>
    <dgm:cxn modelId="{57D3EE52-6D01-41E4-B353-C6CF54538F79}" type="presOf" srcId="{70BD2B00-6E11-4F0E-BE51-550F6C2B49BF}" destId="{D7F7AB28-63A0-407C-85FE-F4934C7A9FFE}" srcOrd="0" destOrd="0" presId="urn:microsoft.com/office/officeart/2005/8/layout/process4"/>
    <dgm:cxn modelId="{8372988C-EB58-4078-BCE6-8B0575FBB10D}" srcId="{861DD0EE-FFDC-4306-9A6C-3A4996FD6E9B}" destId="{70BD2B00-6E11-4F0E-BE51-550F6C2B49BF}" srcOrd="4" destOrd="0" parTransId="{20CA2E3E-8872-4DA5-BD97-A80F6BADCE68}" sibTransId="{48B37281-BC66-437E-BF77-E6C94078699E}"/>
    <dgm:cxn modelId="{1E9C38DF-B9F3-4D8E-BBDA-D7CA834B6DD4}" type="presOf" srcId="{034CC246-C4AE-44FC-9590-BC2017026232}" destId="{A683BE63-F781-4322-8E57-E913AE00BBC6}" srcOrd="0" destOrd="0" presId="urn:microsoft.com/office/officeart/2005/8/layout/process4"/>
    <dgm:cxn modelId="{9F8EBFCF-66D9-42ED-AF3F-7826B3E7847D}" srcId="{861DD0EE-FFDC-4306-9A6C-3A4996FD6E9B}" destId="{AB4B623E-F285-40A4-AEAF-DAD6B47592D0}" srcOrd="0" destOrd="0" parTransId="{EB4BCE13-2F2A-43DA-88AD-F63D90056C0E}" sibTransId="{8A65BCEA-CAAE-44B6-AB64-E69043C97531}"/>
    <dgm:cxn modelId="{2383F840-3486-4B06-BFA5-50099F3C4649}" srcId="{861DD0EE-FFDC-4306-9A6C-3A4996FD6E9B}" destId="{A10B0025-866B-4AE4-8358-CC291ED253D6}" srcOrd="5" destOrd="0" parTransId="{B1D1E1CD-2A23-4DFD-8199-69753B9D027D}" sibTransId="{D8EDCFDB-5E5B-4E10-B3CB-2ABBD2A16FF1}"/>
    <dgm:cxn modelId="{F0DCA874-D759-4323-86DB-538EEDFF71D2}" srcId="{861DD0EE-FFDC-4306-9A6C-3A4996FD6E9B}" destId="{8223CDF4-2C44-4E6E-9241-0FF6702F1ADF}" srcOrd="2" destOrd="0" parTransId="{E17A743F-F4B7-4D56-99F6-E9B923FCEB45}" sibTransId="{10B21B80-4A05-41A5-BAF4-9C1C00182030}"/>
    <dgm:cxn modelId="{0E02B94F-A6CB-4771-B0FC-85802B37D4CB}" type="presOf" srcId="{8223CDF4-2C44-4E6E-9241-0FF6702F1ADF}" destId="{4A50AACB-9A93-4F0D-9966-C2E7F55F5230}" srcOrd="0" destOrd="0" presId="urn:microsoft.com/office/officeart/2005/8/layout/process4"/>
    <dgm:cxn modelId="{000DA50D-0E52-477F-A5B6-03B120C4F5D8}" srcId="{861DD0EE-FFDC-4306-9A6C-3A4996FD6E9B}" destId="{9AA3113B-C94E-43A9-A80D-FE3ACED2536F}" srcOrd="3" destOrd="0" parTransId="{395EC74B-1BF2-46A5-8FD7-46F4775D33FE}" sibTransId="{8ECBD88A-819E-4B62-9BFF-D3431B71641F}"/>
    <dgm:cxn modelId="{C7EFD5C6-BD9E-41F1-9BF8-1D9823604E7C}" type="presOf" srcId="{A10B0025-866B-4AE4-8358-CC291ED253D6}" destId="{828CCC4C-39C7-4503-8561-31C571461C24}" srcOrd="0" destOrd="0" presId="urn:microsoft.com/office/officeart/2005/8/layout/process4"/>
    <dgm:cxn modelId="{43394CE6-31F2-44A7-98DE-FE29D1768323}" type="presParOf" srcId="{FDE6D5DD-0B8D-43A4-9441-4ED3A4581B5A}" destId="{19DAD838-0CC4-46E7-B7DE-5AB88C2D59F1}" srcOrd="0" destOrd="0" presId="urn:microsoft.com/office/officeart/2005/8/layout/process4"/>
    <dgm:cxn modelId="{EB3602E9-EB31-49F5-9790-225579C74C1D}" type="presParOf" srcId="{19DAD838-0CC4-46E7-B7DE-5AB88C2D59F1}" destId="{828CCC4C-39C7-4503-8561-31C571461C24}" srcOrd="0" destOrd="0" presId="urn:microsoft.com/office/officeart/2005/8/layout/process4"/>
    <dgm:cxn modelId="{50A06393-F9FD-4C6D-8AB8-321107E697FC}" type="presParOf" srcId="{FDE6D5DD-0B8D-43A4-9441-4ED3A4581B5A}" destId="{B48C2023-A008-40BB-8D95-A315CA3341B8}" srcOrd="1" destOrd="0" presId="urn:microsoft.com/office/officeart/2005/8/layout/process4"/>
    <dgm:cxn modelId="{7423B783-26FD-4CDC-8F86-C476498120F2}" type="presParOf" srcId="{FDE6D5DD-0B8D-43A4-9441-4ED3A4581B5A}" destId="{E65637CD-BF11-469C-A266-16789773462E}" srcOrd="2" destOrd="0" presId="urn:microsoft.com/office/officeart/2005/8/layout/process4"/>
    <dgm:cxn modelId="{40681B92-2816-48B0-90EE-DFD6FC413425}" type="presParOf" srcId="{E65637CD-BF11-469C-A266-16789773462E}" destId="{D7F7AB28-63A0-407C-85FE-F4934C7A9FFE}" srcOrd="0" destOrd="0" presId="urn:microsoft.com/office/officeart/2005/8/layout/process4"/>
    <dgm:cxn modelId="{07697EEF-4E24-4784-A7C7-F052894C12EE}" type="presParOf" srcId="{FDE6D5DD-0B8D-43A4-9441-4ED3A4581B5A}" destId="{B4AB3E76-444D-4874-B982-0D6D7C3F5E15}" srcOrd="3" destOrd="0" presId="urn:microsoft.com/office/officeart/2005/8/layout/process4"/>
    <dgm:cxn modelId="{C99CA8A0-CE4C-4366-9C0C-A6452B3D8EF0}" type="presParOf" srcId="{FDE6D5DD-0B8D-43A4-9441-4ED3A4581B5A}" destId="{530E31DA-37AB-470B-A804-6335BA50A77F}" srcOrd="4" destOrd="0" presId="urn:microsoft.com/office/officeart/2005/8/layout/process4"/>
    <dgm:cxn modelId="{AD92865D-5F9C-4011-A6EE-D667A19BC37F}" type="presParOf" srcId="{530E31DA-37AB-470B-A804-6335BA50A77F}" destId="{95C0E6FD-7248-41F0-9001-D2D28BC04763}" srcOrd="0" destOrd="0" presId="urn:microsoft.com/office/officeart/2005/8/layout/process4"/>
    <dgm:cxn modelId="{7F1197E5-4A59-46AF-B6D0-98B6C0A8ACD7}" type="presParOf" srcId="{FDE6D5DD-0B8D-43A4-9441-4ED3A4581B5A}" destId="{0EC3CE02-39CE-433F-8F0C-0085CEFD0FEF}" srcOrd="5" destOrd="0" presId="urn:microsoft.com/office/officeart/2005/8/layout/process4"/>
    <dgm:cxn modelId="{67AE0B21-22AF-4DFD-9542-938FFA0F5D68}" type="presParOf" srcId="{FDE6D5DD-0B8D-43A4-9441-4ED3A4581B5A}" destId="{8CC2EF13-8853-4D99-B627-91CEF139D4F8}" srcOrd="6" destOrd="0" presId="urn:microsoft.com/office/officeart/2005/8/layout/process4"/>
    <dgm:cxn modelId="{681DFAFF-825E-4462-8BD0-B7E1FEDE0F18}" type="presParOf" srcId="{8CC2EF13-8853-4D99-B627-91CEF139D4F8}" destId="{4A50AACB-9A93-4F0D-9966-C2E7F55F5230}" srcOrd="0" destOrd="0" presId="urn:microsoft.com/office/officeart/2005/8/layout/process4"/>
    <dgm:cxn modelId="{96376205-F0E2-4D7C-81B6-084E46ECF5C5}" type="presParOf" srcId="{FDE6D5DD-0B8D-43A4-9441-4ED3A4581B5A}" destId="{FDEC160A-EA0E-4443-985C-DBABB86402BD}" srcOrd="7" destOrd="0" presId="urn:microsoft.com/office/officeart/2005/8/layout/process4"/>
    <dgm:cxn modelId="{14AF83FE-41F9-4BB4-B54E-5DB409B5F4A8}" type="presParOf" srcId="{FDE6D5DD-0B8D-43A4-9441-4ED3A4581B5A}" destId="{320288DF-B8B9-46EF-9185-F67C7DFD32AC}" srcOrd="8" destOrd="0" presId="urn:microsoft.com/office/officeart/2005/8/layout/process4"/>
    <dgm:cxn modelId="{BCD0CFB1-023A-4B7A-8B88-0463E7E1FF96}" type="presParOf" srcId="{320288DF-B8B9-46EF-9185-F67C7DFD32AC}" destId="{A683BE63-F781-4322-8E57-E913AE00BBC6}" srcOrd="0" destOrd="0" presId="urn:microsoft.com/office/officeart/2005/8/layout/process4"/>
    <dgm:cxn modelId="{A2EAD996-A23A-4577-9BEE-1745C2F7977E}" type="presParOf" srcId="{FDE6D5DD-0B8D-43A4-9441-4ED3A4581B5A}" destId="{649D6C15-17AB-44C9-8C76-52C39BFC9726}" srcOrd="9" destOrd="0" presId="urn:microsoft.com/office/officeart/2005/8/layout/process4"/>
    <dgm:cxn modelId="{255741DC-5462-4137-83D9-E4A8FD4696BC}" type="presParOf" srcId="{FDE6D5DD-0B8D-43A4-9441-4ED3A4581B5A}" destId="{F271CA08-5AAD-4434-8D43-2F6B8FD25CDF}" srcOrd="10" destOrd="0" presId="urn:microsoft.com/office/officeart/2005/8/layout/process4"/>
    <dgm:cxn modelId="{030467FC-2486-4419-BF77-A7223A7A483C}" type="presParOf" srcId="{F271CA08-5AAD-4434-8D43-2F6B8FD25CDF}" destId="{97B82684-E585-479A-ADA9-46E485C9AA7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632BE6-DD99-46AB-B98B-17961BC5E5BE}" type="doc">
      <dgm:prSet loTypeId="urn:microsoft.com/office/officeart/2005/8/layout/cycle5" loCatId="cycle" qsTypeId="urn:microsoft.com/office/officeart/2005/8/quickstyle/simple1" qsCatId="simple" csTypeId="urn:microsoft.com/office/officeart/2005/8/colors/accent1_2" csCatId="accent1"/>
      <dgm:spPr/>
      <dgm:t>
        <a:bodyPr/>
        <a:lstStyle/>
        <a:p>
          <a:endParaRPr lang="en-US"/>
        </a:p>
      </dgm:t>
    </dgm:pt>
    <dgm:pt modelId="{FFBACA81-8915-43E4-B751-34F0C66DF479}">
      <dgm:prSet/>
      <dgm:spPr/>
      <dgm:t>
        <a:bodyPr/>
        <a:lstStyle/>
        <a:p>
          <a:r>
            <a:rPr lang="en-US" b="0" i="0"/>
            <a:t>The Job Department module focuses on managing job positions, departments, and organizational structure. Its features include:</a:t>
          </a:r>
          <a:endParaRPr lang="en-US"/>
        </a:p>
      </dgm:t>
    </dgm:pt>
    <dgm:pt modelId="{1B198C9E-5240-47A3-B0EC-0B1E7C0B9150}" type="parTrans" cxnId="{0062D8D6-F6DC-4942-9215-F7C6FBDA9755}">
      <dgm:prSet/>
      <dgm:spPr/>
      <dgm:t>
        <a:bodyPr/>
        <a:lstStyle/>
        <a:p>
          <a:endParaRPr lang="en-US"/>
        </a:p>
      </dgm:t>
    </dgm:pt>
    <dgm:pt modelId="{EA867F09-7523-472E-93D9-D07B17B1262D}" type="sibTrans" cxnId="{0062D8D6-F6DC-4942-9215-F7C6FBDA9755}">
      <dgm:prSet/>
      <dgm:spPr/>
      <dgm:t>
        <a:bodyPr/>
        <a:lstStyle/>
        <a:p>
          <a:endParaRPr lang="en-US"/>
        </a:p>
      </dgm:t>
    </dgm:pt>
    <dgm:pt modelId="{5A71DE19-6E8D-4F57-AE53-8A7AB7A94912}">
      <dgm:prSet/>
      <dgm:spPr/>
      <dgm:t>
        <a:bodyPr/>
        <a:lstStyle/>
        <a:p>
          <a:r>
            <a:rPr lang="en-US" b="0" i="0"/>
            <a:t>Job position management: Define and maintain job positions, job descriptions, and associated responsibilities.</a:t>
          </a:r>
          <a:endParaRPr lang="en-US"/>
        </a:p>
      </dgm:t>
    </dgm:pt>
    <dgm:pt modelId="{E9DCE8AC-8258-4FBF-BBC3-A9BB9EA94FAD}" type="parTrans" cxnId="{643AB871-79F5-43CE-90B9-12792A28B08C}">
      <dgm:prSet/>
      <dgm:spPr/>
      <dgm:t>
        <a:bodyPr/>
        <a:lstStyle/>
        <a:p>
          <a:endParaRPr lang="en-US"/>
        </a:p>
      </dgm:t>
    </dgm:pt>
    <dgm:pt modelId="{762BAF8F-7833-4B9D-9173-3092161701B5}" type="sibTrans" cxnId="{643AB871-79F5-43CE-90B9-12792A28B08C}">
      <dgm:prSet/>
      <dgm:spPr/>
      <dgm:t>
        <a:bodyPr/>
        <a:lstStyle/>
        <a:p>
          <a:endParaRPr lang="en-US"/>
        </a:p>
      </dgm:t>
    </dgm:pt>
    <dgm:pt modelId="{38F77011-ECAB-4039-B270-112FD756F4AE}">
      <dgm:prSet/>
      <dgm:spPr/>
      <dgm:t>
        <a:bodyPr/>
        <a:lstStyle/>
        <a:p>
          <a:r>
            <a:rPr lang="en-US" b="0" i="0"/>
            <a:t>Department management: Create and manage organizational departments and hierarchies.</a:t>
          </a:r>
          <a:endParaRPr lang="en-US"/>
        </a:p>
      </dgm:t>
    </dgm:pt>
    <dgm:pt modelId="{81E54A46-177D-4DD2-9C0A-D9C44F4B4F95}" type="parTrans" cxnId="{1B2D18B4-7262-4F7C-939F-BAA3CB034F5E}">
      <dgm:prSet/>
      <dgm:spPr/>
      <dgm:t>
        <a:bodyPr/>
        <a:lstStyle/>
        <a:p>
          <a:endParaRPr lang="en-US"/>
        </a:p>
      </dgm:t>
    </dgm:pt>
    <dgm:pt modelId="{AB860810-3A1A-4364-8385-CE6B38A32CA1}" type="sibTrans" cxnId="{1B2D18B4-7262-4F7C-939F-BAA3CB034F5E}">
      <dgm:prSet/>
      <dgm:spPr/>
      <dgm:t>
        <a:bodyPr/>
        <a:lstStyle/>
        <a:p>
          <a:endParaRPr lang="en-US"/>
        </a:p>
      </dgm:t>
    </dgm:pt>
    <dgm:pt modelId="{74164C1B-6C43-4AA8-B6D6-5F8041AE9426}">
      <dgm:prSet/>
      <dgm:spPr/>
      <dgm:t>
        <a:bodyPr/>
        <a:lstStyle/>
        <a:p>
          <a:r>
            <a:rPr lang="en-US" b="0" i="0"/>
            <a:t>Role-based access control: Assign appropriate system access and permissions based on job roles.</a:t>
          </a:r>
          <a:endParaRPr lang="en-US"/>
        </a:p>
      </dgm:t>
    </dgm:pt>
    <dgm:pt modelId="{FEAD5DA6-7E66-49BC-8FFB-B6E989B5E9B1}" type="parTrans" cxnId="{1E54441A-1BA7-4012-91B3-4EBA15BE4B82}">
      <dgm:prSet/>
      <dgm:spPr/>
      <dgm:t>
        <a:bodyPr/>
        <a:lstStyle/>
        <a:p>
          <a:endParaRPr lang="en-US"/>
        </a:p>
      </dgm:t>
    </dgm:pt>
    <dgm:pt modelId="{A915B402-352D-47CA-ACE0-6CBFC04D4ADA}" type="sibTrans" cxnId="{1E54441A-1BA7-4012-91B3-4EBA15BE4B82}">
      <dgm:prSet/>
      <dgm:spPr/>
      <dgm:t>
        <a:bodyPr/>
        <a:lstStyle/>
        <a:p>
          <a:endParaRPr lang="en-US"/>
        </a:p>
      </dgm:t>
    </dgm:pt>
    <dgm:pt modelId="{877CEAE6-4AC8-4E40-ACC1-EDECEE5A016B}">
      <dgm:prSet/>
      <dgm:spPr/>
      <dgm:t>
        <a:bodyPr/>
        <a:lstStyle/>
        <a:p>
          <a:r>
            <a:rPr lang="en-US" b="0" i="0"/>
            <a:t>Department transfers: Facilitate employee transfers between departments or job positions.</a:t>
          </a:r>
          <a:endParaRPr lang="en-US"/>
        </a:p>
      </dgm:t>
    </dgm:pt>
    <dgm:pt modelId="{F455D0C9-53B9-4534-9387-215DA0B80280}" type="parTrans" cxnId="{C2717B56-F708-4DB1-92B9-69AABA9A266B}">
      <dgm:prSet/>
      <dgm:spPr/>
      <dgm:t>
        <a:bodyPr/>
        <a:lstStyle/>
        <a:p>
          <a:endParaRPr lang="en-US"/>
        </a:p>
      </dgm:t>
    </dgm:pt>
    <dgm:pt modelId="{781D738B-384B-405D-89F6-FFE9CA03E1FD}" type="sibTrans" cxnId="{C2717B56-F708-4DB1-92B9-69AABA9A266B}">
      <dgm:prSet/>
      <dgm:spPr/>
      <dgm:t>
        <a:bodyPr/>
        <a:lstStyle/>
        <a:p>
          <a:endParaRPr lang="en-US"/>
        </a:p>
      </dgm:t>
    </dgm:pt>
    <dgm:pt modelId="{1ED9E7EF-E21E-42B3-AB2E-57F3F99C6693}">
      <dgm:prSet/>
      <dgm:spPr/>
      <dgm:t>
        <a:bodyPr/>
        <a:lstStyle/>
        <a:p>
          <a:r>
            <a:rPr lang="en-US" b="0" i="0"/>
            <a:t>Organizational chart: Visualize the hierarchical structure of the organization.</a:t>
          </a:r>
          <a:endParaRPr lang="en-US"/>
        </a:p>
      </dgm:t>
    </dgm:pt>
    <dgm:pt modelId="{C85AAF51-2D6D-4A95-BA02-A1379D40CBF4}" type="parTrans" cxnId="{DFDC9FF9-67A5-43D3-B713-80BAC79A2A8C}">
      <dgm:prSet/>
      <dgm:spPr/>
      <dgm:t>
        <a:bodyPr/>
        <a:lstStyle/>
        <a:p>
          <a:endParaRPr lang="en-US"/>
        </a:p>
      </dgm:t>
    </dgm:pt>
    <dgm:pt modelId="{861E1897-B86B-478D-BE32-4F2B93024158}" type="sibTrans" cxnId="{DFDC9FF9-67A5-43D3-B713-80BAC79A2A8C}">
      <dgm:prSet/>
      <dgm:spPr/>
      <dgm:t>
        <a:bodyPr/>
        <a:lstStyle/>
        <a:p>
          <a:endParaRPr lang="en-US"/>
        </a:p>
      </dgm:t>
    </dgm:pt>
    <dgm:pt modelId="{166502CD-2462-413E-A589-137FC1DE2E3E}" type="pres">
      <dgm:prSet presAssocID="{93632BE6-DD99-46AB-B98B-17961BC5E5BE}" presName="cycle" presStyleCnt="0">
        <dgm:presLayoutVars>
          <dgm:dir/>
          <dgm:resizeHandles val="exact"/>
        </dgm:presLayoutVars>
      </dgm:prSet>
      <dgm:spPr/>
      <dgm:t>
        <a:bodyPr/>
        <a:lstStyle/>
        <a:p>
          <a:endParaRPr lang="en-US"/>
        </a:p>
      </dgm:t>
    </dgm:pt>
    <dgm:pt modelId="{6E30AA51-A3C2-4507-8F91-C60AC2924316}" type="pres">
      <dgm:prSet presAssocID="{FFBACA81-8915-43E4-B751-34F0C66DF479}" presName="node" presStyleLbl="node1" presStyleIdx="0" presStyleCnt="6">
        <dgm:presLayoutVars>
          <dgm:bulletEnabled val="1"/>
        </dgm:presLayoutVars>
      </dgm:prSet>
      <dgm:spPr/>
      <dgm:t>
        <a:bodyPr/>
        <a:lstStyle/>
        <a:p>
          <a:endParaRPr lang="en-US"/>
        </a:p>
      </dgm:t>
    </dgm:pt>
    <dgm:pt modelId="{4C0BB3BA-CCF2-4BBF-B73C-0AE9865FBFF0}" type="pres">
      <dgm:prSet presAssocID="{FFBACA81-8915-43E4-B751-34F0C66DF479}" presName="spNode" presStyleCnt="0"/>
      <dgm:spPr/>
    </dgm:pt>
    <dgm:pt modelId="{64CA644B-6AB3-4937-861C-000532F9CD7B}" type="pres">
      <dgm:prSet presAssocID="{EA867F09-7523-472E-93D9-D07B17B1262D}" presName="sibTrans" presStyleLbl="sibTrans1D1" presStyleIdx="0" presStyleCnt="6"/>
      <dgm:spPr/>
      <dgm:t>
        <a:bodyPr/>
        <a:lstStyle/>
        <a:p>
          <a:endParaRPr lang="en-US"/>
        </a:p>
      </dgm:t>
    </dgm:pt>
    <dgm:pt modelId="{27605C13-10DA-4B5B-86B3-055B2B8D9941}" type="pres">
      <dgm:prSet presAssocID="{5A71DE19-6E8D-4F57-AE53-8A7AB7A94912}" presName="node" presStyleLbl="node1" presStyleIdx="1" presStyleCnt="6">
        <dgm:presLayoutVars>
          <dgm:bulletEnabled val="1"/>
        </dgm:presLayoutVars>
      </dgm:prSet>
      <dgm:spPr/>
      <dgm:t>
        <a:bodyPr/>
        <a:lstStyle/>
        <a:p>
          <a:endParaRPr lang="en-US"/>
        </a:p>
      </dgm:t>
    </dgm:pt>
    <dgm:pt modelId="{41EF3ED0-30A0-41DD-95E9-8AC193F1B9F1}" type="pres">
      <dgm:prSet presAssocID="{5A71DE19-6E8D-4F57-AE53-8A7AB7A94912}" presName="spNode" presStyleCnt="0"/>
      <dgm:spPr/>
    </dgm:pt>
    <dgm:pt modelId="{7561CAA2-F7F4-41BB-BC47-140718B1D9B8}" type="pres">
      <dgm:prSet presAssocID="{762BAF8F-7833-4B9D-9173-3092161701B5}" presName="sibTrans" presStyleLbl="sibTrans1D1" presStyleIdx="1" presStyleCnt="6"/>
      <dgm:spPr/>
      <dgm:t>
        <a:bodyPr/>
        <a:lstStyle/>
        <a:p>
          <a:endParaRPr lang="en-US"/>
        </a:p>
      </dgm:t>
    </dgm:pt>
    <dgm:pt modelId="{6DB78E49-D2DB-480D-94B7-844F86410C51}" type="pres">
      <dgm:prSet presAssocID="{38F77011-ECAB-4039-B270-112FD756F4AE}" presName="node" presStyleLbl="node1" presStyleIdx="2" presStyleCnt="6">
        <dgm:presLayoutVars>
          <dgm:bulletEnabled val="1"/>
        </dgm:presLayoutVars>
      </dgm:prSet>
      <dgm:spPr/>
      <dgm:t>
        <a:bodyPr/>
        <a:lstStyle/>
        <a:p>
          <a:endParaRPr lang="en-US"/>
        </a:p>
      </dgm:t>
    </dgm:pt>
    <dgm:pt modelId="{FE8C392B-F6F1-43B3-9CA5-9AB3D902CEFC}" type="pres">
      <dgm:prSet presAssocID="{38F77011-ECAB-4039-B270-112FD756F4AE}" presName="spNode" presStyleCnt="0"/>
      <dgm:spPr/>
    </dgm:pt>
    <dgm:pt modelId="{78694C5B-CAB1-4560-9350-F155CCE5A061}" type="pres">
      <dgm:prSet presAssocID="{AB860810-3A1A-4364-8385-CE6B38A32CA1}" presName="sibTrans" presStyleLbl="sibTrans1D1" presStyleIdx="2" presStyleCnt="6"/>
      <dgm:spPr/>
      <dgm:t>
        <a:bodyPr/>
        <a:lstStyle/>
        <a:p>
          <a:endParaRPr lang="en-US"/>
        </a:p>
      </dgm:t>
    </dgm:pt>
    <dgm:pt modelId="{DF44B4BD-CCA0-4AE4-AB65-25923881EC72}" type="pres">
      <dgm:prSet presAssocID="{74164C1B-6C43-4AA8-B6D6-5F8041AE9426}" presName="node" presStyleLbl="node1" presStyleIdx="3" presStyleCnt="6">
        <dgm:presLayoutVars>
          <dgm:bulletEnabled val="1"/>
        </dgm:presLayoutVars>
      </dgm:prSet>
      <dgm:spPr/>
      <dgm:t>
        <a:bodyPr/>
        <a:lstStyle/>
        <a:p>
          <a:endParaRPr lang="en-US"/>
        </a:p>
      </dgm:t>
    </dgm:pt>
    <dgm:pt modelId="{957A1FDE-3C84-4177-BA5B-497CE7C2AA21}" type="pres">
      <dgm:prSet presAssocID="{74164C1B-6C43-4AA8-B6D6-5F8041AE9426}" presName="spNode" presStyleCnt="0"/>
      <dgm:spPr/>
    </dgm:pt>
    <dgm:pt modelId="{1E254262-94F6-4B3C-8F90-2F981E3FC1DB}" type="pres">
      <dgm:prSet presAssocID="{A915B402-352D-47CA-ACE0-6CBFC04D4ADA}" presName="sibTrans" presStyleLbl="sibTrans1D1" presStyleIdx="3" presStyleCnt="6"/>
      <dgm:spPr/>
      <dgm:t>
        <a:bodyPr/>
        <a:lstStyle/>
        <a:p>
          <a:endParaRPr lang="en-US"/>
        </a:p>
      </dgm:t>
    </dgm:pt>
    <dgm:pt modelId="{FB4E410A-BC82-4806-8F6F-28D02F45D0EA}" type="pres">
      <dgm:prSet presAssocID="{877CEAE6-4AC8-4E40-ACC1-EDECEE5A016B}" presName="node" presStyleLbl="node1" presStyleIdx="4" presStyleCnt="6">
        <dgm:presLayoutVars>
          <dgm:bulletEnabled val="1"/>
        </dgm:presLayoutVars>
      </dgm:prSet>
      <dgm:spPr/>
      <dgm:t>
        <a:bodyPr/>
        <a:lstStyle/>
        <a:p>
          <a:endParaRPr lang="en-US"/>
        </a:p>
      </dgm:t>
    </dgm:pt>
    <dgm:pt modelId="{730E9267-C03A-49E6-B09E-9F414673DB15}" type="pres">
      <dgm:prSet presAssocID="{877CEAE6-4AC8-4E40-ACC1-EDECEE5A016B}" presName="spNode" presStyleCnt="0"/>
      <dgm:spPr/>
    </dgm:pt>
    <dgm:pt modelId="{92066A4C-DC57-4245-8015-CE3184DAAE2A}" type="pres">
      <dgm:prSet presAssocID="{781D738B-384B-405D-89F6-FFE9CA03E1FD}" presName="sibTrans" presStyleLbl="sibTrans1D1" presStyleIdx="4" presStyleCnt="6"/>
      <dgm:spPr/>
      <dgm:t>
        <a:bodyPr/>
        <a:lstStyle/>
        <a:p>
          <a:endParaRPr lang="en-US"/>
        </a:p>
      </dgm:t>
    </dgm:pt>
    <dgm:pt modelId="{FC8E856D-1E96-4764-A1BD-721897CB8AD9}" type="pres">
      <dgm:prSet presAssocID="{1ED9E7EF-E21E-42B3-AB2E-57F3F99C6693}" presName="node" presStyleLbl="node1" presStyleIdx="5" presStyleCnt="6">
        <dgm:presLayoutVars>
          <dgm:bulletEnabled val="1"/>
        </dgm:presLayoutVars>
      </dgm:prSet>
      <dgm:spPr/>
      <dgm:t>
        <a:bodyPr/>
        <a:lstStyle/>
        <a:p>
          <a:endParaRPr lang="en-US"/>
        </a:p>
      </dgm:t>
    </dgm:pt>
    <dgm:pt modelId="{FCB9D0FF-058B-4D8D-8C1B-F2CBA02512BD}" type="pres">
      <dgm:prSet presAssocID="{1ED9E7EF-E21E-42B3-AB2E-57F3F99C6693}" presName="spNode" presStyleCnt="0"/>
      <dgm:spPr/>
    </dgm:pt>
    <dgm:pt modelId="{FA76EB59-4132-4361-8752-121B1A45DCF7}" type="pres">
      <dgm:prSet presAssocID="{861E1897-B86B-478D-BE32-4F2B93024158}" presName="sibTrans" presStyleLbl="sibTrans1D1" presStyleIdx="5" presStyleCnt="6"/>
      <dgm:spPr/>
      <dgm:t>
        <a:bodyPr/>
        <a:lstStyle/>
        <a:p>
          <a:endParaRPr lang="en-US"/>
        </a:p>
      </dgm:t>
    </dgm:pt>
  </dgm:ptLst>
  <dgm:cxnLst>
    <dgm:cxn modelId="{0062D8D6-F6DC-4942-9215-F7C6FBDA9755}" srcId="{93632BE6-DD99-46AB-B98B-17961BC5E5BE}" destId="{FFBACA81-8915-43E4-B751-34F0C66DF479}" srcOrd="0" destOrd="0" parTransId="{1B198C9E-5240-47A3-B0EC-0B1E7C0B9150}" sibTransId="{EA867F09-7523-472E-93D9-D07B17B1262D}"/>
    <dgm:cxn modelId="{766F4073-29F7-48A1-AC66-E6C23FB72E24}" type="presOf" srcId="{74164C1B-6C43-4AA8-B6D6-5F8041AE9426}" destId="{DF44B4BD-CCA0-4AE4-AB65-25923881EC72}" srcOrd="0" destOrd="0" presId="urn:microsoft.com/office/officeart/2005/8/layout/cycle5"/>
    <dgm:cxn modelId="{8AE1DC84-5B79-435B-B453-9E80D7DEAEC6}" type="presOf" srcId="{EA867F09-7523-472E-93D9-D07B17B1262D}" destId="{64CA644B-6AB3-4937-861C-000532F9CD7B}" srcOrd="0" destOrd="0" presId="urn:microsoft.com/office/officeart/2005/8/layout/cycle5"/>
    <dgm:cxn modelId="{B161A270-5C04-452C-9B07-6E05EFF600FF}" type="presOf" srcId="{5A71DE19-6E8D-4F57-AE53-8A7AB7A94912}" destId="{27605C13-10DA-4B5B-86B3-055B2B8D9941}" srcOrd="0" destOrd="0" presId="urn:microsoft.com/office/officeart/2005/8/layout/cycle5"/>
    <dgm:cxn modelId="{BF81F128-691B-4576-88E7-9394328298DF}" type="presOf" srcId="{1ED9E7EF-E21E-42B3-AB2E-57F3F99C6693}" destId="{FC8E856D-1E96-4764-A1BD-721897CB8AD9}" srcOrd="0" destOrd="0" presId="urn:microsoft.com/office/officeart/2005/8/layout/cycle5"/>
    <dgm:cxn modelId="{1B2D18B4-7262-4F7C-939F-BAA3CB034F5E}" srcId="{93632BE6-DD99-46AB-B98B-17961BC5E5BE}" destId="{38F77011-ECAB-4039-B270-112FD756F4AE}" srcOrd="2" destOrd="0" parTransId="{81E54A46-177D-4DD2-9C0A-D9C44F4B4F95}" sibTransId="{AB860810-3A1A-4364-8385-CE6B38A32CA1}"/>
    <dgm:cxn modelId="{D98DB7AC-6C9C-4A71-AF8A-698D5854DB1D}" type="presOf" srcId="{877CEAE6-4AC8-4E40-ACC1-EDECEE5A016B}" destId="{FB4E410A-BC82-4806-8F6F-28D02F45D0EA}" srcOrd="0" destOrd="0" presId="urn:microsoft.com/office/officeart/2005/8/layout/cycle5"/>
    <dgm:cxn modelId="{B526A1D5-4021-47A0-8EEB-41CCABC7275F}" type="presOf" srcId="{A915B402-352D-47CA-ACE0-6CBFC04D4ADA}" destId="{1E254262-94F6-4B3C-8F90-2F981E3FC1DB}" srcOrd="0" destOrd="0" presId="urn:microsoft.com/office/officeart/2005/8/layout/cycle5"/>
    <dgm:cxn modelId="{DFDC9FF9-67A5-43D3-B713-80BAC79A2A8C}" srcId="{93632BE6-DD99-46AB-B98B-17961BC5E5BE}" destId="{1ED9E7EF-E21E-42B3-AB2E-57F3F99C6693}" srcOrd="5" destOrd="0" parTransId="{C85AAF51-2D6D-4A95-BA02-A1379D40CBF4}" sibTransId="{861E1897-B86B-478D-BE32-4F2B93024158}"/>
    <dgm:cxn modelId="{E1E359E4-5B6E-4464-96CB-DAE2E239EFC9}" type="presOf" srcId="{762BAF8F-7833-4B9D-9173-3092161701B5}" destId="{7561CAA2-F7F4-41BB-BC47-140718B1D9B8}" srcOrd="0" destOrd="0" presId="urn:microsoft.com/office/officeart/2005/8/layout/cycle5"/>
    <dgm:cxn modelId="{A1EE079B-566C-4362-9DFB-3A0B71806C51}" type="presOf" srcId="{FFBACA81-8915-43E4-B751-34F0C66DF479}" destId="{6E30AA51-A3C2-4507-8F91-C60AC2924316}" srcOrd="0" destOrd="0" presId="urn:microsoft.com/office/officeart/2005/8/layout/cycle5"/>
    <dgm:cxn modelId="{E407528B-FC32-4FE1-8963-1117466E6889}" type="presOf" srcId="{AB860810-3A1A-4364-8385-CE6B38A32CA1}" destId="{78694C5B-CAB1-4560-9350-F155CCE5A061}" srcOrd="0" destOrd="0" presId="urn:microsoft.com/office/officeart/2005/8/layout/cycle5"/>
    <dgm:cxn modelId="{1E54441A-1BA7-4012-91B3-4EBA15BE4B82}" srcId="{93632BE6-DD99-46AB-B98B-17961BC5E5BE}" destId="{74164C1B-6C43-4AA8-B6D6-5F8041AE9426}" srcOrd="3" destOrd="0" parTransId="{FEAD5DA6-7E66-49BC-8FFB-B6E989B5E9B1}" sibTransId="{A915B402-352D-47CA-ACE0-6CBFC04D4ADA}"/>
    <dgm:cxn modelId="{C2717B56-F708-4DB1-92B9-69AABA9A266B}" srcId="{93632BE6-DD99-46AB-B98B-17961BC5E5BE}" destId="{877CEAE6-4AC8-4E40-ACC1-EDECEE5A016B}" srcOrd="4" destOrd="0" parTransId="{F455D0C9-53B9-4534-9387-215DA0B80280}" sibTransId="{781D738B-384B-405D-89F6-FFE9CA03E1FD}"/>
    <dgm:cxn modelId="{7ABC7510-FBF0-450B-BC72-97D7E751FC9F}" type="presOf" srcId="{93632BE6-DD99-46AB-B98B-17961BC5E5BE}" destId="{166502CD-2462-413E-A589-137FC1DE2E3E}" srcOrd="0" destOrd="0" presId="urn:microsoft.com/office/officeart/2005/8/layout/cycle5"/>
    <dgm:cxn modelId="{82CF12EE-B9D8-45F3-B490-98999694C85A}" type="presOf" srcId="{38F77011-ECAB-4039-B270-112FD756F4AE}" destId="{6DB78E49-D2DB-480D-94B7-844F86410C51}" srcOrd="0" destOrd="0" presId="urn:microsoft.com/office/officeart/2005/8/layout/cycle5"/>
    <dgm:cxn modelId="{643AB871-79F5-43CE-90B9-12792A28B08C}" srcId="{93632BE6-DD99-46AB-B98B-17961BC5E5BE}" destId="{5A71DE19-6E8D-4F57-AE53-8A7AB7A94912}" srcOrd="1" destOrd="0" parTransId="{E9DCE8AC-8258-4FBF-BBC3-A9BB9EA94FAD}" sibTransId="{762BAF8F-7833-4B9D-9173-3092161701B5}"/>
    <dgm:cxn modelId="{0B7A4C5A-B7DF-41E3-9772-C270079F9840}" type="presOf" srcId="{861E1897-B86B-478D-BE32-4F2B93024158}" destId="{FA76EB59-4132-4361-8752-121B1A45DCF7}" srcOrd="0" destOrd="0" presId="urn:microsoft.com/office/officeart/2005/8/layout/cycle5"/>
    <dgm:cxn modelId="{A05CF0E4-6755-445D-BD38-A822FE41E398}" type="presOf" srcId="{781D738B-384B-405D-89F6-FFE9CA03E1FD}" destId="{92066A4C-DC57-4245-8015-CE3184DAAE2A}" srcOrd="0" destOrd="0" presId="urn:microsoft.com/office/officeart/2005/8/layout/cycle5"/>
    <dgm:cxn modelId="{F3C4D33C-78E9-4D0D-8063-D7F532C866C5}" type="presParOf" srcId="{166502CD-2462-413E-A589-137FC1DE2E3E}" destId="{6E30AA51-A3C2-4507-8F91-C60AC2924316}" srcOrd="0" destOrd="0" presId="urn:microsoft.com/office/officeart/2005/8/layout/cycle5"/>
    <dgm:cxn modelId="{5E34C24F-F237-4EF4-B05F-AFF69CF2CA26}" type="presParOf" srcId="{166502CD-2462-413E-A589-137FC1DE2E3E}" destId="{4C0BB3BA-CCF2-4BBF-B73C-0AE9865FBFF0}" srcOrd="1" destOrd="0" presId="urn:microsoft.com/office/officeart/2005/8/layout/cycle5"/>
    <dgm:cxn modelId="{65D2C07C-56B5-4CCB-BE3D-8D70F77189D1}" type="presParOf" srcId="{166502CD-2462-413E-A589-137FC1DE2E3E}" destId="{64CA644B-6AB3-4937-861C-000532F9CD7B}" srcOrd="2" destOrd="0" presId="urn:microsoft.com/office/officeart/2005/8/layout/cycle5"/>
    <dgm:cxn modelId="{06D9EBFF-4EB2-4F7A-A3D7-4E484E794767}" type="presParOf" srcId="{166502CD-2462-413E-A589-137FC1DE2E3E}" destId="{27605C13-10DA-4B5B-86B3-055B2B8D9941}" srcOrd="3" destOrd="0" presId="urn:microsoft.com/office/officeart/2005/8/layout/cycle5"/>
    <dgm:cxn modelId="{5BC5E455-67BC-4165-8F8D-164BEC51DFC8}" type="presParOf" srcId="{166502CD-2462-413E-A589-137FC1DE2E3E}" destId="{41EF3ED0-30A0-41DD-95E9-8AC193F1B9F1}" srcOrd="4" destOrd="0" presId="urn:microsoft.com/office/officeart/2005/8/layout/cycle5"/>
    <dgm:cxn modelId="{AC4F9D00-A8D4-45B8-A65D-22D558CD536E}" type="presParOf" srcId="{166502CD-2462-413E-A589-137FC1DE2E3E}" destId="{7561CAA2-F7F4-41BB-BC47-140718B1D9B8}" srcOrd="5" destOrd="0" presId="urn:microsoft.com/office/officeart/2005/8/layout/cycle5"/>
    <dgm:cxn modelId="{3AE24582-8728-4105-8027-5E0398494C65}" type="presParOf" srcId="{166502CD-2462-413E-A589-137FC1DE2E3E}" destId="{6DB78E49-D2DB-480D-94B7-844F86410C51}" srcOrd="6" destOrd="0" presId="urn:microsoft.com/office/officeart/2005/8/layout/cycle5"/>
    <dgm:cxn modelId="{01913946-AD92-4441-AA11-8A7C48E43B7D}" type="presParOf" srcId="{166502CD-2462-413E-A589-137FC1DE2E3E}" destId="{FE8C392B-F6F1-43B3-9CA5-9AB3D902CEFC}" srcOrd="7" destOrd="0" presId="urn:microsoft.com/office/officeart/2005/8/layout/cycle5"/>
    <dgm:cxn modelId="{471F3290-6D0E-462E-8C38-D6A15AA8F2F3}" type="presParOf" srcId="{166502CD-2462-413E-A589-137FC1DE2E3E}" destId="{78694C5B-CAB1-4560-9350-F155CCE5A061}" srcOrd="8" destOrd="0" presId="urn:microsoft.com/office/officeart/2005/8/layout/cycle5"/>
    <dgm:cxn modelId="{EC66E9EF-4C1C-403E-BB17-0F7F1807D238}" type="presParOf" srcId="{166502CD-2462-413E-A589-137FC1DE2E3E}" destId="{DF44B4BD-CCA0-4AE4-AB65-25923881EC72}" srcOrd="9" destOrd="0" presId="urn:microsoft.com/office/officeart/2005/8/layout/cycle5"/>
    <dgm:cxn modelId="{6420A51C-4AF3-4BB1-85B0-16858EAF18B0}" type="presParOf" srcId="{166502CD-2462-413E-A589-137FC1DE2E3E}" destId="{957A1FDE-3C84-4177-BA5B-497CE7C2AA21}" srcOrd="10" destOrd="0" presId="urn:microsoft.com/office/officeart/2005/8/layout/cycle5"/>
    <dgm:cxn modelId="{6A6F422B-47B1-4FB5-9CA9-8592358BCD82}" type="presParOf" srcId="{166502CD-2462-413E-A589-137FC1DE2E3E}" destId="{1E254262-94F6-4B3C-8F90-2F981E3FC1DB}" srcOrd="11" destOrd="0" presId="urn:microsoft.com/office/officeart/2005/8/layout/cycle5"/>
    <dgm:cxn modelId="{39AB5E1F-1630-45D7-A0F0-0910E51C18D0}" type="presParOf" srcId="{166502CD-2462-413E-A589-137FC1DE2E3E}" destId="{FB4E410A-BC82-4806-8F6F-28D02F45D0EA}" srcOrd="12" destOrd="0" presId="urn:microsoft.com/office/officeart/2005/8/layout/cycle5"/>
    <dgm:cxn modelId="{75505F02-726E-4D10-9AF3-E3B35BFA24B8}" type="presParOf" srcId="{166502CD-2462-413E-A589-137FC1DE2E3E}" destId="{730E9267-C03A-49E6-B09E-9F414673DB15}" srcOrd="13" destOrd="0" presId="urn:microsoft.com/office/officeart/2005/8/layout/cycle5"/>
    <dgm:cxn modelId="{0BC5DA50-563B-4865-AA48-B7751F013A0F}" type="presParOf" srcId="{166502CD-2462-413E-A589-137FC1DE2E3E}" destId="{92066A4C-DC57-4245-8015-CE3184DAAE2A}" srcOrd="14" destOrd="0" presId="urn:microsoft.com/office/officeart/2005/8/layout/cycle5"/>
    <dgm:cxn modelId="{9351D71F-0BF3-42A8-A8A1-8827966D5766}" type="presParOf" srcId="{166502CD-2462-413E-A589-137FC1DE2E3E}" destId="{FC8E856D-1E96-4764-A1BD-721897CB8AD9}" srcOrd="15" destOrd="0" presId="urn:microsoft.com/office/officeart/2005/8/layout/cycle5"/>
    <dgm:cxn modelId="{7EAA2E88-77E0-4A33-9BA5-CE79FF36E975}" type="presParOf" srcId="{166502CD-2462-413E-A589-137FC1DE2E3E}" destId="{FCB9D0FF-058B-4D8D-8C1B-F2CBA02512BD}" srcOrd="16" destOrd="0" presId="urn:microsoft.com/office/officeart/2005/8/layout/cycle5"/>
    <dgm:cxn modelId="{11B0EDD1-C4CB-4FF1-BA74-6D452B6BB81D}" type="presParOf" srcId="{166502CD-2462-413E-A589-137FC1DE2E3E}" destId="{FA76EB59-4132-4361-8752-121B1A45DCF7}"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E43B4EE-EC46-4E6A-B7BE-BA4D5B5572F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6315441-B3E5-48FF-9529-A3948E9E549E}">
      <dgm:prSet/>
      <dgm:spPr/>
      <dgm:t>
        <a:bodyPr/>
        <a:lstStyle/>
        <a:p>
          <a:pPr>
            <a:lnSpc>
              <a:spcPct val="100000"/>
            </a:lnSpc>
          </a:pPr>
          <a:r>
            <a:rPr lang="en-US" b="0" i="0" dirty="0">
              <a:solidFill>
                <a:schemeClr val="bg1"/>
              </a:solidFill>
            </a:rPr>
            <a:t>The Salary module handles salary-related processes and provides insights into compensation management. Its features include:</a:t>
          </a:r>
          <a:endParaRPr lang="en-US" dirty="0">
            <a:solidFill>
              <a:schemeClr val="bg1"/>
            </a:solidFill>
          </a:endParaRPr>
        </a:p>
      </dgm:t>
    </dgm:pt>
    <dgm:pt modelId="{B798A5E6-3475-40BC-AC21-1C02E6948728}" type="parTrans" cxnId="{45DE55DF-AE8B-4AC6-8875-489DB9DB33E6}">
      <dgm:prSet/>
      <dgm:spPr/>
      <dgm:t>
        <a:bodyPr/>
        <a:lstStyle/>
        <a:p>
          <a:endParaRPr lang="en-US"/>
        </a:p>
      </dgm:t>
    </dgm:pt>
    <dgm:pt modelId="{1366213C-41D3-42D6-B50F-78BEF2973FE4}" type="sibTrans" cxnId="{45DE55DF-AE8B-4AC6-8875-489DB9DB33E6}">
      <dgm:prSet/>
      <dgm:spPr/>
      <dgm:t>
        <a:bodyPr/>
        <a:lstStyle/>
        <a:p>
          <a:pPr>
            <a:lnSpc>
              <a:spcPct val="100000"/>
            </a:lnSpc>
          </a:pPr>
          <a:endParaRPr lang="en-US"/>
        </a:p>
      </dgm:t>
    </dgm:pt>
    <dgm:pt modelId="{5E78B9D1-BC11-4AFA-9A38-872A387CB59D}">
      <dgm:prSet/>
      <dgm:spPr/>
      <dgm:t>
        <a:bodyPr/>
        <a:lstStyle/>
        <a:p>
          <a:pPr>
            <a:lnSpc>
              <a:spcPct val="100000"/>
            </a:lnSpc>
          </a:pPr>
          <a:r>
            <a:rPr lang="en-US" b="0" i="0" dirty="0">
              <a:solidFill>
                <a:schemeClr val="bg1"/>
              </a:solidFill>
            </a:rPr>
            <a:t>Salary structure management: Define and configure salary structures based on job positions, grades, or experience levels.</a:t>
          </a:r>
          <a:endParaRPr lang="en-US" dirty="0">
            <a:solidFill>
              <a:schemeClr val="bg1"/>
            </a:solidFill>
          </a:endParaRPr>
        </a:p>
      </dgm:t>
    </dgm:pt>
    <dgm:pt modelId="{0096B7FF-8DD1-4084-867F-7B377B6CD8BD}" type="parTrans" cxnId="{E084DB3B-F8DA-4C05-99C3-427384F93F55}">
      <dgm:prSet/>
      <dgm:spPr/>
      <dgm:t>
        <a:bodyPr/>
        <a:lstStyle/>
        <a:p>
          <a:endParaRPr lang="en-US"/>
        </a:p>
      </dgm:t>
    </dgm:pt>
    <dgm:pt modelId="{418878A9-DD23-4B8E-9E5F-5E715FA06F03}" type="sibTrans" cxnId="{E084DB3B-F8DA-4C05-99C3-427384F93F55}">
      <dgm:prSet/>
      <dgm:spPr/>
      <dgm:t>
        <a:bodyPr/>
        <a:lstStyle/>
        <a:p>
          <a:pPr>
            <a:lnSpc>
              <a:spcPct val="100000"/>
            </a:lnSpc>
          </a:pPr>
          <a:endParaRPr lang="en-US"/>
        </a:p>
      </dgm:t>
    </dgm:pt>
    <dgm:pt modelId="{CC7A608A-AD2E-44AD-B813-5307C8C6208F}">
      <dgm:prSet/>
      <dgm:spPr/>
      <dgm:t>
        <a:bodyPr/>
        <a:lstStyle/>
        <a:p>
          <a:pPr>
            <a:lnSpc>
              <a:spcPct val="100000"/>
            </a:lnSpc>
          </a:pPr>
          <a:r>
            <a:rPr lang="en-US" b="0" i="0" dirty="0">
              <a:solidFill>
                <a:schemeClr val="bg1"/>
              </a:solidFill>
            </a:rPr>
            <a:t>Bonus and incentive management: Manage variable components like bonuses, commissions, or performance-based incentives.</a:t>
          </a:r>
          <a:endParaRPr lang="en-US" dirty="0">
            <a:solidFill>
              <a:schemeClr val="bg1"/>
            </a:solidFill>
          </a:endParaRPr>
        </a:p>
      </dgm:t>
    </dgm:pt>
    <dgm:pt modelId="{1516AF2F-CE98-4B4E-AA91-31FE065F3CF9}" type="parTrans" cxnId="{69330711-BA61-4678-983C-29E69F8E1954}">
      <dgm:prSet/>
      <dgm:spPr/>
      <dgm:t>
        <a:bodyPr/>
        <a:lstStyle/>
        <a:p>
          <a:endParaRPr lang="en-US"/>
        </a:p>
      </dgm:t>
    </dgm:pt>
    <dgm:pt modelId="{75ADBFFA-E568-4747-944C-B8D3C732C06A}" type="sibTrans" cxnId="{69330711-BA61-4678-983C-29E69F8E1954}">
      <dgm:prSet/>
      <dgm:spPr/>
      <dgm:t>
        <a:bodyPr/>
        <a:lstStyle/>
        <a:p>
          <a:pPr>
            <a:lnSpc>
              <a:spcPct val="100000"/>
            </a:lnSpc>
          </a:pPr>
          <a:endParaRPr lang="en-US"/>
        </a:p>
      </dgm:t>
    </dgm:pt>
    <dgm:pt modelId="{5E065459-D73A-42F7-9EF5-37F873EB5ADC}">
      <dgm:prSet/>
      <dgm:spPr/>
      <dgm:t>
        <a:bodyPr/>
        <a:lstStyle/>
        <a:p>
          <a:pPr>
            <a:lnSpc>
              <a:spcPct val="100000"/>
            </a:lnSpc>
          </a:pPr>
          <a:r>
            <a:rPr lang="en-US" b="0" i="0" dirty="0">
              <a:solidFill>
                <a:schemeClr val="bg1"/>
              </a:solidFill>
            </a:rPr>
            <a:t>Salary revisions and history: Track salary revisions, historical salary data, and promotions.</a:t>
          </a:r>
          <a:endParaRPr lang="en-US" dirty="0">
            <a:solidFill>
              <a:schemeClr val="bg1"/>
            </a:solidFill>
          </a:endParaRPr>
        </a:p>
      </dgm:t>
    </dgm:pt>
    <dgm:pt modelId="{3604A66B-8427-4AC0-945A-8D6C7A738565}" type="parTrans" cxnId="{8019ACD0-586A-46BA-9E24-88493261A229}">
      <dgm:prSet/>
      <dgm:spPr/>
      <dgm:t>
        <a:bodyPr/>
        <a:lstStyle/>
        <a:p>
          <a:endParaRPr lang="en-US"/>
        </a:p>
      </dgm:t>
    </dgm:pt>
    <dgm:pt modelId="{0CAAF0E9-53CA-4893-96B5-DF8CBD7A4376}" type="sibTrans" cxnId="{8019ACD0-586A-46BA-9E24-88493261A229}">
      <dgm:prSet/>
      <dgm:spPr/>
      <dgm:t>
        <a:bodyPr/>
        <a:lstStyle/>
        <a:p>
          <a:pPr>
            <a:lnSpc>
              <a:spcPct val="100000"/>
            </a:lnSpc>
          </a:pPr>
          <a:endParaRPr lang="en-US"/>
        </a:p>
      </dgm:t>
    </dgm:pt>
    <dgm:pt modelId="{F036CE1B-1DA5-4B7A-A8D6-41E67DFC1953}">
      <dgm:prSet/>
      <dgm:spPr/>
      <dgm:t>
        <a:bodyPr/>
        <a:lstStyle/>
        <a:p>
          <a:pPr>
            <a:lnSpc>
              <a:spcPct val="100000"/>
            </a:lnSpc>
          </a:pPr>
          <a:r>
            <a:rPr lang="en-US" b="0" i="0" dirty="0">
              <a:solidFill>
                <a:schemeClr val="bg1"/>
              </a:solidFill>
            </a:rPr>
            <a:t>Compensation analytics: Analyze salary data, trends, and distribution across the organization.</a:t>
          </a:r>
          <a:endParaRPr lang="en-US" dirty="0">
            <a:solidFill>
              <a:schemeClr val="bg1"/>
            </a:solidFill>
          </a:endParaRPr>
        </a:p>
      </dgm:t>
    </dgm:pt>
    <dgm:pt modelId="{8C13DBEB-C3C9-40F3-8823-65D67D13A56E}" type="parTrans" cxnId="{B83E947F-2EFF-4EB1-A4A5-148635470B87}">
      <dgm:prSet/>
      <dgm:spPr/>
      <dgm:t>
        <a:bodyPr/>
        <a:lstStyle/>
        <a:p>
          <a:endParaRPr lang="en-US"/>
        </a:p>
      </dgm:t>
    </dgm:pt>
    <dgm:pt modelId="{0599E6A1-CD0F-4EBE-8F88-C03839A0E78F}" type="sibTrans" cxnId="{B83E947F-2EFF-4EB1-A4A5-148635470B87}">
      <dgm:prSet/>
      <dgm:spPr/>
      <dgm:t>
        <a:bodyPr/>
        <a:lstStyle/>
        <a:p>
          <a:pPr>
            <a:lnSpc>
              <a:spcPct val="100000"/>
            </a:lnSpc>
          </a:pPr>
          <a:endParaRPr lang="en-US"/>
        </a:p>
      </dgm:t>
    </dgm:pt>
    <dgm:pt modelId="{134EB607-A48D-455B-8342-4FD9BFC5CB5E}">
      <dgm:prSet/>
      <dgm:spPr/>
      <dgm:t>
        <a:bodyPr/>
        <a:lstStyle/>
        <a:p>
          <a:pPr>
            <a:lnSpc>
              <a:spcPct val="100000"/>
            </a:lnSpc>
          </a:pPr>
          <a:r>
            <a:rPr lang="en-US" b="0" i="0" dirty="0">
              <a:solidFill>
                <a:schemeClr val="bg1"/>
              </a:solidFill>
            </a:rPr>
            <a:t>Salary benchmarking: Compare salaries with industry standards and market rates to ensure competitiveness.</a:t>
          </a:r>
          <a:endParaRPr lang="en-US" dirty="0">
            <a:solidFill>
              <a:schemeClr val="bg1"/>
            </a:solidFill>
          </a:endParaRPr>
        </a:p>
      </dgm:t>
    </dgm:pt>
    <dgm:pt modelId="{926609D2-518A-44F3-AF43-97BC17D4576A}" type="parTrans" cxnId="{B879FCC2-9577-4E7A-945E-4BE12FDF104B}">
      <dgm:prSet/>
      <dgm:spPr/>
      <dgm:t>
        <a:bodyPr/>
        <a:lstStyle/>
        <a:p>
          <a:endParaRPr lang="en-US"/>
        </a:p>
      </dgm:t>
    </dgm:pt>
    <dgm:pt modelId="{C2F3695F-934E-4010-A186-490DA68FCC12}" type="sibTrans" cxnId="{B879FCC2-9577-4E7A-945E-4BE12FDF104B}">
      <dgm:prSet/>
      <dgm:spPr/>
      <dgm:t>
        <a:bodyPr/>
        <a:lstStyle/>
        <a:p>
          <a:endParaRPr lang="en-US"/>
        </a:p>
      </dgm:t>
    </dgm:pt>
    <dgm:pt modelId="{5DBC59A3-E955-43FD-B4D1-DB0AE3AECA4D}" type="pres">
      <dgm:prSet presAssocID="{1E43B4EE-EC46-4E6A-B7BE-BA4D5B5572FF}" presName="root" presStyleCnt="0">
        <dgm:presLayoutVars>
          <dgm:dir/>
          <dgm:resizeHandles val="exact"/>
        </dgm:presLayoutVars>
      </dgm:prSet>
      <dgm:spPr/>
      <dgm:t>
        <a:bodyPr/>
        <a:lstStyle/>
        <a:p>
          <a:endParaRPr lang="en-US"/>
        </a:p>
      </dgm:t>
    </dgm:pt>
    <dgm:pt modelId="{E2A18646-3BD0-4F6A-AE3A-62485522C227}" type="pres">
      <dgm:prSet presAssocID="{1E43B4EE-EC46-4E6A-B7BE-BA4D5B5572FF}" presName="container" presStyleCnt="0">
        <dgm:presLayoutVars>
          <dgm:dir/>
          <dgm:resizeHandles val="exact"/>
        </dgm:presLayoutVars>
      </dgm:prSet>
      <dgm:spPr/>
    </dgm:pt>
    <dgm:pt modelId="{63F53E6A-F5CD-415E-8F4A-D8B178B579F4}" type="pres">
      <dgm:prSet presAssocID="{E6315441-B3E5-48FF-9529-A3948E9E549E}" presName="compNode" presStyleCnt="0"/>
      <dgm:spPr/>
    </dgm:pt>
    <dgm:pt modelId="{7D98F1EB-2532-4574-AF65-D771E2BBC6F2}" type="pres">
      <dgm:prSet presAssocID="{E6315441-B3E5-48FF-9529-A3948E9E549E}" presName="iconBgRect" presStyleLbl="bgShp" presStyleIdx="0" presStyleCnt="6"/>
      <dgm:spPr/>
    </dgm:pt>
    <dgm:pt modelId="{0D8011B3-1353-4D6C-8F5F-7C128F1F22DB}" type="pres">
      <dgm:prSet presAssocID="{E6315441-B3E5-48FF-9529-A3948E9E549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Office Worker"/>
        </a:ext>
      </dgm:extLst>
    </dgm:pt>
    <dgm:pt modelId="{360EB22D-6D84-4F03-9A04-0CDDA063AC42}" type="pres">
      <dgm:prSet presAssocID="{E6315441-B3E5-48FF-9529-A3948E9E549E}" presName="spaceRect" presStyleCnt="0"/>
      <dgm:spPr/>
    </dgm:pt>
    <dgm:pt modelId="{1CA508FA-4725-4A16-8E3B-5DFF3ABA8E47}" type="pres">
      <dgm:prSet presAssocID="{E6315441-B3E5-48FF-9529-A3948E9E549E}" presName="textRect" presStyleLbl="revTx" presStyleIdx="0" presStyleCnt="6">
        <dgm:presLayoutVars>
          <dgm:chMax val="1"/>
          <dgm:chPref val="1"/>
        </dgm:presLayoutVars>
      </dgm:prSet>
      <dgm:spPr/>
      <dgm:t>
        <a:bodyPr/>
        <a:lstStyle/>
        <a:p>
          <a:endParaRPr lang="en-US"/>
        </a:p>
      </dgm:t>
    </dgm:pt>
    <dgm:pt modelId="{E77D1FDA-614A-474E-85AB-8B3DD764D4BF}" type="pres">
      <dgm:prSet presAssocID="{1366213C-41D3-42D6-B50F-78BEF2973FE4}" presName="sibTrans" presStyleLbl="sibTrans2D1" presStyleIdx="0" presStyleCnt="0"/>
      <dgm:spPr/>
      <dgm:t>
        <a:bodyPr/>
        <a:lstStyle/>
        <a:p>
          <a:endParaRPr lang="en-US"/>
        </a:p>
      </dgm:t>
    </dgm:pt>
    <dgm:pt modelId="{E2E4A3DE-FE48-4B81-93C6-68A197111BE0}" type="pres">
      <dgm:prSet presAssocID="{5E78B9D1-BC11-4AFA-9A38-872A387CB59D}" presName="compNode" presStyleCnt="0"/>
      <dgm:spPr/>
    </dgm:pt>
    <dgm:pt modelId="{407579E4-EBDC-4681-A0F9-89A6ADB1ECAA}" type="pres">
      <dgm:prSet presAssocID="{5E78B9D1-BC11-4AFA-9A38-872A387CB59D}" presName="iconBgRect" presStyleLbl="bgShp" presStyleIdx="1" presStyleCnt="6"/>
      <dgm:spPr/>
    </dgm:pt>
    <dgm:pt modelId="{E56FC9B7-CB3A-442D-9733-6AB15392AAD5}" type="pres">
      <dgm:prSet presAssocID="{5E78B9D1-BC11-4AFA-9A38-872A387CB59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Hierarchy"/>
        </a:ext>
      </dgm:extLst>
    </dgm:pt>
    <dgm:pt modelId="{D9491658-8DF0-4CC0-BB30-945CC610D065}" type="pres">
      <dgm:prSet presAssocID="{5E78B9D1-BC11-4AFA-9A38-872A387CB59D}" presName="spaceRect" presStyleCnt="0"/>
      <dgm:spPr/>
    </dgm:pt>
    <dgm:pt modelId="{81622F08-D0D4-49D3-85FD-FF9602947722}" type="pres">
      <dgm:prSet presAssocID="{5E78B9D1-BC11-4AFA-9A38-872A387CB59D}" presName="textRect" presStyleLbl="revTx" presStyleIdx="1" presStyleCnt="6">
        <dgm:presLayoutVars>
          <dgm:chMax val="1"/>
          <dgm:chPref val="1"/>
        </dgm:presLayoutVars>
      </dgm:prSet>
      <dgm:spPr/>
      <dgm:t>
        <a:bodyPr/>
        <a:lstStyle/>
        <a:p>
          <a:endParaRPr lang="en-US"/>
        </a:p>
      </dgm:t>
    </dgm:pt>
    <dgm:pt modelId="{49CA45A7-1801-421D-9DF0-179A7C6EA782}" type="pres">
      <dgm:prSet presAssocID="{418878A9-DD23-4B8E-9E5F-5E715FA06F03}" presName="sibTrans" presStyleLbl="sibTrans2D1" presStyleIdx="0" presStyleCnt="0"/>
      <dgm:spPr/>
      <dgm:t>
        <a:bodyPr/>
        <a:lstStyle/>
        <a:p>
          <a:endParaRPr lang="en-US"/>
        </a:p>
      </dgm:t>
    </dgm:pt>
    <dgm:pt modelId="{B06DA9C5-0DAB-4F9F-BE8E-A2BCC62406AF}" type="pres">
      <dgm:prSet presAssocID="{CC7A608A-AD2E-44AD-B813-5307C8C6208F}" presName="compNode" presStyleCnt="0"/>
      <dgm:spPr/>
    </dgm:pt>
    <dgm:pt modelId="{ED83BF88-058A-49A8-AC01-A62714B97884}" type="pres">
      <dgm:prSet presAssocID="{CC7A608A-AD2E-44AD-B813-5307C8C6208F}" presName="iconBgRect" presStyleLbl="bgShp" presStyleIdx="2" presStyleCnt="6"/>
      <dgm:spPr/>
    </dgm:pt>
    <dgm:pt modelId="{4ECCCDA4-887C-4EF5-BB03-95F9D79AD18B}" type="pres">
      <dgm:prSet presAssocID="{CC7A608A-AD2E-44AD-B813-5307C8C6208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Money"/>
        </a:ext>
      </dgm:extLst>
    </dgm:pt>
    <dgm:pt modelId="{94642E30-EDC5-4423-BB21-6A31BB8FFF94}" type="pres">
      <dgm:prSet presAssocID="{CC7A608A-AD2E-44AD-B813-5307C8C6208F}" presName="spaceRect" presStyleCnt="0"/>
      <dgm:spPr/>
    </dgm:pt>
    <dgm:pt modelId="{B1D9E719-A80A-41C0-8BFB-0D558F44081A}" type="pres">
      <dgm:prSet presAssocID="{CC7A608A-AD2E-44AD-B813-5307C8C6208F}" presName="textRect" presStyleLbl="revTx" presStyleIdx="2" presStyleCnt="6">
        <dgm:presLayoutVars>
          <dgm:chMax val="1"/>
          <dgm:chPref val="1"/>
        </dgm:presLayoutVars>
      </dgm:prSet>
      <dgm:spPr/>
      <dgm:t>
        <a:bodyPr/>
        <a:lstStyle/>
        <a:p>
          <a:endParaRPr lang="en-US"/>
        </a:p>
      </dgm:t>
    </dgm:pt>
    <dgm:pt modelId="{BD01493A-F996-48B9-BE41-950F3B8B88F8}" type="pres">
      <dgm:prSet presAssocID="{75ADBFFA-E568-4747-944C-B8D3C732C06A}" presName="sibTrans" presStyleLbl="sibTrans2D1" presStyleIdx="0" presStyleCnt="0"/>
      <dgm:spPr/>
      <dgm:t>
        <a:bodyPr/>
        <a:lstStyle/>
        <a:p>
          <a:endParaRPr lang="en-US"/>
        </a:p>
      </dgm:t>
    </dgm:pt>
    <dgm:pt modelId="{E0204B94-AE6D-4EEF-8270-A17BE52B9F03}" type="pres">
      <dgm:prSet presAssocID="{5E065459-D73A-42F7-9EF5-37F873EB5ADC}" presName="compNode" presStyleCnt="0"/>
      <dgm:spPr/>
    </dgm:pt>
    <dgm:pt modelId="{9BEB0785-201F-4BFB-8B51-5783D8993431}" type="pres">
      <dgm:prSet presAssocID="{5E065459-D73A-42F7-9EF5-37F873EB5ADC}" presName="iconBgRect" presStyleLbl="bgShp" presStyleIdx="3" presStyleCnt="6"/>
      <dgm:spPr/>
    </dgm:pt>
    <dgm:pt modelId="{D8DD732C-301E-4791-AB15-8048B221D61B}" type="pres">
      <dgm:prSet presAssocID="{5E065459-D73A-42F7-9EF5-37F873EB5AD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Document"/>
        </a:ext>
      </dgm:extLst>
    </dgm:pt>
    <dgm:pt modelId="{5371F2BB-C40D-44A1-853B-B56B555AA9A3}" type="pres">
      <dgm:prSet presAssocID="{5E065459-D73A-42F7-9EF5-37F873EB5ADC}" presName="spaceRect" presStyleCnt="0"/>
      <dgm:spPr/>
    </dgm:pt>
    <dgm:pt modelId="{F7EBFFEE-D46E-496B-9E65-11C17BB9E543}" type="pres">
      <dgm:prSet presAssocID="{5E065459-D73A-42F7-9EF5-37F873EB5ADC}" presName="textRect" presStyleLbl="revTx" presStyleIdx="3" presStyleCnt="6">
        <dgm:presLayoutVars>
          <dgm:chMax val="1"/>
          <dgm:chPref val="1"/>
        </dgm:presLayoutVars>
      </dgm:prSet>
      <dgm:spPr/>
      <dgm:t>
        <a:bodyPr/>
        <a:lstStyle/>
        <a:p>
          <a:endParaRPr lang="en-US"/>
        </a:p>
      </dgm:t>
    </dgm:pt>
    <dgm:pt modelId="{ED029F38-24AC-4AB1-99EB-2394A7B5339C}" type="pres">
      <dgm:prSet presAssocID="{0CAAF0E9-53CA-4893-96B5-DF8CBD7A4376}" presName="sibTrans" presStyleLbl="sibTrans2D1" presStyleIdx="0" presStyleCnt="0"/>
      <dgm:spPr/>
      <dgm:t>
        <a:bodyPr/>
        <a:lstStyle/>
        <a:p>
          <a:endParaRPr lang="en-US"/>
        </a:p>
      </dgm:t>
    </dgm:pt>
    <dgm:pt modelId="{1F1E19D2-552B-466F-ADEA-812ECA3F18BF}" type="pres">
      <dgm:prSet presAssocID="{F036CE1B-1DA5-4B7A-A8D6-41E67DFC1953}" presName="compNode" presStyleCnt="0"/>
      <dgm:spPr/>
    </dgm:pt>
    <dgm:pt modelId="{0E81B8CF-F843-4885-B05A-548308A32EEE}" type="pres">
      <dgm:prSet presAssocID="{F036CE1B-1DA5-4B7A-A8D6-41E67DFC1953}" presName="iconBgRect" presStyleLbl="bgShp" presStyleIdx="4" presStyleCnt="6"/>
      <dgm:spPr/>
    </dgm:pt>
    <dgm:pt modelId="{214C3B62-3A53-4BDD-8597-5886B566B626}" type="pres">
      <dgm:prSet presAssocID="{F036CE1B-1DA5-4B7A-A8D6-41E67DFC195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Dollar"/>
        </a:ext>
      </dgm:extLst>
    </dgm:pt>
    <dgm:pt modelId="{8E55AB21-8916-48D4-82B5-CA124651B7E6}" type="pres">
      <dgm:prSet presAssocID="{F036CE1B-1DA5-4B7A-A8D6-41E67DFC1953}" presName="spaceRect" presStyleCnt="0"/>
      <dgm:spPr/>
    </dgm:pt>
    <dgm:pt modelId="{E9E3E8D5-DB57-4552-8F5C-6489FE7493FD}" type="pres">
      <dgm:prSet presAssocID="{F036CE1B-1DA5-4B7A-A8D6-41E67DFC1953}" presName="textRect" presStyleLbl="revTx" presStyleIdx="4" presStyleCnt="6">
        <dgm:presLayoutVars>
          <dgm:chMax val="1"/>
          <dgm:chPref val="1"/>
        </dgm:presLayoutVars>
      </dgm:prSet>
      <dgm:spPr/>
      <dgm:t>
        <a:bodyPr/>
        <a:lstStyle/>
        <a:p>
          <a:endParaRPr lang="en-US"/>
        </a:p>
      </dgm:t>
    </dgm:pt>
    <dgm:pt modelId="{677871D7-DABD-49E5-8E7A-33764E3E80B9}" type="pres">
      <dgm:prSet presAssocID="{0599E6A1-CD0F-4EBE-8F88-C03839A0E78F}" presName="sibTrans" presStyleLbl="sibTrans2D1" presStyleIdx="0" presStyleCnt="0"/>
      <dgm:spPr/>
      <dgm:t>
        <a:bodyPr/>
        <a:lstStyle/>
        <a:p>
          <a:endParaRPr lang="en-US"/>
        </a:p>
      </dgm:t>
    </dgm:pt>
    <dgm:pt modelId="{B96BDDEC-C865-4C8D-8251-90F495305FCF}" type="pres">
      <dgm:prSet presAssocID="{134EB607-A48D-455B-8342-4FD9BFC5CB5E}" presName="compNode" presStyleCnt="0"/>
      <dgm:spPr/>
    </dgm:pt>
    <dgm:pt modelId="{EBBAEE38-1F38-4BFE-B601-8CE3D27BAC82}" type="pres">
      <dgm:prSet presAssocID="{134EB607-A48D-455B-8342-4FD9BFC5CB5E}" presName="iconBgRect" presStyleLbl="bgShp" presStyleIdx="5" presStyleCnt="6"/>
      <dgm:spPr/>
    </dgm:pt>
    <dgm:pt modelId="{7743C005-68D7-4151-9D2A-282C1690E654}" type="pres">
      <dgm:prSet presAssocID="{134EB607-A48D-455B-8342-4FD9BFC5CB5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extLst>
        <a:ext uri="{E40237B7-FDA0-4F09-8148-C483321AD2D9}">
          <dgm14:cNvPr xmlns:dgm14="http://schemas.microsoft.com/office/drawing/2010/diagram" id="0" name="" descr="Coins"/>
        </a:ext>
      </dgm:extLst>
    </dgm:pt>
    <dgm:pt modelId="{79C788D1-71C8-4EE3-944C-4BB5DC418B8F}" type="pres">
      <dgm:prSet presAssocID="{134EB607-A48D-455B-8342-4FD9BFC5CB5E}" presName="spaceRect" presStyleCnt="0"/>
      <dgm:spPr/>
    </dgm:pt>
    <dgm:pt modelId="{22BAD0E5-FA2A-46EA-A87A-09166B38D4CE}" type="pres">
      <dgm:prSet presAssocID="{134EB607-A48D-455B-8342-4FD9BFC5CB5E}" presName="textRect" presStyleLbl="revTx" presStyleIdx="5" presStyleCnt="6">
        <dgm:presLayoutVars>
          <dgm:chMax val="1"/>
          <dgm:chPref val="1"/>
        </dgm:presLayoutVars>
      </dgm:prSet>
      <dgm:spPr/>
      <dgm:t>
        <a:bodyPr/>
        <a:lstStyle/>
        <a:p>
          <a:endParaRPr lang="en-US"/>
        </a:p>
      </dgm:t>
    </dgm:pt>
  </dgm:ptLst>
  <dgm:cxnLst>
    <dgm:cxn modelId="{051F9798-3593-41BE-AC00-CD0A63306067}" type="presOf" srcId="{134EB607-A48D-455B-8342-4FD9BFC5CB5E}" destId="{22BAD0E5-FA2A-46EA-A87A-09166B38D4CE}" srcOrd="0" destOrd="0" presId="urn:microsoft.com/office/officeart/2018/2/layout/IconCircleList"/>
    <dgm:cxn modelId="{FF5D571C-546E-4B6F-AF48-1A2E40B1D778}" type="presOf" srcId="{75ADBFFA-E568-4747-944C-B8D3C732C06A}" destId="{BD01493A-F996-48B9-BE41-950F3B8B88F8}" srcOrd="0" destOrd="0" presId="urn:microsoft.com/office/officeart/2018/2/layout/IconCircleList"/>
    <dgm:cxn modelId="{DF89EF56-3033-4DF5-9BD1-6EEF61F003E3}" type="presOf" srcId="{CC7A608A-AD2E-44AD-B813-5307C8C6208F}" destId="{B1D9E719-A80A-41C0-8BFB-0D558F44081A}" srcOrd="0" destOrd="0" presId="urn:microsoft.com/office/officeart/2018/2/layout/IconCircleList"/>
    <dgm:cxn modelId="{44A818D5-0558-4227-AA01-5239247167E6}" type="presOf" srcId="{F036CE1B-1DA5-4B7A-A8D6-41E67DFC1953}" destId="{E9E3E8D5-DB57-4552-8F5C-6489FE7493FD}" srcOrd="0" destOrd="0" presId="urn:microsoft.com/office/officeart/2018/2/layout/IconCircleList"/>
    <dgm:cxn modelId="{681A721A-4642-489A-A41C-83427FC1D9F3}" type="presOf" srcId="{5E78B9D1-BC11-4AFA-9A38-872A387CB59D}" destId="{81622F08-D0D4-49D3-85FD-FF9602947722}" srcOrd="0" destOrd="0" presId="urn:microsoft.com/office/officeart/2018/2/layout/IconCircleList"/>
    <dgm:cxn modelId="{7BA8303C-11A3-44D2-8901-A225DCFB52C1}" type="presOf" srcId="{418878A9-DD23-4B8E-9E5F-5E715FA06F03}" destId="{49CA45A7-1801-421D-9DF0-179A7C6EA782}" srcOrd="0" destOrd="0" presId="urn:microsoft.com/office/officeart/2018/2/layout/IconCircleList"/>
    <dgm:cxn modelId="{F7486E7E-926F-4A08-9AAB-5E0AB01AA144}" type="presOf" srcId="{0599E6A1-CD0F-4EBE-8F88-C03839A0E78F}" destId="{677871D7-DABD-49E5-8E7A-33764E3E80B9}" srcOrd="0" destOrd="0" presId="urn:microsoft.com/office/officeart/2018/2/layout/IconCircleList"/>
    <dgm:cxn modelId="{69330711-BA61-4678-983C-29E69F8E1954}" srcId="{1E43B4EE-EC46-4E6A-B7BE-BA4D5B5572FF}" destId="{CC7A608A-AD2E-44AD-B813-5307C8C6208F}" srcOrd="2" destOrd="0" parTransId="{1516AF2F-CE98-4B4E-AA91-31FE065F3CF9}" sibTransId="{75ADBFFA-E568-4747-944C-B8D3C732C06A}"/>
    <dgm:cxn modelId="{B879FCC2-9577-4E7A-945E-4BE12FDF104B}" srcId="{1E43B4EE-EC46-4E6A-B7BE-BA4D5B5572FF}" destId="{134EB607-A48D-455B-8342-4FD9BFC5CB5E}" srcOrd="5" destOrd="0" parTransId="{926609D2-518A-44F3-AF43-97BC17D4576A}" sibTransId="{C2F3695F-934E-4010-A186-490DA68FCC12}"/>
    <dgm:cxn modelId="{45DE55DF-AE8B-4AC6-8875-489DB9DB33E6}" srcId="{1E43B4EE-EC46-4E6A-B7BE-BA4D5B5572FF}" destId="{E6315441-B3E5-48FF-9529-A3948E9E549E}" srcOrd="0" destOrd="0" parTransId="{B798A5E6-3475-40BC-AC21-1C02E6948728}" sibTransId="{1366213C-41D3-42D6-B50F-78BEF2973FE4}"/>
    <dgm:cxn modelId="{8019ACD0-586A-46BA-9E24-88493261A229}" srcId="{1E43B4EE-EC46-4E6A-B7BE-BA4D5B5572FF}" destId="{5E065459-D73A-42F7-9EF5-37F873EB5ADC}" srcOrd="3" destOrd="0" parTransId="{3604A66B-8427-4AC0-945A-8D6C7A738565}" sibTransId="{0CAAF0E9-53CA-4893-96B5-DF8CBD7A4376}"/>
    <dgm:cxn modelId="{A1580FC5-FA1F-4637-93C6-F01AB6769D10}" type="presOf" srcId="{E6315441-B3E5-48FF-9529-A3948E9E549E}" destId="{1CA508FA-4725-4A16-8E3B-5DFF3ABA8E47}" srcOrd="0" destOrd="0" presId="urn:microsoft.com/office/officeart/2018/2/layout/IconCircleList"/>
    <dgm:cxn modelId="{9A32A0A4-F2C0-49F0-9428-EBE61A32C54B}" type="presOf" srcId="{5E065459-D73A-42F7-9EF5-37F873EB5ADC}" destId="{F7EBFFEE-D46E-496B-9E65-11C17BB9E543}" srcOrd="0" destOrd="0" presId="urn:microsoft.com/office/officeart/2018/2/layout/IconCircleList"/>
    <dgm:cxn modelId="{395904FD-3DA6-4B0C-953C-ECF09981B206}" type="presOf" srcId="{1E43B4EE-EC46-4E6A-B7BE-BA4D5B5572FF}" destId="{5DBC59A3-E955-43FD-B4D1-DB0AE3AECA4D}" srcOrd="0" destOrd="0" presId="urn:microsoft.com/office/officeart/2018/2/layout/IconCircleList"/>
    <dgm:cxn modelId="{3EF1D4C6-60C9-47D3-82A1-61A3B0BC6986}" type="presOf" srcId="{0CAAF0E9-53CA-4893-96B5-DF8CBD7A4376}" destId="{ED029F38-24AC-4AB1-99EB-2394A7B5339C}" srcOrd="0" destOrd="0" presId="urn:microsoft.com/office/officeart/2018/2/layout/IconCircleList"/>
    <dgm:cxn modelId="{B83E947F-2EFF-4EB1-A4A5-148635470B87}" srcId="{1E43B4EE-EC46-4E6A-B7BE-BA4D5B5572FF}" destId="{F036CE1B-1DA5-4B7A-A8D6-41E67DFC1953}" srcOrd="4" destOrd="0" parTransId="{8C13DBEB-C3C9-40F3-8823-65D67D13A56E}" sibTransId="{0599E6A1-CD0F-4EBE-8F88-C03839A0E78F}"/>
    <dgm:cxn modelId="{F82CF0F3-9163-4AA8-B7E9-21430114ED9F}" type="presOf" srcId="{1366213C-41D3-42D6-B50F-78BEF2973FE4}" destId="{E77D1FDA-614A-474E-85AB-8B3DD764D4BF}" srcOrd="0" destOrd="0" presId="urn:microsoft.com/office/officeart/2018/2/layout/IconCircleList"/>
    <dgm:cxn modelId="{E084DB3B-F8DA-4C05-99C3-427384F93F55}" srcId="{1E43B4EE-EC46-4E6A-B7BE-BA4D5B5572FF}" destId="{5E78B9D1-BC11-4AFA-9A38-872A387CB59D}" srcOrd="1" destOrd="0" parTransId="{0096B7FF-8DD1-4084-867F-7B377B6CD8BD}" sibTransId="{418878A9-DD23-4B8E-9E5F-5E715FA06F03}"/>
    <dgm:cxn modelId="{EDFC7689-C8B3-4343-A641-333771A90FEB}" type="presParOf" srcId="{5DBC59A3-E955-43FD-B4D1-DB0AE3AECA4D}" destId="{E2A18646-3BD0-4F6A-AE3A-62485522C227}" srcOrd="0" destOrd="0" presId="urn:microsoft.com/office/officeart/2018/2/layout/IconCircleList"/>
    <dgm:cxn modelId="{CB352D15-DDE9-4B7E-AA7F-6E1F2E631D87}" type="presParOf" srcId="{E2A18646-3BD0-4F6A-AE3A-62485522C227}" destId="{63F53E6A-F5CD-415E-8F4A-D8B178B579F4}" srcOrd="0" destOrd="0" presId="urn:microsoft.com/office/officeart/2018/2/layout/IconCircleList"/>
    <dgm:cxn modelId="{E808C0AC-2807-490F-95D2-4B9B71114355}" type="presParOf" srcId="{63F53E6A-F5CD-415E-8F4A-D8B178B579F4}" destId="{7D98F1EB-2532-4574-AF65-D771E2BBC6F2}" srcOrd="0" destOrd="0" presId="urn:microsoft.com/office/officeart/2018/2/layout/IconCircleList"/>
    <dgm:cxn modelId="{C880DAFD-0D56-40EF-A6A1-A8F4BD4F817D}" type="presParOf" srcId="{63F53E6A-F5CD-415E-8F4A-D8B178B579F4}" destId="{0D8011B3-1353-4D6C-8F5F-7C128F1F22DB}" srcOrd="1" destOrd="0" presId="urn:microsoft.com/office/officeart/2018/2/layout/IconCircleList"/>
    <dgm:cxn modelId="{2BDFF307-CC4F-47C7-A3B6-2D14284537DE}" type="presParOf" srcId="{63F53E6A-F5CD-415E-8F4A-D8B178B579F4}" destId="{360EB22D-6D84-4F03-9A04-0CDDA063AC42}" srcOrd="2" destOrd="0" presId="urn:microsoft.com/office/officeart/2018/2/layout/IconCircleList"/>
    <dgm:cxn modelId="{BE01CC1B-37BF-4B88-97C9-C82117E9B721}" type="presParOf" srcId="{63F53E6A-F5CD-415E-8F4A-D8B178B579F4}" destId="{1CA508FA-4725-4A16-8E3B-5DFF3ABA8E47}" srcOrd="3" destOrd="0" presId="urn:microsoft.com/office/officeart/2018/2/layout/IconCircleList"/>
    <dgm:cxn modelId="{D5E71CA1-1322-41E5-AD2C-3610C28367AA}" type="presParOf" srcId="{E2A18646-3BD0-4F6A-AE3A-62485522C227}" destId="{E77D1FDA-614A-474E-85AB-8B3DD764D4BF}" srcOrd="1" destOrd="0" presId="urn:microsoft.com/office/officeart/2018/2/layout/IconCircleList"/>
    <dgm:cxn modelId="{A29F7949-BA49-433D-9693-02FCF7C7A862}" type="presParOf" srcId="{E2A18646-3BD0-4F6A-AE3A-62485522C227}" destId="{E2E4A3DE-FE48-4B81-93C6-68A197111BE0}" srcOrd="2" destOrd="0" presId="urn:microsoft.com/office/officeart/2018/2/layout/IconCircleList"/>
    <dgm:cxn modelId="{88EF6A60-C324-444B-BCB8-4038C3D62343}" type="presParOf" srcId="{E2E4A3DE-FE48-4B81-93C6-68A197111BE0}" destId="{407579E4-EBDC-4681-A0F9-89A6ADB1ECAA}" srcOrd="0" destOrd="0" presId="urn:microsoft.com/office/officeart/2018/2/layout/IconCircleList"/>
    <dgm:cxn modelId="{F6C7C3F8-927C-459F-B581-384E5ECDE701}" type="presParOf" srcId="{E2E4A3DE-FE48-4B81-93C6-68A197111BE0}" destId="{E56FC9B7-CB3A-442D-9733-6AB15392AAD5}" srcOrd="1" destOrd="0" presId="urn:microsoft.com/office/officeart/2018/2/layout/IconCircleList"/>
    <dgm:cxn modelId="{705437AD-1C9B-4988-B01F-BC98BAB2DBD4}" type="presParOf" srcId="{E2E4A3DE-FE48-4B81-93C6-68A197111BE0}" destId="{D9491658-8DF0-4CC0-BB30-945CC610D065}" srcOrd="2" destOrd="0" presId="urn:microsoft.com/office/officeart/2018/2/layout/IconCircleList"/>
    <dgm:cxn modelId="{DA17ECD8-341C-4C7F-8557-97BFBD7CC762}" type="presParOf" srcId="{E2E4A3DE-FE48-4B81-93C6-68A197111BE0}" destId="{81622F08-D0D4-49D3-85FD-FF9602947722}" srcOrd="3" destOrd="0" presId="urn:microsoft.com/office/officeart/2018/2/layout/IconCircleList"/>
    <dgm:cxn modelId="{013DEF58-F18F-4CC1-B4A6-AB5A0922FFB1}" type="presParOf" srcId="{E2A18646-3BD0-4F6A-AE3A-62485522C227}" destId="{49CA45A7-1801-421D-9DF0-179A7C6EA782}" srcOrd="3" destOrd="0" presId="urn:microsoft.com/office/officeart/2018/2/layout/IconCircleList"/>
    <dgm:cxn modelId="{2B4B29F7-68CD-439C-8DD4-50EC201BF5AE}" type="presParOf" srcId="{E2A18646-3BD0-4F6A-AE3A-62485522C227}" destId="{B06DA9C5-0DAB-4F9F-BE8E-A2BCC62406AF}" srcOrd="4" destOrd="0" presId="urn:microsoft.com/office/officeart/2018/2/layout/IconCircleList"/>
    <dgm:cxn modelId="{B82AB0EE-F40C-40D6-9AF5-CEDAD475C12C}" type="presParOf" srcId="{B06DA9C5-0DAB-4F9F-BE8E-A2BCC62406AF}" destId="{ED83BF88-058A-49A8-AC01-A62714B97884}" srcOrd="0" destOrd="0" presId="urn:microsoft.com/office/officeart/2018/2/layout/IconCircleList"/>
    <dgm:cxn modelId="{D90C126B-3140-4D13-AB06-2498B36BF794}" type="presParOf" srcId="{B06DA9C5-0DAB-4F9F-BE8E-A2BCC62406AF}" destId="{4ECCCDA4-887C-4EF5-BB03-95F9D79AD18B}" srcOrd="1" destOrd="0" presId="urn:microsoft.com/office/officeart/2018/2/layout/IconCircleList"/>
    <dgm:cxn modelId="{C28AB809-08B1-48F5-90F6-6A4BA227187A}" type="presParOf" srcId="{B06DA9C5-0DAB-4F9F-BE8E-A2BCC62406AF}" destId="{94642E30-EDC5-4423-BB21-6A31BB8FFF94}" srcOrd="2" destOrd="0" presId="urn:microsoft.com/office/officeart/2018/2/layout/IconCircleList"/>
    <dgm:cxn modelId="{7665CA3F-4E42-4857-8999-3D807D61E1B1}" type="presParOf" srcId="{B06DA9C5-0DAB-4F9F-BE8E-A2BCC62406AF}" destId="{B1D9E719-A80A-41C0-8BFB-0D558F44081A}" srcOrd="3" destOrd="0" presId="urn:microsoft.com/office/officeart/2018/2/layout/IconCircleList"/>
    <dgm:cxn modelId="{9C94FE57-6E25-448D-8540-CF6210A5AAE1}" type="presParOf" srcId="{E2A18646-3BD0-4F6A-AE3A-62485522C227}" destId="{BD01493A-F996-48B9-BE41-950F3B8B88F8}" srcOrd="5" destOrd="0" presId="urn:microsoft.com/office/officeart/2018/2/layout/IconCircleList"/>
    <dgm:cxn modelId="{3D463D45-46F3-4270-B254-35A74A33379C}" type="presParOf" srcId="{E2A18646-3BD0-4F6A-AE3A-62485522C227}" destId="{E0204B94-AE6D-4EEF-8270-A17BE52B9F03}" srcOrd="6" destOrd="0" presId="urn:microsoft.com/office/officeart/2018/2/layout/IconCircleList"/>
    <dgm:cxn modelId="{D9147415-EB30-44EE-99AC-FBE493FD4F34}" type="presParOf" srcId="{E0204B94-AE6D-4EEF-8270-A17BE52B9F03}" destId="{9BEB0785-201F-4BFB-8B51-5783D8993431}" srcOrd="0" destOrd="0" presId="urn:microsoft.com/office/officeart/2018/2/layout/IconCircleList"/>
    <dgm:cxn modelId="{4F887BCC-684A-4FAD-A5C3-3FC9F945EECF}" type="presParOf" srcId="{E0204B94-AE6D-4EEF-8270-A17BE52B9F03}" destId="{D8DD732C-301E-4791-AB15-8048B221D61B}" srcOrd="1" destOrd="0" presId="urn:microsoft.com/office/officeart/2018/2/layout/IconCircleList"/>
    <dgm:cxn modelId="{8481D1DC-88A9-4ED0-9CD6-12CCF0846D55}" type="presParOf" srcId="{E0204B94-AE6D-4EEF-8270-A17BE52B9F03}" destId="{5371F2BB-C40D-44A1-853B-B56B555AA9A3}" srcOrd="2" destOrd="0" presId="urn:microsoft.com/office/officeart/2018/2/layout/IconCircleList"/>
    <dgm:cxn modelId="{A61A7412-E87D-434D-9E73-EA56BB1DCDAC}" type="presParOf" srcId="{E0204B94-AE6D-4EEF-8270-A17BE52B9F03}" destId="{F7EBFFEE-D46E-496B-9E65-11C17BB9E543}" srcOrd="3" destOrd="0" presId="urn:microsoft.com/office/officeart/2018/2/layout/IconCircleList"/>
    <dgm:cxn modelId="{F65759EB-E0BC-4AA1-895C-78C2B8F63DCC}" type="presParOf" srcId="{E2A18646-3BD0-4F6A-AE3A-62485522C227}" destId="{ED029F38-24AC-4AB1-99EB-2394A7B5339C}" srcOrd="7" destOrd="0" presId="urn:microsoft.com/office/officeart/2018/2/layout/IconCircleList"/>
    <dgm:cxn modelId="{3AE3A0A2-E75B-4F73-B460-719A8F4818A3}" type="presParOf" srcId="{E2A18646-3BD0-4F6A-AE3A-62485522C227}" destId="{1F1E19D2-552B-466F-ADEA-812ECA3F18BF}" srcOrd="8" destOrd="0" presId="urn:microsoft.com/office/officeart/2018/2/layout/IconCircleList"/>
    <dgm:cxn modelId="{1E3B4171-B609-4A3D-8D14-B5D76567DD32}" type="presParOf" srcId="{1F1E19D2-552B-466F-ADEA-812ECA3F18BF}" destId="{0E81B8CF-F843-4885-B05A-548308A32EEE}" srcOrd="0" destOrd="0" presId="urn:microsoft.com/office/officeart/2018/2/layout/IconCircleList"/>
    <dgm:cxn modelId="{2963289D-594F-451C-ACAF-3F3BD94CC039}" type="presParOf" srcId="{1F1E19D2-552B-466F-ADEA-812ECA3F18BF}" destId="{214C3B62-3A53-4BDD-8597-5886B566B626}" srcOrd="1" destOrd="0" presId="urn:microsoft.com/office/officeart/2018/2/layout/IconCircleList"/>
    <dgm:cxn modelId="{8B531963-66BC-475D-B7B1-0A129A8CCA9B}" type="presParOf" srcId="{1F1E19D2-552B-466F-ADEA-812ECA3F18BF}" destId="{8E55AB21-8916-48D4-82B5-CA124651B7E6}" srcOrd="2" destOrd="0" presId="urn:microsoft.com/office/officeart/2018/2/layout/IconCircleList"/>
    <dgm:cxn modelId="{1A898143-2F52-4B3D-8492-7FD44EB0BFB8}" type="presParOf" srcId="{1F1E19D2-552B-466F-ADEA-812ECA3F18BF}" destId="{E9E3E8D5-DB57-4552-8F5C-6489FE7493FD}" srcOrd="3" destOrd="0" presId="urn:microsoft.com/office/officeart/2018/2/layout/IconCircleList"/>
    <dgm:cxn modelId="{56FEC966-2004-45C3-8119-4F8924919350}" type="presParOf" srcId="{E2A18646-3BD0-4F6A-AE3A-62485522C227}" destId="{677871D7-DABD-49E5-8E7A-33764E3E80B9}" srcOrd="9" destOrd="0" presId="urn:microsoft.com/office/officeart/2018/2/layout/IconCircleList"/>
    <dgm:cxn modelId="{A5C83E3D-0CF1-493B-A4C9-59471D1CD209}" type="presParOf" srcId="{E2A18646-3BD0-4F6A-AE3A-62485522C227}" destId="{B96BDDEC-C865-4C8D-8251-90F495305FCF}" srcOrd="10" destOrd="0" presId="urn:microsoft.com/office/officeart/2018/2/layout/IconCircleList"/>
    <dgm:cxn modelId="{63326464-F0D6-43A4-A2EA-CDA68CAF4790}" type="presParOf" srcId="{B96BDDEC-C865-4C8D-8251-90F495305FCF}" destId="{EBBAEE38-1F38-4BFE-B601-8CE3D27BAC82}" srcOrd="0" destOrd="0" presId="urn:microsoft.com/office/officeart/2018/2/layout/IconCircleList"/>
    <dgm:cxn modelId="{D1049D61-3EFD-44F7-9DE3-0043385B8921}" type="presParOf" srcId="{B96BDDEC-C865-4C8D-8251-90F495305FCF}" destId="{7743C005-68D7-4151-9D2A-282C1690E654}" srcOrd="1" destOrd="0" presId="urn:microsoft.com/office/officeart/2018/2/layout/IconCircleList"/>
    <dgm:cxn modelId="{86AB6F26-E740-4296-98E0-48041BAEC374}" type="presParOf" srcId="{B96BDDEC-C865-4C8D-8251-90F495305FCF}" destId="{79C788D1-71C8-4EE3-944C-4BB5DC418B8F}" srcOrd="2" destOrd="0" presId="urn:microsoft.com/office/officeart/2018/2/layout/IconCircleList"/>
    <dgm:cxn modelId="{975BB261-C13F-4415-B3B1-62F5B7ACDFF5}" type="presParOf" srcId="{B96BDDEC-C865-4C8D-8251-90F495305FCF}" destId="{22BAD0E5-FA2A-46EA-A87A-09166B38D4C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85A307F-3C69-4554-AF89-5575E82D2570}" type="doc">
      <dgm:prSet loTypeId="urn:microsoft.com/office/officeart/2016/7/layout/RepeatingBendingProcessNew" loCatId="process" qsTypeId="urn:microsoft.com/office/officeart/2005/8/quickstyle/simple2" qsCatId="simple" csTypeId="urn:microsoft.com/office/officeart/2005/8/colors/accent3_2" csCatId="accent3"/>
      <dgm:spPr/>
      <dgm:t>
        <a:bodyPr/>
        <a:lstStyle/>
        <a:p>
          <a:endParaRPr lang="en-US"/>
        </a:p>
      </dgm:t>
    </dgm:pt>
    <dgm:pt modelId="{85C5638E-0D71-48D9-B4E7-91708F46DB50}">
      <dgm:prSet/>
      <dgm:spPr/>
      <dgm:t>
        <a:bodyPr/>
        <a:lstStyle/>
        <a:p>
          <a:r>
            <a:rPr lang="en-US"/>
            <a:t>Windows: </a:t>
          </a:r>
        </a:p>
      </dgm:t>
    </dgm:pt>
    <dgm:pt modelId="{AB4B76A5-AD28-4CB3-A1CB-1C00DA043798}" type="parTrans" cxnId="{3BE032F8-E948-4659-A7AC-22896AFCF36E}">
      <dgm:prSet/>
      <dgm:spPr/>
      <dgm:t>
        <a:bodyPr/>
        <a:lstStyle/>
        <a:p>
          <a:endParaRPr lang="en-US"/>
        </a:p>
      </dgm:t>
    </dgm:pt>
    <dgm:pt modelId="{9A32A493-64A7-42D6-B853-8095DF1734D6}" type="sibTrans" cxnId="{3BE032F8-E948-4659-A7AC-22896AFCF36E}">
      <dgm:prSet/>
      <dgm:spPr/>
      <dgm:t>
        <a:bodyPr/>
        <a:lstStyle/>
        <a:p>
          <a:endParaRPr lang="en-US"/>
        </a:p>
      </dgm:t>
    </dgm:pt>
    <dgm:pt modelId="{882C27B5-779F-4D6E-BD1A-8FE48C233F71}">
      <dgm:prSet/>
      <dgm:spPr/>
      <dgm:t>
        <a:bodyPr/>
        <a:lstStyle/>
        <a:p>
          <a:r>
            <a:rPr lang="en-US" dirty="0"/>
            <a:t>This project can easily be configured on windows operating System. For running this project on windows you have to install java </a:t>
          </a:r>
          <a:r>
            <a:rPr lang="en-US" dirty="0" err="1"/>
            <a:t>jdk</a:t>
          </a:r>
          <a:r>
            <a:rPr lang="en-US" dirty="0"/>
            <a:t>, </a:t>
          </a:r>
          <a:r>
            <a:rPr lang="en-US" dirty="0" err="1"/>
            <a:t>mysql</a:t>
          </a:r>
          <a:r>
            <a:rPr lang="en-US" dirty="0"/>
            <a:t> workbench 8.0 CE and a </a:t>
          </a:r>
          <a:r>
            <a:rPr lang="en-US" dirty="0" err="1"/>
            <a:t>jdbc</a:t>
          </a:r>
          <a:r>
            <a:rPr lang="en-US" dirty="0"/>
            <a:t> driver.</a:t>
          </a:r>
        </a:p>
      </dgm:t>
    </dgm:pt>
    <dgm:pt modelId="{5003EC3F-FFEF-47D9-AD36-FDDC54AA7603}" type="parTrans" cxnId="{EC2043C7-DF82-440D-936C-F7849EDEAB23}">
      <dgm:prSet/>
      <dgm:spPr/>
      <dgm:t>
        <a:bodyPr/>
        <a:lstStyle/>
        <a:p>
          <a:endParaRPr lang="en-US"/>
        </a:p>
      </dgm:t>
    </dgm:pt>
    <dgm:pt modelId="{A71FF084-4643-4944-B323-4A6B28748B4B}" type="sibTrans" cxnId="{EC2043C7-DF82-440D-936C-F7849EDEAB23}">
      <dgm:prSet/>
      <dgm:spPr/>
      <dgm:t>
        <a:bodyPr/>
        <a:lstStyle/>
        <a:p>
          <a:endParaRPr lang="en-US"/>
        </a:p>
      </dgm:t>
    </dgm:pt>
    <dgm:pt modelId="{F78DFBC2-9A99-4B36-AC3D-2F2702FDAC03}">
      <dgm:prSet/>
      <dgm:spPr/>
      <dgm:t>
        <a:bodyPr/>
        <a:lstStyle/>
        <a:p>
          <a:r>
            <a:rPr lang="en-US"/>
            <a:t>Linux:</a:t>
          </a:r>
        </a:p>
      </dgm:t>
    </dgm:pt>
    <dgm:pt modelId="{4602FAC8-EA0C-4972-A6F1-49F814BF95C1}" type="parTrans" cxnId="{A5E6C6C1-1BBB-41A9-8CE5-9ED38E894FB4}">
      <dgm:prSet/>
      <dgm:spPr/>
      <dgm:t>
        <a:bodyPr/>
        <a:lstStyle/>
        <a:p>
          <a:endParaRPr lang="en-US"/>
        </a:p>
      </dgm:t>
    </dgm:pt>
    <dgm:pt modelId="{F0AC186F-07BB-407B-9336-F02EE84D5C4A}" type="sibTrans" cxnId="{A5E6C6C1-1BBB-41A9-8CE5-9ED38E894FB4}">
      <dgm:prSet/>
      <dgm:spPr/>
      <dgm:t>
        <a:bodyPr/>
        <a:lstStyle/>
        <a:p>
          <a:endParaRPr lang="en-US"/>
        </a:p>
      </dgm:t>
    </dgm:pt>
    <dgm:pt modelId="{8FBCE00C-AFB0-4195-BADE-2EBDF4376F6F}">
      <dgm:prSet/>
      <dgm:spPr/>
      <dgm:t>
        <a:bodyPr/>
        <a:lstStyle/>
        <a:p>
          <a:r>
            <a:rPr lang="en-US"/>
            <a:t>We can also run this project on all operating systems of linux.</a:t>
          </a:r>
        </a:p>
      </dgm:t>
    </dgm:pt>
    <dgm:pt modelId="{A2596BDF-127D-4712-9A4E-D256F4D3A1A1}" type="parTrans" cxnId="{6D6ECDD3-8F13-4121-854B-174CEC93218A}">
      <dgm:prSet/>
      <dgm:spPr/>
      <dgm:t>
        <a:bodyPr/>
        <a:lstStyle/>
        <a:p>
          <a:endParaRPr lang="en-US"/>
        </a:p>
      </dgm:t>
    </dgm:pt>
    <dgm:pt modelId="{018F527D-8CB0-44A1-A9CA-D37E032B7B36}" type="sibTrans" cxnId="{6D6ECDD3-8F13-4121-854B-174CEC93218A}">
      <dgm:prSet/>
      <dgm:spPr/>
      <dgm:t>
        <a:bodyPr/>
        <a:lstStyle/>
        <a:p>
          <a:endParaRPr lang="en-US"/>
        </a:p>
      </dgm:t>
    </dgm:pt>
    <dgm:pt modelId="{2A94A4B1-F4C7-4E92-8220-12E3D5531727}">
      <dgm:prSet/>
      <dgm:spPr/>
      <dgm:t>
        <a:bodyPr/>
        <a:lstStyle/>
        <a:p>
          <a:r>
            <a:rPr lang="en-US"/>
            <a:t>Mac</a:t>
          </a:r>
        </a:p>
      </dgm:t>
    </dgm:pt>
    <dgm:pt modelId="{4ED0438C-FF29-49DA-B198-ECAF1AD416C3}" type="parTrans" cxnId="{9A23E230-E1D2-4BC5-A97C-CA94DB3C413A}">
      <dgm:prSet/>
      <dgm:spPr/>
      <dgm:t>
        <a:bodyPr/>
        <a:lstStyle/>
        <a:p>
          <a:endParaRPr lang="en-US"/>
        </a:p>
      </dgm:t>
    </dgm:pt>
    <dgm:pt modelId="{20116B66-07EA-4556-B66B-44D56796B2A7}" type="sibTrans" cxnId="{9A23E230-E1D2-4BC5-A97C-CA94DB3C413A}">
      <dgm:prSet/>
      <dgm:spPr/>
      <dgm:t>
        <a:bodyPr/>
        <a:lstStyle/>
        <a:p>
          <a:endParaRPr lang="en-US"/>
        </a:p>
      </dgm:t>
    </dgm:pt>
    <dgm:pt modelId="{A42FF2A9-85F8-4A31-BB03-1960F46AE301}">
      <dgm:prSet/>
      <dgm:spPr/>
      <dgm:t>
        <a:bodyPr/>
        <a:lstStyle/>
        <a:p>
          <a:r>
            <a:rPr lang="en-US"/>
            <a:t>We can also run this project on all operating systems of Mac OS.</a:t>
          </a:r>
        </a:p>
      </dgm:t>
    </dgm:pt>
    <dgm:pt modelId="{3437251D-76A0-4F02-A927-2AF6961E2126}" type="parTrans" cxnId="{C5E6E82D-42E5-4DAF-9B38-230D54C870D3}">
      <dgm:prSet/>
      <dgm:spPr/>
      <dgm:t>
        <a:bodyPr/>
        <a:lstStyle/>
        <a:p>
          <a:endParaRPr lang="en-US"/>
        </a:p>
      </dgm:t>
    </dgm:pt>
    <dgm:pt modelId="{051C79C3-154D-4367-9753-FA3B90418D8E}" type="sibTrans" cxnId="{C5E6E82D-42E5-4DAF-9B38-230D54C870D3}">
      <dgm:prSet/>
      <dgm:spPr/>
      <dgm:t>
        <a:bodyPr/>
        <a:lstStyle/>
        <a:p>
          <a:endParaRPr lang="en-US"/>
        </a:p>
      </dgm:t>
    </dgm:pt>
    <dgm:pt modelId="{B72483A8-6D2D-4003-92EC-7CC88E905A6F}" type="pres">
      <dgm:prSet presAssocID="{785A307F-3C69-4554-AF89-5575E82D2570}" presName="Name0" presStyleCnt="0">
        <dgm:presLayoutVars>
          <dgm:dir/>
          <dgm:resizeHandles val="exact"/>
        </dgm:presLayoutVars>
      </dgm:prSet>
      <dgm:spPr/>
      <dgm:t>
        <a:bodyPr/>
        <a:lstStyle/>
        <a:p>
          <a:endParaRPr lang="en-US"/>
        </a:p>
      </dgm:t>
    </dgm:pt>
    <dgm:pt modelId="{AECCCC8B-134F-4608-A55E-6661E3C0E543}" type="pres">
      <dgm:prSet presAssocID="{85C5638E-0D71-48D9-B4E7-91708F46DB50}" presName="node" presStyleLbl="node1" presStyleIdx="0" presStyleCnt="6">
        <dgm:presLayoutVars>
          <dgm:bulletEnabled val="1"/>
        </dgm:presLayoutVars>
      </dgm:prSet>
      <dgm:spPr/>
      <dgm:t>
        <a:bodyPr/>
        <a:lstStyle/>
        <a:p>
          <a:endParaRPr lang="en-US"/>
        </a:p>
      </dgm:t>
    </dgm:pt>
    <dgm:pt modelId="{EA2458B7-04CA-447C-8C52-1F0A8B7FC27E}" type="pres">
      <dgm:prSet presAssocID="{9A32A493-64A7-42D6-B853-8095DF1734D6}" presName="sibTrans" presStyleLbl="sibTrans1D1" presStyleIdx="0" presStyleCnt="5"/>
      <dgm:spPr/>
      <dgm:t>
        <a:bodyPr/>
        <a:lstStyle/>
        <a:p>
          <a:endParaRPr lang="en-US"/>
        </a:p>
      </dgm:t>
    </dgm:pt>
    <dgm:pt modelId="{2F861050-8161-47AE-8E69-C68D9155F085}" type="pres">
      <dgm:prSet presAssocID="{9A32A493-64A7-42D6-B853-8095DF1734D6}" presName="connectorText" presStyleLbl="sibTrans1D1" presStyleIdx="0" presStyleCnt="5"/>
      <dgm:spPr/>
      <dgm:t>
        <a:bodyPr/>
        <a:lstStyle/>
        <a:p>
          <a:endParaRPr lang="en-US"/>
        </a:p>
      </dgm:t>
    </dgm:pt>
    <dgm:pt modelId="{3985CC43-3A45-4E11-B7D1-B169D275E2A6}" type="pres">
      <dgm:prSet presAssocID="{882C27B5-779F-4D6E-BD1A-8FE48C233F71}" presName="node" presStyleLbl="node1" presStyleIdx="1" presStyleCnt="6">
        <dgm:presLayoutVars>
          <dgm:bulletEnabled val="1"/>
        </dgm:presLayoutVars>
      </dgm:prSet>
      <dgm:spPr/>
      <dgm:t>
        <a:bodyPr/>
        <a:lstStyle/>
        <a:p>
          <a:endParaRPr lang="en-US"/>
        </a:p>
      </dgm:t>
    </dgm:pt>
    <dgm:pt modelId="{578785AE-FE36-4BF6-8681-62FB202B5917}" type="pres">
      <dgm:prSet presAssocID="{A71FF084-4643-4944-B323-4A6B28748B4B}" presName="sibTrans" presStyleLbl="sibTrans1D1" presStyleIdx="1" presStyleCnt="5"/>
      <dgm:spPr/>
      <dgm:t>
        <a:bodyPr/>
        <a:lstStyle/>
        <a:p>
          <a:endParaRPr lang="en-US"/>
        </a:p>
      </dgm:t>
    </dgm:pt>
    <dgm:pt modelId="{E0A41BC0-D053-4881-8A01-D4D335C6D9C7}" type="pres">
      <dgm:prSet presAssocID="{A71FF084-4643-4944-B323-4A6B28748B4B}" presName="connectorText" presStyleLbl="sibTrans1D1" presStyleIdx="1" presStyleCnt="5"/>
      <dgm:spPr/>
      <dgm:t>
        <a:bodyPr/>
        <a:lstStyle/>
        <a:p>
          <a:endParaRPr lang="en-US"/>
        </a:p>
      </dgm:t>
    </dgm:pt>
    <dgm:pt modelId="{21287C8D-4145-4129-A387-2C0449EB8AE2}" type="pres">
      <dgm:prSet presAssocID="{F78DFBC2-9A99-4B36-AC3D-2F2702FDAC03}" presName="node" presStyleLbl="node1" presStyleIdx="2" presStyleCnt="6">
        <dgm:presLayoutVars>
          <dgm:bulletEnabled val="1"/>
        </dgm:presLayoutVars>
      </dgm:prSet>
      <dgm:spPr/>
      <dgm:t>
        <a:bodyPr/>
        <a:lstStyle/>
        <a:p>
          <a:endParaRPr lang="en-US"/>
        </a:p>
      </dgm:t>
    </dgm:pt>
    <dgm:pt modelId="{C10D7A6B-F943-4C71-B008-2B6D7D8D8FF9}" type="pres">
      <dgm:prSet presAssocID="{F0AC186F-07BB-407B-9336-F02EE84D5C4A}" presName="sibTrans" presStyleLbl="sibTrans1D1" presStyleIdx="2" presStyleCnt="5"/>
      <dgm:spPr/>
      <dgm:t>
        <a:bodyPr/>
        <a:lstStyle/>
        <a:p>
          <a:endParaRPr lang="en-US"/>
        </a:p>
      </dgm:t>
    </dgm:pt>
    <dgm:pt modelId="{4B332C5A-C177-46E4-AF06-C36D0E70BCC8}" type="pres">
      <dgm:prSet presAssocID="{F0AC186F-07BB-407B-9336-F02EE84D5C4A}" presName="connectorText" presStyleLbl="sibTrans1D1" presStyleIdx="2" presStyleCnt="5"/>
      <dgm:spPr/>
      <dgm:t>
        <a:bodyPr/>
        <a:lstStyle/>
        <a:p>
          <a:endParaRPr lang="en-US"/>
        </a:p>
      </dgm:t>
    </dgm:pt>
    <dgm:pt modelId="{02F532E1-4043-46E4-A4A5-B9D2A2F62F52}" type="pres">
      <dgm:prSet presAssocID="{8FBCE00C-AFB0-4195-BADE-2EBDF4376F6F}" presName="node" presStyleLbl="node1" presStyleIdx="3" presStyleCnt="6">
        <dgm:presLayoutVars>
          <dgm:bulletEnabled val="1"/>
        </dgm:presLayoutVars>
      </dgm:prSet>
      <dgm:spPr/>
      <dgm:t>
        <a:bodyPr/>
        <a:lstStyle/>
        <a:p>
          <a:endParaRPr lang="en-US"/>
        </a:p>
      </dgm:t>
    </dgm:pt>
    <dgm:pt modelId="{FCA558BA-C628-4D76-93F5-0AABC80C82C3}" type="pres">
      <dgm:prSet presAssocID="{018F527D-8CB0-44A1-A9CA-D37E032B7B36}" presName="sibTrans" presStyleLbl="sibTrans1D1" presStyleIdx="3" presStyleCnt="5"/>
      <dgm:spPr/>
      <dgm:t>
        <a:bodyPr/>
        <a:lstStyle/>
        <a:p>
          <a:endParaRPr lang="en-US"/>
        </a:p>
      </dgm:t>
    </dgm:pt>
    <dgm:pt modelId="{B1530E9B-ADB0-4410-956F-FB9B8167A999}" type="pres">
      <dgm:prSet presAssocID="{018F527D-8CB0-44A1-A9CA-D37E032B7B36}" presName="connectorText" presStyleLbl="sibTrans1D1" presStyleIdx="3" presStyleCnt="5"/>
      <dgm:spPr/>
      <dgm:t>
        <a:bodyPr/>
        <a:lstStyle/>
        <a:p>
          <a:endParaRPr lang="en-US"/>
        </a:p>
      </dgm:t>
    </dgm:pt>
    <dgm:pt modelId="{98E40480-A1FE-45F9-A362-677130456698}" type="pres">
      <dgm:prSet presAssocID="{2A94A4B1-F4C7-4E92-8220-12E3D5531727}" presName="node" presStyleLbl="node1" presStyleIdx="4" presStyleCnt="6">
        <dgm:presLayoutVars>
          <dgm:bulletEnabled val="1"/>
        </dgm:presLayoutVars>
      </dgm:prSet>
      <dgm:spPr/>
      <dgm:t>
        <a:bodyPr/>
        <a:lstStyle/>
        <a:p>
          <a:endParaRPr lang="en-US"/>
        </a:p>
      </dgm:t>
    </dgm:pt>
    <dgm:pt modelId="{A21EA235-1116-4E87-BCD7-F84C8B70B8A5}" type="pres">
      <dgm:prSet presAssocID="{20116B66-07EA-4556-B66B-44D56796B2A7}" presName="sibTrans" presStyleLbl="sibTrans1D1" presStyleIdx="4" presStyleCnt="5"/>
      <dgm:spPr/>
      <dgm:t>
        <a:bodyPr/>
        <a:lstStyle/>
        <a:p>
          <a:endParaRPr lang="en-US"/>
        </a:p>
      </dgm:t>
    </dgm:pt>
    <dgm:pt modelId="{2BF31511-A77E-4151-9266-5D5E7DDFB217}" type="pres">
      <dgm:prSet presAssocID="{20116B66-07EA-4556-B66B-44D56796B2A7}" presName="connectorText" presStyleLbl="sibTrans1D1" presStyleIdx="4" presStyleCnt="5"/>
      <dgm:spPr/>
      <dgm:t>
        <a:bodyPr/>
        <a:lstStyle/>
        <a:p>
          <a:endParaRPr lang="en-US"/>
        </a:p>
      </dgm:t>
    </dgm:pt>
    <dgm:pt modelId="{DF0F8085-07C4-4F6D-A176-71A419754626}" type="pres">
      <dgm:prSet presAssocID="{A42FF2A9-85F8-4A31-BB03-1960F46AE301}" presName="node" presStyleLbl="node1" presStyleIdx="5" presStyleCnt="6">
        <dgm:presLayoutVars>
          <dgm:bulletEnabled val="1"/>
        </dgm:presLayoutVars>
      </dgm:prSet>
      <dgm:spPr/>
      <dgm:t>
        <a:bodyPr/>
        <a:lstStyle/>
        <a:p>
          <a:endParaRPr lang="en-US"/>
        </a:p>
      </dgm:t>
    </dgm:pt>
  </dgm:ptLst>
  <dgm:cxnLst>
    <dgm:cxn modelId="{68D4CB59-97BD-4B43-AC81-3E2822123EA5}" type="presOf" srcId="{F78DFBC2-9A99-4B36-AC3D-2F2702FDAC03}" destId="{21287C8D-4145-4129-A387-2C0449EB8AE2}" srcOrd="0" destOrd="0" presId="urn:microsoft.com/office/officeart/2016/7/layout/RepeatingBendingProcessNew"/>
    <dgm:cxn modelId="{C5E6E82D-42E5-4DAF-9B38-230D54C870D3}" srcId="{785A307F-3C69-4554-AF89-5575E82D2570}" destId="{A42FF2A9-85F8-4A31-BB03-1960F46AE301}" srcOrd="5" destOrd="0" parTransId="{3437251D-76A0-4F02-A927-2AF6961E2126}" sibTransId="{051C79C3-154D-4367-9753-FA3B90418D8E}"/>
    <dgm:cxn modelId="{0456032C-EE09-4DFD-A203-E70AAEAA898A}" type="presOf" srcId="{F0AC186F-07BB-407B-9336-F02EE84D5C4A}" destId="{C10D7A6B-F943-4C71-B008-2B6D7D8D8FF9}" srcOrd="0" destOrd="0" presId="urn:microsoft.com/office/officeart/2016/7/layout/RepeatingBendingProcessNew"/>
    <dgm:cxn modelId="{934274CC-F873-43F0-AE96-89AD85E1A1B5}" type="presOf" srcId="{9A32A493-64A7-42D6-B853-8095DF1734D6}" destId="{2F861050-8161-47AE-8E69-C68D9155F085}" srcOrd="1" destOrd="0" presId="urn:microsoft.com/office/officeart/2016/7/layout/RepeatingBendingProcessNew"/>
    <dgm:cxn modelId="{5F8FC5CA-D6A9-4C21-9A70-7E6E6CAE6352}" type="presOf" srcId="{85C5638E-0D71-48D9-B4E7-91708F46DB50}" destId="{AECCCC8B-134F-4608-A55E-6661E3C0E543}" srcOrd="0" destOrd="0" presId="urn:microsoft.com/office/officeart/2016/7/layout/RepeatingBendingProcessNew"/>
    <dgm:cxn modelId="{9A23E230-E1D2-4BC5-A97C-CA94DB3C413A}" srcId="{785A307F-3C69-4554-AF89-5575E82D2570}" destId="{2A94A4B1-F4C7-4E92-8220-12E3D5531727}" srcOrd="4" destOrd="0" parTransId="{4ED0438C-FF29-49DA-B198-ECAF1AD416C3}" sibTransId="{20116B66-07EA-4556-B66B-44D56796B2A7}"/>
    <dgm:cxn modelId="{42BC81DB-4D0A-49BB-A605-5674B7F17D07}" type="presOf" srcId="{882C27B5-779F-4D6E-BD1A-8FE48C233F71}" destId="{3985CC43-3A45-4E11-B7D1-B169D275E2A6}" srcOrd="0" destOrd="0" presId="urn:microsoft.com/office/officeart/2016/7/layout/RepeatingBendingProcessNew"/>
    <dgm:cxn modelId="{3BE032F8-E948-4659-A7AC-22896AFCF36E}" srcId="{785A307F-3C69-4554-AF89-5575E82D2570}" destId="{85C5638E-0D71-48D9-B4E7-91708F46DB50}" srcOrd="0" destOrd="0" parTransId="{AB4B76A5-AD28-4CB3-A1CB-1C00DA043798}" sibTransId="{9A32A493-64A7-42D6-B853-8095DF1734D6}"/>
    <dgm:cxn modelId="{6D6ECDD3-8F13-4121-854B-174CEC93218A}" srcId="{785A307F-3C69-4554-AF89-5575E82D2570}" destId="{8FBCE00C-AFB0-4195-BADE-2EBDF4376F6F}" srcOrd="3" destOrd="0" parTransId="{A2596BDF-127D-4712-9A4E-D256F4D3A1A1}" sibTransId="{018F527D-8CB0-44A1-A9CA-D37E032B7B36}"/>
    <dgm:cxn modelId="{64516664-B061-47DD-8CB7-9A53A008A452}" type="presOf" srcId="{018F527D-8CB0-44A1-A9CA-D37E032B7B36}" destId="{FCA558BA-C628-4D76-93F5-0AABC80C82C3}" srcOrd="0" destOrd="0" presId="urn:microsoft.com/office/officeart/2016/7/layout/RepeatingBendingProcessNew"/>
    <dgm:cxn modelId="{58923B2E-9B80-4E8B-9FF2-9FF782AC42DF}" type="presOf" srcId="{F0AC186F-07BB-407B-9336-F02EE84D5C4A}" destId="{4B332C5A-C177-46E4-AF06-C36D0E70BCC8}" srcOrd="1" destOrd="0" presId="urn:microsoft.com/office/officeart/2016/7/layout/RepeatingBendingProcessNew"/>
    <dgm:cxn modelId="{91A99C03-E932-4B00-87D8-09CEEF136D24}" type="presOf" srcId="{018F527D-8CB0-44A1-A9CA-D37E032B7B36}" destId="{B1530E9B-ADB0-4410-956F-FB9B8167A999}" srcOrd="1" destOrd="0" presId="urn:microsoft.com/office/officeart/2016/7/layout/RepeatingBendingProcessNew"/>
    <dgm:cxn modelId="{EC2043C7-DF82-440D-936C-F7849EDEAB23}" srcId="{785A307F-3C69-4554-AF89-5575E82D2570}" destId="{882C27B5-779F-4D6E-BD1A-8FE48C233F71}" srcOrd="1" destOrd="0" parTransId="{5003EC3F-FFEF-47D9-AD36-FDDC54AA7603}" sibTransId="{A71FF084-4643-4944-B323-4A6B28748B4B}"/>
    <dgm:cxn modelId="{65EC9A47-0FC6-40E0-82EA-B709D4809CD7}" type="presOf" srcId="{9A32A493-64A7-42D6-B853-8095DF1734D6}" destId="{EA2458B7-04CA-447C-8C52-1F0A8B7FC27E}" srcOrd="0" destOrd="0" presId="urn:microsoft.com/office/officeart/2016/7/layout/RepeatingBendingProcessNew"/>
    <dgm:cxn modelId="{4CAB694D-3B56-401F-A321-EA30D9BCF44D}" type="presOf" srcId="{20116B66-07EA-4556-B66B-44D56796B2A7}" destId="{2BF31511-A77E-4151-9266-5D5E7DDFB217}" srcOrd="1" destOrd="0" presId="urn:microsoft.com/office/officeart/2016/7/layout/RepeatingBendingProcessNew"/>
    <dgm:cxn modelId="{D6281521-BEF6-4EA1-8D7A-6FAFC3925A79}" type="presOf" srcId="{A42FF2A9-85F8-4A31-BB03-1960F46AE301}" destId="{DF0F8085-07C4-4F6D-A176-71A419754626}" srcOrd="0" destOrd="0" presId="urn:microsoft.com/office/officeart/2016/7/layout/RepeatingBendingProcessNew"/>
    <dgm:cxn modelId="{A35727CE-5D9C-4EDA-B94B-91F6D3DD1D3F}" type="presOf" srcId="{2A94A4B1-F4C7-4E92-8220-12E3D5531727}" destId="{98E40480-A1FE-45F9-A362-677130456698}" srcOrd="0" destOrd="0" presId="urn:microsoft.com/office/officeart/2016/7/layout/RepeatingBendingProcessNew"/>
    <dgm:cxn modelId="{FA695516-BDA4-486A-B802-8984D48CD62E}" type="presOf" srcId="{A71FF084-4643-4944-B323-4A6B28748B4B}" destId="{E0A41BC0-D053-4881-8A01-D4D335C6D9C7}" srcOrd="1" destOrd="0" presId="urn:microsoft.com/office/officeart/2016/7/layout/RepeatingBendingProcessNew"/>
    <dgm:cxn modelId="{52412576-C4F3-4F37-AB33-7BC7E635C779}" type="presOf" srcId="{20116B66-07EA-4556-B66B-44D56796B2A7}" destId="{A21EA235-1116-4E87-BCD7-F84C8B70B8A5}" srcOrd="0" destOrd="0" presId="urn:microsoft.com/office/officeart/2016/7/layout/RepeatingBendingProcessNew"/>
    <dgm:cxn modelId="{47BD6306-D5B5-4402-A7FC-6ADB0F680CC5}" type="presOf" srcId="{A71FF084-4643-4944-B323-4A6B28748B4B}" destId="{578785AE-FE36-4BF6-8681-62FB202B5917}" srcOrd="0" destOrd="0" presId="urn:microsoft.com/office/officeart/2016/7/layout/RepeatingBendingProcessNew"/>
    <dgm:cxn modelId="{A729609D-D845-4B39-A703-570DDB1EC832}" type="presOf" srcId="{785A307F-3C69-4554-AF89-5575E82D2570}" destId="{B72483A8-6D2D-4003-92EC-7CC88E905A6F}" srcOrd="0" destOrd="0" presId="urn:microsoft.com/office/officeart/2016/7/layout/RepeatingBendingProcessNew"/>
    <dgm:cxn modelId="{1837A2A5-CC25-4830-AFB7-1B521BC456FD}" type="presOf" srcId="{8FBCE00C-AFB0-4195-BADE-2EBDF4376F6F}" destId="{02F532E1-4043-46E4-A4A5-B9D2A2F62F52}" srcOrd="0" destOrd="0" presId="urn:microsoft.com/office/officeart/2016/7/layout/RepeatingBendingProcessNew"/>
    <dgm:cxn modelId="{A5E6C6C1-1BBB-41A9-8CE5-9ED38E894FB4}" srcId="{785A307F-3C69-4554-AF89-5575E82D2570}" destId="{F78DFBC2-9A99-4B36-AC3D-2F2702FDAC03}" srcOrd="2" destOrd="0" parTransId="{4602FAC8-EA0C-4972-A6F1-49F814BF95C1}" sibTransId="{F0AC186F-07BB-407B-9336-F02EE84D5C4A}"/>
    <dgm:cxn modelId="{F1CF9D24-780C-4D68-8BCB-E43C63F478B2}" type="presParOf" srcId="{B72483A8-6D2D-4003-92EC-7CC88E905A6F}" destId="{AECCCC8B-134F-4608-A55E-6661E3C0E543}" srcOrd="0" destOrd="0" presId="urn:microsoft.com/office/officeart/2016/7/layout/RepeatingBendingProcessNew"/>
    <dgm:cxn modelId="{7DF5160E-A7FA-4DCD-A336-346D6ADC2F3C}" type="presParOf" srcId="{B72483A8-6D2D-4003-92EC-7CC88E905A6F}" destId="{EA2458B7-04CA-447C-8C52-1F0A8B7FC27E}" srcOrd="1" destOrd="0" presId="urn:microsoft.com/office/officeart/2016/7/layout/RepeatingBendingProcessNew"/>
    <dgm:cxn modelId="{54F978F8-E66B-4B68-92B5-747B7EE825C7}" type="presParOf" srcId="{EA2458B7-04CA-447C-8C52-1F0A8B7FC27E}" destId="{2F861050-8161-47AE-8E69-C68D9155F085}" srcOrd="0" destOrd="0" presId="urn:microsoft.com/office/officeart/2016/7/layout/RepeatingBendingProcessNew"/>
    <dgm:cxn modelId="{AFB70836-E102-4B10-A98C-F284324EF4D3}" type="presParOf" srcId="{B72483A8-6D2D-4003-92EC-7CC88E905A6F}" destId="{3985CC43-3A45-4E11-B7D1-B169D275E2A6}" srcOrd="2" destOrd="0" presId="urn:microsoft.com/office/officeart/2016/7/layout/RepeatingBendingProcessNew"/>
    <dgm:cxn modelId="{9E4CF536-4905-4712-AF2B-0509D8E3C83B}" type="presParOf" srcId="{B72483A8-6D2D-4003-92EC-7CC88E905A6F}" destId="{578785AE-FE36-4BF6-8681-62FB202B5917}" srcOrd="3" destOrd="0" presId="urn:microsoft.com/office/officeart/2016/7/layout/RepeatingBendingProcessNew"/>
    <dgm:cxn modelId="{1226150C-427C-4ACC-89EE-8C9A1A647F96}" type="presParOf" srcId="{578785AE-FE36-4BF6-8681-62FB202B5917}" destId="{E0A41BC0-D053-4881-8A01-D4D335C6D9C7}" srcOrd="0" destOrd="0" presId="urn:microsoft.com/office/officeart/2016/7/layout/RepeatingBendingProcessNew"/>
    <dgm:cxn modelId="{E683C828-A2EC-4B9B-BBD3-72935D12E656}" type="presParOf" srcId="{B72483A8-6D2D-4003-92EC-7CC88E905A6F}" destId="{21287C8D-4145-4129-A387-2C0449EB8AE2}" srcOrd="4" destOrd="0" presId="urn:microsoft.com/office/officeart/2016/7/layout/RepeatingBendingProcessNew"/>
    <dgm:cxn modelId="{AE9A73CB-7DA6-470F-B1E4-F1DE8B33B735}" type="presParOf" srcId="{B72483A8-6D2D-4003-92EC-7CC88E905A6F}" destId="{C10D7A6B-F943-4C71-B008-2B6D7D8D8FF9}" srcOrd="5" destOrd="0" presId="urn:microsoft.com/office/officeart/2016/7/layout/RepeatingBendingProcessNew"/>
    <dgm:cxn modelId="{2984BE6C-AB14-4F9C-8ACF-E01689E6E94D}" type="presParOf" srcId="{C10D7A6B-F943-4C71-B008-2B6D7D8D8FF9}" destId="{4B332C5A-C177-46E4-AF06-C36D0E70BCC8}" srcOrd="0" destOrd="0" presId="urn:microsoft.com/office/officeart/2016/7/layout/RepeatingBendingProcessNew"/>
    <dgm:cxn modelId="{A1EE3EA7-4208-47D5-85C3-7A9E96FD7456}" type="presParOf" srcId="{B72483A8-6D2D-4003-92EC-7CC88E905A6F}" destId="{02F532E1-4043-46E4-A4A5-B9D2A2F62F52}" srcOrd="6" destOrd="0" presId="urn:microsoft.com/office/officeart/2016/7/layout/RepeatingBendingProcessNew"/>
    <dgm:cxn modelId="{94B6ED64-CEF8-4333-B6F9-F87460765900}" type="presParOf" srcId="{B72483A8-6D2D-4003-92EC-7CC88E905A6F}" destId="{FCA558BA-C628-4D76-93F5-0AABC80C82C3}" srcOrd="7" destOrd="0" presId="urn:microsoft.com/office/officeart/2016/7/layout/RepeatingBendingProcessNew"/>
    <dgm:cxn modelId="{6735EA34-1843-4A8E-90C7-FA4679865A2B}" type="presParOf" srcId="{FCA558BA-C628-4D76-93F5-0AABC80C82C3}" destId="{B1530E9B-ADB0-4410-956F-FB9B8167A999}" srcOrd="0" destOrd="0" presId="urn:microsoft.com/office/officeart/2016/7/layout/RepeatingBendingProcessNew"/>
    <dgm:cxn modelId="{11F75877-2A7A-449E-A883-F206D70456A8}" type="presParOf" srcId="{B72483A8-6D2D-4003-92EC-7CC88E905A6F}" destId="{98E40480-A1FE-45F9-A362-677130456698}" srcOrd="8" destOrd="0" presId="urn:microsoft.com/office/officeart/2016/7/layout/RepeatingBendingProcessNew"/>
    <dgm:cxn modelId="{93415E3C-D835-40DD-8540-4C40765304A9}" type="presParOf" srcId="{B72483A8-6D2D-4003-92EC-7CC88E905A6F}" destId="{A21EA235-1116-4E87-BCD7-F84C8B70B8A5}" srcOrd="9" destOrd="0" presId="urn:microsoft.com/office/officeart/2016/7/layout/RepeatingBendingProcessNew"/>
    <dgm:cxn modelId="{F0485B51-9891-4C90-B78C-963442D7688A}" type="presParOf" srcId="{A21EA235-1116-4E87-BCD7-F84C8B70B8A5}" destId="{2BF31511-A77E-4151-9266-5D5E7DDFB217}" srcOrd="0" destOrd="0" presId="urn:microsoft.com/office/officeart/2016/7/layout/RepeatingBendingProcessNew"/>
    <dgm:cxn modelId="{1C0E0EBA-EAD0-48FB-925A-D6F38F816E85}" type="presParOf" srcId="{B72483A8-6D2D-4003-92EC-7CC88E905A6F}" destId="{DF0F8085-07C4-4F6D-A176-71A419754626}"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CE4FD-7FA4-4C15-B334-97CDB433EA80}">
      <dsp:nvSpPr>
        <dsp:cNvPr id="0" name=""/>
        <dsp:cNvSpPr/>
      </dsp:nvSpPr>
      <dsp:spPr>
        <a:xfrm>
          <a:off x="0" y="4738"/>
          <a:ext cx="10515600" cy="6772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BBFE7B-8D61-4666-B9D0-F13E5D31E953}">
      <dsp:nvSpPr>
        <dsp:cNvPr id="0" name=""/>
        <dsp:cNvSpPr/>
      </dsp:nvSpPr>
      <dsp:spPr>
        <a:xfrm>
          <a:off x="204860" y="157114"/>
          <a:ext cx="372838" cy="37247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918F92-DA20-417B-BD15-10EA13582503}">
      <dsp:nvSpPr>
        <dsp:cNvPr id="0" name=""/>
        <dsp:cNvSpPr/>
      </dsp:nvSpPr>
      <dsp:spPr>
        <a:xfrm>
          <a:off x="782560" y="4738"/>
          <a:ext cx="9662731" cy="804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112" tIns="85112" rIns="85112" bIns="85112" numCol="1" spcCol="1270" anchor="ctr" anchorCtr="0">
          <a:noAutofit/>
        </a:bodyPr>
        <a:lstStyle/>
        <a:p>
          <a:pPr lvl="0" algn="l" defTabSz="622300">
            <a:lnSpc>
              <a:spcPct val="90000"/>
            </a:lnSpc>
            <a:spcBef>
              <a:spcPct val="0"/>
            </a:spcBef>
            <a:spcAft>
              <a:spcPct val="35000"/>
            </a:spcAft>
          </a:pPr>
          <a:r>
            <a:rPr lang="en-US" sz="1400" kern="1200"/>
            <a:t>The Employee Management System is a comprehensive software solution designed to streamline and automate various aspects of employee management within an organization. This report presents an in-depth analysis of the development, implementation, and functionality of the Employee Management System.</a:t>
          </a:r>
        </a:p>
      </dsp:txBody>
      <dsp:txXfrm>
        <a:off x="782560" y="4738"/>
        <a:ext cx="9662731" cy="804206"/>
      </dsp:txXfrm>
    </dsp:sp>
    <dsp:sp modelId="{C326B4C5-68EE-4582-BB9E-8BE17749E049}">
      <dsp:nvSpPr>
        <dsp:cNvPr id="0" name=""/>
        <dsp:cNvSpPr/>
      </dsp:nvSpPr>
      <dsp:spPr>
        <a:xfrm>
          <a:off x="0" y="1009996"/>
          <a:ext cx="10515600" cy="6772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49BFDF-29A2-4F59-B188-F1679481731C}">
      <dsp:nvSpPr>
        <dsp:cNvPr id="0" name=""/>
        <dsp:cNvSpPr/>
      </dsp:nvSpPr>
      <dsp:spPr>
        <a:xfrm>
          <a:off x="204860" y="1162372"/>
          <a:ext cx="372838" cy="37247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20B9C0-1C68-4A4E-9D0D-FC2F2B50F8A9}">
      <dsp:nvSpPr>
        <dsp:cNvPr id="0" name=""/>
        <dsp:cNvSpPr/>
      </dsp:nvSpPr>
      <dsp:spPr>
        <a:xfrm>
          <a:off x="782560" y="1009996"/>
          <a:ext cx="9662731" cy="804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112" tIns="85112" rIns="85112" bIns="85112" numCol="1" spcCol="1270" anchor="ctr" anchorCtr="0">
          <a:noAutofit/>
        </a:bodyPr>
        <a:lstStyle/>
        <a:p>
          <a:pPr lvl="0" algn="l" defTabSz="622300">
            <a:lnSpc>
              <a:spcPct val="90000"/>
            </a:lnSpc>
            <a:spcBef>
              <a:spcPct val="0"/>
            </a:spcBef>
            <a:spcAft>
              <a:spcPct val="35000"/>
            </a:spcAft>
          </a:pPr>
          <a:r>
            <a:rPr lang="en-US" sz="1400" kern="1200" dirty="0"/>
            <a:t>The primary objective of the system is to provide a centralized platform that enables efficient management of employee data, simplifies administrative tasks, and enhances communication between employees and management. The system incorporates modules for employee information management, attendance tracking, leave management, performance evaluation, and payroll processing.</a:t>
          </a:r>
        </a:p>
      </dsp:txBody>
      <dsp:txXfrm>
        <a:off x="782560" y="1009996"/>
        <a:ext cx="9662731" cy="804206"/>
      </dsp:txXfrm>
    </dsp:sp>
    <dsp:sp modelId="{4F2CEE59-D94E-4B5F-8338-56DE9F9A486A}">
      <dsp:nvSpPr>
        <dsp:cNvPr id="0" name=""/>
        <dsp:cNvSpPr/>
      </dsp:nvSpPr>
      <dsp:spPr>
        <a:xfrm>
          <a:off x="0" y="2015254"/>
          <a:ext cx="10515600" cy="6772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742F3-7ECD-4BD0-9A16-A672ACDB2759}">
      <dsp:nvSpPr>
        <dsp:cNvPr id="0" name=""/>
        <dsp:cNvSpPr/>
      </dsp:nvSpPr>
      <dsp:spPr>
        <a:xfrm>
          <a:off x="204860" y="2167630"/>
          <a:ext cx="372838" cy="37247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36B80B-2C6B-41C0-BCBC-F23D1B0642CE}">
      <dsp:nvSpPr>
        <dsp:cNvPr id="0" name=""/>
        <dsp:cNvSpPr/>
      </dsp:nvSpPr>
      <dsp:spPr>
        <a:xfrm>
          <a:off x="782560" y="2015254"/>
          <a:ext cx="9662731" cy="804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112" tIns="85112" rIns="85112" bIns="85112" numCol="1" spcCol="1270" anchor="ctr" anchorCtr="0">
          <a:noAutofit/>
        </a:bodyPr>
        <a:lstStyle/>
        <a:p>
          <a:pPr lvl="0" algn="l" defTabSz="622300">
            <a:lnSpc>
              <a:spcPct val="90000"/>
            </a:lnSpc>
            <a:spcBef>
              <a:spcPct val="0"/>
            </a:spcBef>
            <a:spcAft>
              <a:spcPct val="35000"/>
            </a:spcAft>
          </a:pPr>
          <a:r>
            <a:rPr lang="en-US" sz="1400" kern="1200"/>
            <a:t>Through the utilization of modern technologies and database management systems, the Employee Management System offers a user-friendly interface for administrators, supervisors, and employees to access and manage their respective functionalities. The system aims to enhance organizational efficiency, reduce manual paperwork, minimize errors, and facilitate effective decision-making processes.</a:t>
          </a:r>
        </a:p>
      </dsp:txBody>
      <dsp:txXfrm>
        <a:off x="782560" y="2015254"/>
        <a:ext cx="9662731" cy="804206"/>
      </dsp:txXfrm>
    </dsp:sp>
    <dsp:sp modelId="{4E8B24FD-EC11-4CCE-A7E1-394F903E0CC5}">
      <dsp:nvSpPr>
        <dsp:cNvPr id="0" name=""/>
        <dsp:cNvSpPr/>
      </dsp:nvSpPr>
      <dsp:spPr>
        <a:xfrm>
          <a:off x="0" y="3020512"/>
          <a:ext cx="10515600" cy="6772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EF2CDE-3D62-4536-854F-E91AE2FCFE7A}">
      <dsp:nvSpPr>
        <dsp:cNvPr id="0" name=""/>
        <dsp:cNvSpPr/>
      </dsp:nvSpPr>
      <dsp:spPr>
        <a:xfrm>
          <a:off x="204860" y="3172888"/>
          <a:ext cx="372838" cy="372474"/>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F51595-518B-4A18-8523-167D8F4DBBD8}">
      <dsp:nvSpPr>
        <dsp:cNvPr id="0" name=""/>
        <dsp:cNvSpPr/>
      </dsp:nvSpPr>
      <dsp:spPr>
        <a:xfrm>
          <a:off x="782560" y="3020512"/>
          <a:ext cx="9662731" cy="804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112" tIns="85112" rIns="85112" bIns="85112" numCol="1" spcCol="1270" anchor="ctr" anchorCtr="0">
          <a:noAutofit/>
        </a:bodyPr>
        <a:lstStyle/>
        <a:p>
          <a:pPr lvl="0" algn="l" defTabSz="622300">
            <a:lnSpc>
              <a:spcPct val="90000"/>
            </a:lnSpc>
            <a:spcBef>
              <a:spcPct val="0"/>
            </a:spcBef>
            <a:spcAft>
              <a:spcPct val="35000"/>
            </a:spcAft>
          </a:pPr>
          <a:r>
            <a:rPr lang="en-US" sz="1400" kern="1200" dirty="0"/>
            <a:t>This report highlights the key features and modules of the Employee Management System, including user authentication, data security, data visualization, and reporting capabilities. It further discusses the software development lifecycle, implementation strategies, and challenges encountered during the deployment process.</a:t>
          </a:r>
        </a:p>
      </dsp:txBody>
      <dsp:txXfrm>
        <a:off x="782560" y="3020512"/>
        <a:ext cx="9662731" cy="804206"/>
      </dsp:txXfrm>
    </dsp:sp>
    <dsp:sp modelId="{32E430CE-F8F7-4635-879D-1A77ABEA38BB}">
      <dsp:nvSpPr>
        <dsp:cNvPr id="0" name=""/>
        <dsp:cNvSpPr/>
      </dsp:nvSpPr>
      <dsp:spPr>
        <a:xfrm>
          <a:off x="0" y="4025770"/>
          <a:ext cx="10515600" cy="6772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A62FB8-D65B-47BB-B514-2F734F165ECB}">
      <dsp:nvSpPr>
        <dsp:cNvPr id="0" name=""/>
        <dsp:cNvSpPr/>
      </dsp:nvSpPr>
      <dsp:spPr>
        <a:xfrm>
          <a:off x="204860" y="4178146"/>
          <a:ext cx="372838" cy="372474"/>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BF67FB-D9D6-4C10-A29F-DE89F949E02D}">
      <dsp:nvSpPr>
        <dsp:cNvPr id="0" name=""/>
        <dsp:cNvSpPr/>
      </dsp:nvSpPr>
      <dsp:spPr>
        <a:xfrm>
          <a:off x="782560" y="4025770"/>
          <a:ext cx="9662731" cy="804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112" tIns="85112" rIns="85112" bIns="85112" numCol="1" spcCol="1270" anchor="ctr" anchorCtr="0">
          <a:noAutofit/>
        </a:bodyPr>
        <a:lstStyle/>
        <a:p>
          <a:pPr lvl="0" algn="l" defTabSz="622300">
            <a:lnSpc>
              <a:spcPct val="90000"/>
            </a:lnSpc>
            <a:spcBef>
              <a:spcPct val="0"/>
            </a:spcBef>
            <a:spcAft>
              <a:spcPct val="35000"/>
            </a:spcAft>
          </a:pPr>
          <a:r>
            <a:rPr lang="en-US" sz="1400" kern="1200"/>
            <a:t>The findings of this report demonstrate the significant benefits and improvements achieved through the adoption of the Employee Management System, such as increased productivity, streamlined HR processes, enhanced employee satisfaction, and improved data accuracy. Additionally, recommendations for further system enhancements and future scalability are provided to support the system's continued success and adaptability in a dynamic organizational environment.</a:t>
          </a:r>
        </a:p>
      </dsp:txBody>
      <dsp:txXfrm>
        <a:off x="782560" y="4025770"/>
        <a:ext cx="9662731" cy="804206"/>
      </dsp:txXfrm>
    </dsp:sp>
    <dsp:sp modelId="{41F97FB5-8E60-41D9-A73E-583187F33F91}">
      <dsp:nvSpPr>
        <dsp:cNvPr id="0" name=""/>
        <dsp:cNvSpPr/>
      </dsp:nvSpPr>
      <dsp:spPr>
        <a:xfrm>
          <a:off x="0" y="5031028"/>
          <a:ext cx="10515600" cy="6772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F374D3-2030-4B4D-B76E-0D3D58C65804}">
      <dsp:nvSpPr>
        <dsp:cNvPr id="0" name=""/>
        <dsp:cNvSpPr/>
      </dsp:nvSpPr>
      <dsp:spPr>
        <a:xfrm>
          <a:off x="204860" y="5183404"/>
          <a:ext cx="372838" cy="372474"/>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FDEC3C-FF8F-4DE1-B43E-E8A884DB80E2}">
      <dsp:nvSpPr>
        <dsp:cNvPr id="0" name=""/>
        <dsp:cNvSpPr/>
      </dsp:nvSpPr>
      <dsp:spPr>
        <a:xfrm>
          <a:off x="782560" y="5031028"/>
          <a:ext cx="9662731" cy="804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112" tIns="85112" rIns="85112" bIns="85112" numCol="1" spcCol="1270" anchor="ctr" anchorCtr="0">
          <a:noAutofit/>
        </a:bodyPr>
        <a:lstStyle/>
        <a:p>
          <a:pPr lvl="0" algn="l" defTabSz="622300">
            <a:lnSpc>
              <a:spcPct val="90000"/>
            </a:lnSpc>
            <a:spcBef>
              <a:spcPct val="0"/>
            </a:spcBef>
            <a:spcAft>
              <a:spcPct val="35000"/>
            </a:spcAft>
          </a:pPr>
          <a:r>
            <a:rPr lang="en-US" sz="1400" kern="1200" dirty="0"/>
            <a:t>Overall, the Employee Management System serves as a valuable tool for organizations to effectively manage their workforce, optimize HR operations, and foster a productive and harmonious work environment.</a:t>
          </a:r>
        </a:p>
      </dsp:txBody>
      <dsp:txXfrm>
        <a:off x="782560" y="5031028"/>
        <a:ext cx="9662731" cy="804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7/9/2023</a:t>
            </a:fld>
            <a:endParaRPr lang="en-US" dirty="0"/>
          </a:p>
        </p:txBody>
      </p:sp>
      <p:sp>
        <p:nvSpPr>
          <p:cNvPr id="4" name="Footer Placeholder 3">
            <a:extLst>
              <a:ext uri="{FF2B5EF4-FFF2-40B4-BE49-F238E27FC236}">
                <a16:creationId xmlns:a16="http://schemas.microsoft.com/office/drawing/2014/main" xmlns=""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7/9/2023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528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376286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2261939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22</a:t>
            </a:fld>
            <a:endParaRPr lang="en-US" dirty="0"/>
          </a:p>
        </p:txBody>
      </p:sp>
    </p:spTree>
    <p:extLst>
      <p:ext uri="{BB962C8B-B14F-4D97-AF65-F5344CB8AC3E}">
        <p14:creationId xmlns:p14="http://schemas.microsoft.com/office/powerpoint/2010/main" val="226386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xmlns=""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8B91F7B-C4AF-4FC6-A6BE-657DEF6D5358}"/>
              </a:ext>
            </a:extLst>
          </p:cNvPr>
          <p:cNvSpPr>
            <a:spLocks noGrp="1"/>
          </p:cNvSpPr>
          <p:nvPr>
            <p:ph type="dt" sz="half" idx="10"/>
          </p:nvPr>
        </p:nvSpPr>
        <p:spPr/>
        <p:txBody>
          <a:bodyPr/>
          <a:lstStyle/>
          <a:p>
            <a:fld id="{8DA08ED5-AEFE-4443-9040-726EF6690995}" type="datetime1">
              <a:rPr lang="en-US" smtClean="0"/>
              <a:t>7/9/2023</a:t>
            </a:fld>
            <a:endParaRPr lang="en-US" dirty="0"/>
          </a:p>
        </p:txBody>
      </p:sp>
      <p:sp>
        <p:nvSpPr>
          <p:cNvPr id="5" name="Footer Placeholder 4">
            <a:extLst>
              <a:ext uri="{FF2B5EF4-FFF2-40B4-BE49-F238E27FC236}">
                <a16:creationId xmlns:a16="http://schemas.microsoft.com/office/drawing/2014/main" xmlns=""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Pictures with caption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8D44B7CE-2038-4CCA-AA8A-D03DE5FD956E}"/>
              </a:ext>
            </a:extLst>
          </p:cNvPr>
          <p:cNvSpPr>
            <a:spLocks noGrp="1"/>
          </p:cNvSpPr>
          <p:nvPr>
            <p:ph type="pic" idx="1"/>
          </p:nvPr>
        </p:nvSpPr>
        <p:spPr>
          <a:xfrm>
            <a:off x="0" y="0"/>
            <a:ext cx="12192000" cy="6857999"/>
          </a:xfrm>
        </p:spPr>
        <p:txBody>
          <a:bodyPr>
            <a:normAutofit/>
          </a:bodyPr>
          <a:lstStyle>
            <a:lvl1pPr marL="0" indent="0" algn="ctr">
              <a:buNone/>
              <a:defRPr sz="2000">
                <a:solidFill>
                  <a:schemeClr val="bg2">
                    <a:lumMod val="20000"/>
                    <a:lumOff val="8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1" name="Oval 10">
            <a:extLst>
              <a:ext uri="{FF2B5EF4-FFF2-40B4-BE49-F238E27FC236}">
                <a16:creationId xmlns:a16="http://schemas.microsoft.com/office/drawing/2014/main" xmlns=""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690E0AA-5363-4861-AB6B-0E4D34D74B92}"/>
              </a:ext>
            </a:extLst>
          </p:cNvPr>
          <p:cNvSpPr>
            <a:spLocks noGrp="1"/>
          </p:cNvSpPr>
          <p:nvPr>
            <p:ph type="title"/>
          </p:nvPr>
        </p:nvSpPr>
        <p:spPr>
          <a:xfrm>
            <a:off x="839788" y="417362"/>
            <a:ext cx="3932237" cy="1302111"/>
          </a:xfrm>
        </p:spPr>
        <p:txBody>
          <a:bodyPr anchor="t" anchorCtr="0"/>
          <a:lstStyle>
            <a:lvl1pPr>
              <a:defRPr sz="3200"/>
            </a:lvl1pPr>
          </a:lstStyle>
          <a:p>
            <a:r>
              <a:rPr lang="en-US" noProof="0"/>
              <a:t>Click to edit Master title style</a:t>
            </a:r>
          </a:p>
        </p:txBody>
      </p:sp>
      <p:sp>
        <p:nvSpPr>
          <p:cNvPr id="4" name="Text Placeholder 3">
            <a:extLst>
              <a:ext uri="{FF2B5EF4-FFF2-40B4-BE49-F238E27FC236}">
                <a16:creationId xmlns:a16="http://schemas.microsoft.com/office/drawing/2014/main" xmlns="" id="{EA79774D-36EB-4201-B1AC-922DD2E06640}"/>
              </a:ext>
            </a:extLst>
          </p:cNvPr>
          <p:cNvSpPr>
            <a:spLocks noGrp="1"/>
          </p:cNvSpPr>
          <p:nvPr>
            <p:ph type="body" sz="half" idx="2"/>
          </p:nvPr>
        </p:nvSpPr>
        <p:spPr>
          <a:xfrm>
            <a:off x="1552419" y="188780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AD1E234-1CB2-41A0-B40D-7E7F160CBA11}"/>
              </a:ext>
            </a:extLst>
          </p:cNvPr>
          <p:cNvSpPr>
            <a:spLocks noGrp="1"/>
          </p:cNvSpPr>
          <p:nvPr>
            <p:ph type="dt" sz="half" idx="10"/>
          </p:nvPr>
        </p:nvSpPr>
        <p:spPr/>
        <p:txBody>
          <a:bodyPr/>
          <a:lstStyle/>
          <a:p>
            <a:fld id="{8C6D634D-0427-413D-A0D0-098959D06FEF}" type="datetime1">
              <a:rPr lang="en-US" smtClean="0"/>
              <a:t>7/9/2023</a:t>
            </a:fld>
            <a:endParaRPr lang="en-US" dirty="0"/>
          </a:p>
        </p:txBody>
      </p:sp>
      <p:sp>
        <p:nvSpPr>
          <p:cNvPr id="6" name="Footer Placeholder 5">
            <a:extLst>
              <a:ext uri="{FF2B5EF4-FFF2-40B4-BE49-F238E27FC236}">
                <a16:creationId xmlns:a16="http://schemas.microsoft.com/office/drawing/2014/main" xmlns=""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12" name="Picture Placeholder 28">
            <a:extLst>
              <a:ext uri="{FF2B5EF4-FFF2-40B4-BE49-F238E27FC236}">
                <a16:creationId xmlns:a16="http://schemas.microsoft.com/office/drawing/2014/main" xmlns="" id="{2EB2F967-97B6-4CA8-B3E7-5FF7CA2BDD8C}"/>
              </a:ext>
            </a:extLst>
          </p:cNvPr>
          <p:cNvSpPr>
            <a:spLocks noGrp="1"/>
          </p:cNvSpPr>
          <p:nvPr>
            <p:ph type="pic" sz="quarter" idx="19"/>
          </p:nvPr>
        </p:nvSpPr>
        <p:spPr>
          <a:xfrm>
            <a:off x="844273" y="1883115"/>
            <a:ext cx="576000" cy="576000"/>
          </a:xfrm>
        </p:spPr>
        <p:txBody>
          <a:bodyPr>
            <a:normAutofit/>
          </a:bodyPr>
          <a:lstStyle>
            <a:lvl1pPr marL="0" indent="0" algn="ctr">
              <a:buNone/>
              <a:defRPr sz="400"/>
            </a:lvl1pPr>
          </a:lstStyle>
          <a:p>
            <a:r>
              <a:rPr lang="en-US"/>
              <a:t>Click icon to add picture</a:t>
            </a:r>
            <a:endParaRPr lang="en-US" dirty="0"/>
          </a:p>
        </p:txBody>
      </p:sp>
      <p:sp>
        <p:nvSpPr>
          <p:cNvPr id="13" name="Picture Placeholder 28">
            <a:extLst>
              <a:ext uri="{FF2B5EF4-FFF2-40B4-BE49-F238E27FC236}">
                <a16:creationId xmlns:a16="http://schemas.microsoft.com/office/drawing/2014/main" xmlns="" id="{5E78E133-FE09-456A-8463-9EFAC6ADE26B}"/>
              </a:ext>
            </a:extLst>
          </p:cNvPr>
          <p:cNvSpPr>
            <a:spLocks noGrp="1"/>
          </p:cNvSpPr>
          <p:nvPr>
            <p:ph type="pic" sz="quarter" idx="22"/>
          </p:nvPr>
        </p:nvSpPr>
        <p:spPr>
          <a:xfrm>
            <a:off x="844273" y="3573118"/>
            <a:ext cx="576000" cy="576000"/>
          </a:xfrm>
        </p:spPr>
        <p:txBody>
          <a:bodyPr>
            <a:normAutofit/>
          </a:bodyPr>
          <a:lstStyle>
            <a:lvl1pPr marL="0" indent="0" algn="ctr">
              <a:buNone/>
              <a:defRPr sz="400"/>
            </a:lvl1pPr>
          </a:lstStyle>
          <a:p>
            <a:r>
              <a:rPr lang="en-US"/>
              <a:t>Click icon to add picture</a:t>
            </a:r>
            <a:endParaRPr lang="en-US" dirty="0"/>
          </a:p>
        </p:txBody>
      </p:sp>
      <p:sp>
        <p:nvSpPr>
          <p:cNvPr id="14" name="Text Placeholder 3">
            <a:extLst>
              <a:ext uri="{FF2B5EF4-FFF2-40B4-BE49-F238E27FC236}">
                <a16:creationId xmlns:a16="http://schemas.microsoft.com/office/drawing/2014/main" xmlns="" id="{7F0C3496-EA4B-43E5-9704-968F80A8552C}"/>
              </a:ext>
            </a:extLst>
          </p:cNvPr>
          <p:cNvSpPr>
            <a:spLocks noGrp="1"/>
          </p:cNvSpPr>
          <p:nvPr>
            <p:ph type="body" sz="half" idx="23"/>
          </p:nvPr>
        </p:nvSpPr>
        <p:spPr>
          <a:xfrm>
            <a:off x="1552418" y="357546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5" name="Picture Placeholder 28">
            <a:extLst>
              <a:ext uri="{FF2B5EF4-FFF2-40B4-BE49-F238E27FC236}">
                <a16:creationId xmlns:a16="http://schemas.microsoft.com/office/drawing/2014/main" xmlns="" id="{13414E14-9FEB-40F8-AE6E-319637A8F1CB}"/>
              </a:ext>
            </a:extLst>
          </p:cNvPr>
          <p:cNvSpPr>
            <a:spLocks noGrp="1"/>
          </p:cNvSpPr>
          <p:nvPr>
            <p:ph type="pic" sz="quarter" idx="24"/>
          </p:nvPr>
        </p:nvSpPr>
        <p:spPr>
          <a:xfrm>
            <a:off x="844273" y="5263121"/>
            <a:ext cx="576000" cy="576000"/>
          </a:xfrm>
        </p:spPr>
        <p:txBody>
          <a:bodyPr>
            <a:normAutofit/>
          </a:bodyPr>
          <a:lstStyle>
            <a:lvl1pPr marL="0" indent="0" algn="ctr">
              <a:buNone/>
              <a:defRPr sz="400"/>
            </a:lvl1pPr>
          </a:lstStyle>
          <a:p>
            <a:r>
              <a:rPr lang="en-US"/>
              <a:t>Click icon to add picture</a:t>
            </a:r>
            <a:endParaRPr lang="en-US" dirty="0"/>
          </a:p>
        </p:txBody>
      </p:sp>
      <p:sp>
        <p:nvSpPr>
          <p:cNvPr id="16" name="Text Placeholder 3">
            <a:extLst>
              <a:ext uri="{FF2B5EF4-FFF2-40B4-BE49-F238E27FC236}">
                <a16:creationId xmlns:a16="http://schemas.microsoft.com/office/drawing/2014/main" xmlns="" id="{8EC97C88-8B4C-4665-845B-95CE8F237779}"/>
              </a:ext>
            </a:extLst>
          </p:cNvPr>
          <p:cNvSpPr>
            <a:spLocks noGrp="1"/>
          </p:cNvSpPr>
          <p:nvPr>
            <p:ph type="body" sz="half" idx="25"/>
          </p:nvPr>
        </p:nvSpPr>
        <p:spPr>
          <a:xfrm>
            <a:off x="1552418" y="5263122"/>
            <a:ext cx="4057961" cy="775728"/>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4806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xmlns="" id="{017EFDE0-5A54-402A-B0C3-6BC0BB739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A2825AD-4585-4E37-A076-3D0070C9300C}"/>
              </a:ext>
            </a:extLst>
          </p:cNvPr>
          <p:cNvSpPr>
            <a:spLocks noGrp="1"/>
          </p:cNvSpPr>
          <p:nvPr>
            <p:ph type="dt" sz="half" idx="10"/>
          </p:nvPr>
        </p:nvSpPr>
        <p:spPr/>
        <p:txBody>
          <a:bodyPr/>
          <a:lstStyle/>
          <a:p>
            <a:fld id="{0312561F-7E45-400C-8758-912CDFE9410A}" type="datetime1">
              <a:rPr lang="en-US" smtClean="0"/>
              <a:t>7/9/2023</a:t>
            </a:fld>
            <a:endParaRPr lang="en-US" dirty="0"/>
          </a:p>
        </p:txBody>
      </p:sp>
      <p:sp>
        <p:nvSpPr>
          <p:cNvPr id="5" name="Footer Placeholder 4">
            <a:extLst>
              <a:ext uri="{FF2B5EF4-FFF2-40B4-BE49-F238E27FC236}">
                <a16:creationId xmlns:a16="http://schemas.microsoft.com/office/drawing/2014/main" xmlns=""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24D83DC-20E7-4B71-9794-36FC33B1BA03}"/>
              </a:ext>
            </a:extLst>
          </p:cNvPr>
          <p:cNvSpPr>
            <a:spLocks noGrp="1"/>
          </p:cNvSpPr>
          <p:nvPr>
            <p:ph type="dt" sz="half" idx="10"/>
          </p:nvPr>
        </p:nvSpPr>
        <p:spPr/>
        <p:txBody>
          <a:bodyPr/>
          <a:lstStyle/>
          <a:p>
            <a:fld id="{85E24BC7-4CDB-41D7-81AF-9CE8473FF4B8}" type="datetime1">
              <a:rPr lang="en-US" smtClean="0"/>
              <a:t>7/9/2023</a:t>
            </a:fld>
            <a:endParaRPr lang="en-US" dirty="0"/>
          </a:p>
        </p:txBody>
      </p:sp>
      <p:sp>
        <p:nvSpPr>
          <p:cNvPr id="5" name="Footer Placeholder 4">
            <a:extLst>
              <a:ext uri="{FF2B5EF4-FFF2-40B4-BE49-F238E27FC236}">
                <a16:creationId xmlns:a16="http://schemas.microsoft.com/office/drawing/2014/main" xmlns=""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xmlns=""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xmlns="" id="{E4387105-2538-4216-9A7E-445FA092F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7F57DE0-C032-4FCC-9006-09C2C328A665}"/>
              </a:ext>
            </a:extLst>
          </p:cNvPr>
          <p:cNvSpPr>
            <a:spLocks noGrp="1"/>
          </p:cNvSpPr>
          <p:nvPr>
            <p:ph type="dt" sz="half" idx="10"/>
          </p:nvPr>
        </p:nvSpPr>
        <p:spPr/>
        <p:txBody>
          <a:bodyPr/>
          <a:lstStyle/>
          <a:p>
            <a:fld id="{397CD216-73DE-4B96-8E1B-BB64D86142BB}" type="datetime1">
              <a:rPr lang="en-US" smtClean="0"/>
              <a:t>7/9/2023</a:t>
            </a:fld>
            <a:endParaRPr lang="en-US" dirty="0"/>
          </a:p>
        </p:txBody>
      </p:sp>
      <p:sp>
        <p:nvSpPr>
          <p:cNvPr id="6" name="Footer Placeholder 5">
            <a:extLst>
              <a:ext uri="{FF2B5EF4-FFF2-40B4-BE49-F238E27FC236}">
                <a16:creationId xmlns:a16="http://schemas.microsoft.com/office/drawing/2014/main" xmlns=""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A313FB9-6D6C-4F61-9E7A-76E686D06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8F9958C-DB5F-444E-ACE8-73F5E0CA6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1D097D1-3052-4C1F-B573-CA25FFF6CCB5}"/>
              </a:ext>
            </a:extLst>
          </p:cNvPr>
          <p:cNvSpPr>
            <a:spLocks noGrp="1"/>
          </p:cNvSpPr>
          <p:nvPr>
            <p:ph type="dt" sz="half" idx="10"/>
          </p:nvPr>
        </p:nvSpPr>
        <p:spPr/>
        <p:txBody>
          <a:bodyPr/>
          <a:lstStyle/>
          <a:p>
            <a:fld id="{C6A5CD8C-7FEF-4E71-8EB9-D3BA6E2E3E9E}" type="datetime1">
              <a:rPr lang="en-US" smtClean="0"/>
              <a:t>7/9/2023</a:t>
            </a:fld>
            <a:endParaRPr lang="en-US" dirty="0"/>
          </a:p>
        </p:txBody>
      </p:sp>
      <p:sp>
        <p:nvSpPr>
          <p:cNvPr id="8" name="Footer Placeholder 7">
            <a:extLst>
              <a:ext uri="{FF2B5EF4-FFF2-40B4-BE49-F238E27FC236}">
                <a16:creationId xmlns:a16="http://schemas.microsoft.com/office/drawing/2014/main" xmlns=""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89EF5-3FD9-4423-A9E8-B67B4E902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30D7191-31B4-440E-A4E9-F412FA55824C}"/>
              </a:ext>
            </a:extLst>
          </p:cNvPr>
          <p:cNvSpPr>
            <a:spLocks noGrp="1"/>
          </p:cNvSpPr>
          <p:nvPr>
            <p:ph type="dt" sz="half" idx="10"/>
          </p:nvPr>
        </p:nvSpPr>
        <p:spPr/>
        <p:txBody>
          <a:bodyPr/>
          <a:lstStyle/>
          <a:p>
            <a:fld id="{4BE4379E-9B58-41EA-B928-5B1C8436A60E}" type="datetime1">
              <a:rPr lang="en-US" smtClean="0"/>
              <a:t>7/9/2023</a:t>
            </a:fld>
            <a:endParaRPr lang="en-US" dirty="0"/>
          </a:p>
        </p:txBody>
      </p:sp>
      <p:sp>
        <p:nvSpPr>
          <p:cNvPr id="4" name="Footer Placeholder 3">
            <a:extLst>
              <a:ext uri="{FF2B5EF4-FFF2-40B4-BE49-F238E27FC236}">
                <a16:creationId xmlns:a16="http://schemas.microsoft.com/office/drawing/2014/main" xmlns=""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655C546-684A-45B9-8890-66DC55DF7D06}"/>
              </a:ext>
            </a:extLst>
          </p:cNvPr>
          <p:cNvSpPr>
            <a:spLocks noGrp="1"/>
          </p:cNvSpPr>
          <p:nvPr>
            <p:ph type="dt" sz="half" idx="10"/>
          </p:nvPr>
        </p:nvSpPr>
        <p:spPr/>
        <p:txBody>
          <a:bodyPr/>
          <a:lstStyle/>
          <a:p>
            <a:fld id="{40B0A371-51FE-4D99-BD87-6A650FCE519D}" type="datetime1">
              <a:rPr lang="en-US" smtClean="0"/>
              <a:t>7/9/2023</a:t>
            </a:fld>
            <a:endParaRPr lang="en-US" dirty="0"/>
          </a:p>
        </p:txBody>
      </p:sp>
      <p:sp>
        <p:nvSpPr>
          <p:cNvPr id="3" name="Footer Placeholder 2">
            <a:extLst>
              <a:ext uri="{FF2B5EF4-FFF2-40B4-BE49-F238E27FC236}">
                <a16:creationId xmlns:a16="http://schemas.microsoft.com/office/drawing/2014/main" xmlns=""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989DE91-7A80-4682-9D32-2CD41DEFB7B2}"/>
              </a:ext>
            </a:extLst>
          </p:cNvPr>
          <p:cNvSpPr>
            <a:spLocks noGrp="1"/>
          </p:cNvSpPr>
          <p:nvPr>
            <p:ph type="dt" sz="half" idx="10"/>
          </p:nvPr>
        </p:nvSpPr>
        <p:spPr/>
        <p:txBody>
          <a:bodyPr/>
          <a:lstStyle/>
          <a:p>
            <a:fld id="{5FCF8CFF-A1C0-4B6C-AA8D-BE72CB14468D}" type="datetime1">
              <a:rPr lang="en-US" smtClean="0"/>
              <a:t>7/9/2023</a:t>
            </a:fld>
            <a:endParaRPr lang="en-US" dirty="0"/>
          </a:p>
        </p:txBody>
      </p:sp>
      <p:sp>
        <p:nvSpPr>
          <p:cNvPr id="6" name="Footer Placeholder 5">
            <a:extLst>
              <a:ext uri="{FF2B5EF4-FFF2-40B4-BE49-F238E27FC236}">
                <a16:creationId xmlns:a16="http://schemas.microsoft.com/office/drawing/2014/main" xmlns=""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AD1E234-1CB2-41A0-B40D-7E7F160CBA11}"/>
              </a:ext>
            </a:extLst>
          </p:cNvPr>
          <p:cNvSpPr>
            <a:spLocks noGrp="1"/>
          </p:cNvSpPr>
          <p:nvPr>
            <p:ph type="dt" sz="half" idx="10"/>
          </p:nvPr>
        </p:nvSpPr>
        <p:spPr/>
        <p:txBody>
          <a:bodyPr/>
          <a:lstStyle/>
          <a:p>
            <a:fld id="{8C6D634D-0427-413D-A0D0-098959D06FEF}" type="datetime1">
              <a:rPr lang="en-US" smtClean="0"/>
              <a:t>7/9/2023</a:t>
            </a:fld>
            <a:endParaRPr lang="en-US" dirty="0"/>
          </a:p>
        </p:txBody>
      </p:sp>
      <p:sp>
        <p:nvSpPr>
          <p:cNvPr id="6" name="Footer Placeholder 5">
            <a:extLst>
              <a:ext uri="{FF2B5EF4-FFF2-40B4-BE49-F238E27FC236}">
                <a16:creationId xmlns:a16="http://schemas.microsoft.com/office/drawing/2014/main" xmlns=""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xmlns=""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xmlns=""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7/9/2023</a:t>
            </a:fld>
            <a:endParaRPr lang="en-US" noProof="0" dirty="0"/>
          </a:p>
        </p:txBody>
      </p:sp>
      <p:sp>
        <p:nvSpPr>
          <p:cNvPr id="5" name="Footer Placeholder 4">
            <a:extLst>
              <a:ext uri="{FF2B5EF4-FFF2-40B4-BE49-F238E27FC236}">
                <a16:creationId xmlns:a16="http://schemas.microsoft.com/office/drawing/2014/main" xmlns=""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xmlns=""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xmlns=""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xmlns="" id="{0CA2E80D-F3EC-4A5F-8E65-56FEA206EE0F}"/>
              </a:ext>
            </a:extLst>
          </p:cNvPr>
          <p:cNvSpPr/>
          <p:nvPr/>
        </p:nvSpPr>
        <p:spPr>
          <a:xfrm>
            <a:off x="127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xmlns="" id="{AFB6C91D-4B22-49F1-9A0B-ABEB9E1F5A26}"/>
              </a:ext>
            </a:extLst>
          </p:cNvPr>
          <p:cNvSpPr>
            <a:spLocks noGrp="1"/>
          </p:cNvSpPr>
          <p:nvPr>
            <p:ph type="ctrTitle"/>
          </p:nvPr>
        </p:nvSpPr>
        <p:spPr>
          <a:xfrm>
            <a:off x="1524000" y="2008518"/>
            <a:ext cx="9144000" cy="2128049"/>
          </a:xfrm>
        </p:spPr>
        <p:txBody>
          <a:bodyPr>
            <a:normAutofit fontScale="90000"/>
          </a:bodyPr>
          <a:lstStyle/>
          <a:p>
            <a:pPr>
              <a:lnSpc>
                <a:spcPct val="125000"/>
              </a:lnSpc>
            </a:pPr>
            <a:r>
              <a:rPr lang="en-US" sz="4900" dirty="0">
                <a:solidFill>
                  <a:schemeClr val="bg1"/>
                </a:solidFill>
                <a:latin typeface="Gill Sans MT" panose="020B0502020104020203" pitchFamily="34" charset="0"/>
              </a:rPr>
              <a:t>Project Report</a:t>
            </a:r>
            <a:r>
              <a:rPr lang="en-US" sz="5000" dirty="0">
                <a:solidFill>
                  <a:schemeClr val="bg1"/>
                </a:solidFill>
                <a:latin typeface="Gill Sans MT" panose="020B0502020104020203" pitchFamily="34" charset="0"/>
              </a:rPr>
              <a:t/>
            </a:r>
            <a:br>
              <a:rPr lang="en-US" sz="5000" dirty="0">
                <a:solidFill>
                  <a:schemeClr val="bg1"/>
                </a:solidFill>
                <a:latin typeface="Gill Sans MT" panose="020B0502020104020203" pitchFamily="34" charset="0"/>
              </a:rPr>
            </a:br>
            <a:r>
              <a:rPr lang="en-US" sz="4000" dirty="0">
                <a:latin typeface="Gill Sans MT" panose="020B0502020104020203" pitchFamily="34" charset="0"/>
              </a:rPr>
              <a:t>Employee Management System(EMS</a:t>
            </a:r>
            <a:r>
              <a:rPr lang="en-US" sz="5000" dirty="0">
                <a:latin typeface="Gill Sans MT" panose="020B0502020104020203" pitchFamily="34" charset="0"/>
              </a:rPr>
              <a:t>)</a:t>
            </a:r>
            <a:endParaRPr lang="en-US" sz="5000" dirty="0">
              <a:solidFill>
                <a:schemeClr val="bg1"/>
              </a:solidFill>
              <a:latin typeface="Gill Sans MT" panose="020B0502020104020203" pitchFamily="34" charset="0"/>
            </a:endParaRPr>
          </a:p>
        </p:txBody>
      </p:sp>
      <p:sp>
        <p:nvSpPr>
          <p:cNvPr id="3" name="Subtitle 2">
            <a:extLst>
              <a:ext uri="{FF2B5EF4-FFF2-40B4-BE49-F238E27FC236}">
                <a16:creationId xmlns:a16="http://schemas.microsoft.com/office/drawing/2014/main" xmlns="" id="{2F8CF06A-B594-4BA2-8B1E-D649096D742F}"/>
              </a:ext>
            </a:extLst>
          </p:cNvPr>
          <p:cNvSpPr>
            <a:spLocks noGrp="1"/>
          </p:cNvSpPr>
          <p:nvPr>
            <p:ph type="subTitle" idx="1"/>
          </p:nvPr>
        </p:nvSpPr>
        <p:spPr>
          <a:xfrm>
            <a:off x="7246893" y="4938615"/>
            <a:ext cx="4710646" cy="1687269"/>
          </a:xfrm>
          <a:solidFill>
            <a:schemeClr val="accent2">
              <a:alpha val="90000"/>
            </a:schemeClr>
          </a:solidFill>
        </p:spPr>
        <p:txBody>
          <a:bodyPr anchor="ctr" anchorCtr="0">
            <a:normAutofit fontScale="92500" lnSpcReduction="10000"/>
          </a:bodyPr>
          <a:lstStyle/>
          <a:p>
            <a:r>
              <a:rPr lang="en-US" dirty="0"/>
              <a:t>Anas Munir  cs211104</a:t>
            </a:r>
          </a:p>
          <a:p>
            <a:r>
              <a:rPr lang="en-US" dirty="0" err="1"/>
              <a:t>Arhum</a:t>
            </a:r>
            <a:r>
              <a:rPr lang="en-US" dirty="0"/>
              <a:t> Hussain  cs211112</a:t>
            </a:r>
          </a:p>
          <a:p>
            <a:r>
              <a:rPr lang="en-US" dirty="0"/>
              <a:t>Muneeb Qureshi  cs211271</a:t>
            </a:r>
          </a:p>
          <a:p>
            <a:r>
              <a:rPr lang="en-US" dirty="0"/>
              <a:t>Wali Hussain  cs211122</a:t>
            </a:r>
          </a:p>
        </p:txBody>
      </p:sp>
      <p:sp>
        <p:nvSpPr>
          <p:cNvPr id="6" name="object 7" descr="Beige rectangle">
            <a:extLst>
              <a:ext uri="{FF2B5EF4-FFF2-40B4-BE49-F238E27FC236}">
                <a16:creationId xmlns:a16="http://schemas.microsoft.com/office/drawing/2014/main" xmlns="" id="{B36975AA-C62E-46BE-9382-E2CF56FDF817}"/>
              </a:ext>
            </a:extLst>
          </p:cNvPr>
          <p:cNvSpPr/>
          <p:nvPr/>
        </p:nvSpPr>
        <p:spPr>
          <a:xfrm>
            <a:off x="3108000" y="322986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solidFill>
                  <a:schemeClr val="bg1"/>
                </a:solidFill>
              </a:rPr>
              <a:t>Payroll Module:</a:t>
            </a:r>
          </a:p>
        </p:txBody>
      </p:sp>
      <p:sp>
        <p:nvSpPr>
          <p:cNvPr id="4" name="Slide Number Placeholder 3"/>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10</a:t>
            </a:fld>
            <a:endParaRPr lang="en-US"/>
          </a:p>
        </p:txBody>
      </p:sp>
      <p:graphicFrame>
        <p:nvGraphicFramePr>
          <p:cNvPr id="6" name="Content Placeholder 2">
            <a:extLst>
              <a:ext uri="{FF2B5EF4-FFF2-40B4-BE49-F238E27FC236}">
                <a16:creationId xmlns:a16="http://schemas.microsoft.com/office/drawing/2014/main" xmlns="" id="{99EDCD7A-F7D9-CB92-2D6B-529DFC812655}"/>
              </a:ext>
            </a:extLst>
          </p:cNvPr>
          <p:cNvGraphicFramePr>
            <a:graphicFrameLocks noGrp="1"/>
          </p:cNvGraphicFramePr>
          <p:nvPr>
            <p:ph idx="1"/>
            <p:extLst>
              <p:ext uri="{D42A27DB-BD31-4B8C-83A1-F6EECF244321}">
                <p14:modId xmlns:p14="http://schemas.microsoft.com/office/powerpoint/2010/main" val="20435068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7966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77FD5F-6D94-CDDF-023F-2EBD34C3E49C}"/>
              </a:ext>
            </a:extLst>
          </p:cNvPr>
          <p:cNvSpPr>
            <a:spLocks noGrp="1"/>
          </p:cNvSpPr>
          <p:nvPr>
            <p:ph type="title"/>
          </p:nvPr>
        </p:nvSpPr>
        <p:spPr>
          <a:xfrm>
            <a:off x="838200" y="365125"/>
            <a:ext cx="10515600" cy="1325563"/>
          </a:xfrm>
        </p:spPr>
        <p:txBody>
          <a:bodyPr anchor="ctr">
            <a:normAutofit/>
          </a:bodyPr>
          <a:lstStyle/>
          <a:p>
            <a:r>
              <a:rPr lang="en-US" dirty="0">
                <a:solidFill>
                  <a:schemeClr val="bg1"/>
                </a:solidFill>
              </a:rPr>
              <a:t>Qualification Module:</a:t>
            </a:r>
          </a:p>
        </p:txBody>
      </p:sp>
      <p:sp>
        <p:nvSpPr>
          <p:cNvPr id="4" name="Slide Number Placeholder 3">
            <a:extLst>
              <a:ext uri="{FF2B5EF4-FFF2-40B4-BE49-F238E27FC236}">
                <a16:creationId xmlns:a16="http://schemas.microsoft.com/office/drawing/2014/main" xmlns="" id="{65940271-B9A0-B9BE-95D1-4E85B965BA66}"/>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11</a:t>
            </a:fld>
            <a:endParaRPr lang="en-US"/>
          </a:p>
        </p:txBody>
      </p:sp>
      <p:graphicFrame>
        <p:nvGraphicFramePr>
          <p:cNvPr id="8" name="Content Placeholder 2">
            <a:extLst>
              <a:ext uri="{FF2B5EF4-FFF2-40B4-BE49-F238E27FC236}">
                <a16:creationId xmlns:a16="http://schemas.microsoft.com/office/drawing/2014/main" xmlns="" id="{FC883607-B531-33C5-A325-60C9F08A03C1}"/>
              </a:ext>
            </a:extLst>
          </p:cNvPr>
          <p:cNvGraphicFramePr>
            <a:graphicFrameLocks noGrp="1"/>
          </p:cNvGraphicFramePr>
          <p:nvPr>
            <p:ph idx="1"/>
            <p:extLst>
              <p:ext uri="{D42A27DB-BD31-4B8C-83A1-F6EECF244321}">
                <p14:modId xmlns:p14="http://schemas.microsoft.com/office/powerpoint/2010/main" val="29822589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1994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09D936-2EE8-70BB-2284-ABE64699D4DA}"/>
              </a:ext>
            </a:extLst>
          </p:cNvPr>
          <p:cNvSpPr>
            <a:spLocks noGrp="1"/>
          </p:cNvSpPr>
          <p:nvPr>
            <p:ph type="title"/>
          </p:nvPr>
        </p:nvSpPr>
        <p:spPr>
          <a:xfrm>
            <a:off x="838200" y="365125"/>
            <a:ext cx="10515600" cy="623017"/>
          </a:xfrm>
        </p:spPr>
        <p:txBody>
          <a:bodyPr anchor="ctr">
            <a:normAutofit/>
          </a:bodyPr>
          <a:lstStyle/>
          <a:p>
            <a:r>
              <a:rPr lang="en-US" dirty="0">
                <a:solidFill>
                  <a:schemeClr val="bg1"/>
                </a:solidFill>
              </a:rPr>
              <a:t>Job Department Module:</a:t>
            </a:r>
          </a:p>
        </p:txBody>
      </p:sp>
      <p:sp>
        <p:nvSpPr>
          <p:cNvPr id="4" name="Slide Number Placeholder 3">
            <a:extLst>
              <a:ext uri="{FF2B5EF4-FFF2-40B4-BE49-F238E27FC236}">
                <a16:creationId xmlns:a16="http://schemas.microsoft.com/office/drawing/2014/main" xmlns="" id="{7F94BE61-FB87-CF8A-7A39-D38453BF86A8}"/>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12</a:t>
            </a:fld>
            <a:endParaRPr lang="en-US"/>
          </a:p>
        </p:txBody>
      </p:sp>
      <p:graphicFrame>
        <p:nvGraphicFramePr>
          <p:cNvPr id="6" name="Content Placeholder 2">
            <a:extLst>
              <a:ext uri="{FF2B5EF4-FFF2-40B4-BE49-F238E27FC236}">
                <a16:creationId xmlns:a16="http://schemas.microsoft.com/office/drawing/2014/main" xmlns="" id="{31EC1C6E-F453-94EC-D7DA-7F5DC70FDFDA}"/>
              </a:ext>
            </a:extLst>
          </p:cNvPr>
          <p:cNvGraphicFramePr>
            <a:graphicFrameLocks noGrp="1"/>
          </p:cNvGraphicFramePr>
          <p:nvPr>
            <p:ph idx="1"/>
            <p:extLst>
              <p:ext uri="{D42A27DB-BD31-4B8C-83A1-F6EECF244321}">
                <p14:modId xmlns:p14="http://schemas.microsoft.com/office/powerpoint/2010/main" val="1694911938"/>
              </p:ext>
            </p:extLst>
          </p:nvPr>
        </p:nvGraphicFramePr>
        <p:xfrm>
          <a:off x="103239" y="988142"/>
          <a:ext cx="11872451" cy="5751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940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4451FD-84DD-BB37-AF01-9D29D796C97F}"/>
              </a:ext>
            </a:extLst>
          </p:cNvPr>
          <p:cNvSpPr>
            <a:spLocks noGrp="1"/>
          </p:cNvSpPr>
          <p:nvPr>
            <p:ph type="title"/>
          </p:nvPr>
        </p:nvSpPr>
        <p:spPr>
          <a:xfrm>
            <a:off x="838200" y="365126"/>
            <a:ext cx="10515600" cy="858764"/>
          </a:xfrm>
        </p:spPr>
        <p:txBody>
          <a:bodyPr anchor="ctr">
            <a:normAutofit/>
          </a:bodyPr>
          <a:lstStyle/>
          <a:p>
            <a:r>
              <a:rPr lang="en-US" dirty="0">
                <a:solidFill>
                  <a:schemeClr val="bg1"/>
                </a:solidFill>
              </a:rPr>
              <a:t>Salary Module:</a:t>
            </a:r>
          </a:p>
        </p:txBody>
      </p:sp>
      <p:sp>
        <p:nvSpPr>
          <p:cNvPr id="4" name="Slide Number Placeholder 3">
            <a:extLst>
              <a:ext uri="{FF2B5EF4-FFF2-40B4-BE49-F238E27FC236}">
                <a16:creationId xmlns:a16="http://schemas.microsoft.com/office/drawing/2014/main" xmlns="" id="{D0EDCF6E-3471-0C07-65FB-048DE2B08DA8}"/>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13</a:t>
            </a:fld>
            <a:endParaRPr lang="en-US"/>
          </a:p>
        </p:txBody>
      </p:sp>
      <p:graphicFrame>
        <p:nvGraphicFramePr>
          <p:cNvPr id="6" name="Content Placeholder 2">
            <a:extLst>
              <a:ext uri="{FF2B5EF4-FFF2-40B4-BE49-F238E27FC236}">
                <a16:creationId xmlns:a16="http://schemas.microsoft.com/office/drawing/2014/main" xmlns="" id="{F3796298-4D26-038A-7D4B-9BAFD195AA62}"/>
              </a:ext>
            </a:extLst>
          </p:cNvPr>
          <p:cNvGraphicFramePr>
            <a:graphicFrameLocks noGrp="1"/>
          </p:cNvGraphicFramePr>
          <p:nvPr>
            <p:ph idx="1"/>
            <p:extLst>
              <p:ext uri="{D42A27DB-BD31-4B8C-83A1-F6EECF244321}">
                <p14:modId xmlns:p14="http://schemas.microsoft.com/office/powerpoint/2010/main" val="3569272894"/>
              </p:ext>
            </p:extLst>
          </p:nvPr>
        </p:nvGraphicFramePr>
        <p:xfrm>
          <a:off x="366040" y="1336430"/>
          <a:ext cx="10987760" cy="5050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7878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666F886-FA6E-F27A-887B-4A149B24FAB1}"/>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14</a:t>
            </a:fld>
            <a:endParaRPr lang="en-US"/>
          </a:p>
        </p:txBody>
      </p:sp>
      <p:sp>
        <p:nvSpPr>
          <p:cNvPr id="2" name="Title 1">
            <a:extLst>
              <a:ext uri="{FF2B5EF4-FFF2-40B4-BE49-F238E27FC236}">
                <a16:creationId xmlns:a16="http://schemas.microsoft.com/office/drawing/2014/main" xmlns="" id="{D542B3E9-E27F-8E4A-E9B5-4A741E85AB48}"/>
              </a:ext>
            </a:extLst>
          </p:cNvPr>
          <p:cNvSpPr>
            <a:spLocks noGrp="1"/>
          </p:cNvSpPr>
          <p:nvPr>
            <p:ph type="title"/>
          </p:nvPr>
        </p:nvSpPr>
        <p:spPr>
          <a:xfrm>
            <a:off x="838200" y="365125"/>
            <a:ext cx="10515600" cy="1325563"/>
          </a:xfrm>
        </p:spPr>
        <p:txBody>
          <a:bodyPr anchor="ctr">
            <a:normAutofit/>
          </a:bodyPr>
          <a:lstStyle/>
          <a:p>
            <a:r>
              <a:rPr lang="en-US" dirty="0">
                <a:solidFill>
                  <a:schemeClr val="bg1"/>
                </a:solidFill>
              </a:rPr>
              <a:t>Table Functionalities in Java:</a:t>
            </a:r>
          </a:p>
        </p:txBody>
      </p:sp>
      <p:pic>
        <p:nvPicPr>
          <p:cNvPr id="17" name="Picture 16">
            <a:extLst>
              <a:ext uri="{FF2B5EF4-FFF2-40B4-BE49-F238E27FC236}">
                <a16:creationId xmlns:a16="http://schemas.microsoft.com/office/drawing/2014/main" xmlns="" id="{59430FF7-AF3D-3A2B-072F-10257F354A99}"/>
              </a:ext>
            </a:extLst>
          </p:cNvPr>
          <p:cNvPicPr>
            <a:picLocks noChangeAspect="1"/>
          </p:cNvPicPr>
          <p:nvPr/>
        </p:nvPicPr>
        <p:blipFill rotWithShape="1">
          <a:blip r:embed="rId2"/>
          <a:srcRect t="8033" r="2" b="11141"/>
          <a:stretch/>
        </p:blipFill>
        <p:spPr>
          <a:xfrm>
            <a:off x="838200" y="1825625"/>
            <a:ext cx="5181600" cy="4351338"/>
          </a:xfrm>
          <a:prstGeom prst="rect">
            <a:avLst/>
          </a:prstGeom>
          <a:noFill/>
        </p:spPr>
      </p:pic>
      <p:pic>
        <p:nvPicPr>
          <p:cNvPr id="13" name="Content Placeholder 12">
            <a:extLst>
              <a:ext uri="{FF2B5EF4-FFF2-40B4-BE49-F238E27FC236}">
                <a16:creationId xmlns:a16="http://schemas.microsoft.com/office/drawing/2014/main" xmlns="" id="{D7377A36-C7E8-A12A-07D3-62468CE17F8B}"/>
              </a:ext>
            </a:extLst>
          </p:cNvPr>
          <p:cNvPicPr>
            <a:picLocks noGrp="1" noChangeAspect="1"/>
          </p:cNvPicPr>
          <p:nvPr>
            <p:ph sz="half" idx="2"/>
          </p:nvPr>
        </p:nvPicPr>
        <p:blipFill rotWithShape="1">
          <a:blip r:embed="rId3"/>
          <a:srcRect t="19128" b="17260"/>
          <a:stretch/>
        </p:blipFill>
        <p:spPr>
          <a:xfrm>
            <a:off x="6172200" y="1825625"/>
            <a:ext cx="5181600" cy="4351338"/>
          </a:xfrm>
          <a:noFill/>
        </p:spPr>
      </p:pic>
    </p:spTree>
    <p:extLst>
      <p:ext uri="{BB962C8B-B14F-4D97-AF65-F5344CB8AC3E}">
        <p14:creationId xmlns:p14="http://schemas.microsoft.com/office/powerpoint/2010/main" val="342091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FCBD6CD9-5894-F014-F3FB-7D16FE49A397}"/>
              </a:ext>
            </a:extLst>
          </p:cNvPr>
          <p:cNvPicPr>
            <a:picLocks noChangeAspect="1"/>
          </p:cNvPicPr>
          <p:nvPr/>
        </p:nvPicPr>
        <p:blipFill>
          <a:blip r:embed="rId2"/>
          <a:stretch>
            <a:fillRect/>
          </a:stretch>
        </p:blipFill>
        <p:spPr>
          <a:xfrm>
            <a:off x="868594" y="68263"/>
            <a:ext cx="9824575" cy="6091237"/>
          </a:xfrm>
          <a:prstGeom prst="rect">
            <a:avLst/>
          </a:prstGeom>
          <a:noFill/>
        </p:spPr>
      </p:pic>
      <p:sp>
        <p:nvSpPr>
          <p:cNvPr id="4" name="Slide Number Placeholder 3" hidden="1">
            <a:extLst>
              <a:ext uri="{FF2B5EF4-FFF2-40B4-BE49-F238E27FC236}">
                <a16:creationId xmlns:a16="http://schemas.microsoft.com/office/drawing/2014/main" xmlns="" id="{99910B3F-DF8B-3127-D8C6-B6548913F8F3}"/>
              </a:ext>
            </a:extLst>
          </p:cNvPr>
          <p:cNvSpPr>
            <a:spLocks noGrp="1"/>
          </p:cNvSpPr>
          <p:nvPr>
            <p:ph type="sldNum" sz="quarter" idx="12"/>
          </p:nvPr>
        </p:nvSpPr>
        <p:spPr/>
        <p:txBody>
          <a:bodyPr/>
          <a:lstStyle/>
          <a:p>
            <a:pPr>
              <a:spcAft>
                <a:spcPts val="600"/>
              </a:spcAft>
            </a:pPr>
            <a:fld id="{82EE24B5-652C-4DB5-B7C3-B5BBEC1280B1}" type="slidenum">
              <a:rPr lang="en-US" smtClean="0"/>
              <a:pPr>
                <a:spcAft>
                  <a:spcPts val="600"/>
                </a:spcAft>
              </a:pPr>
              <a:t>15</a:t>
            </a:fld>
            <a:endParaRPr lang="en-US"/>
          </a:p>
        </p:txBody>
      </p:sp>
    </p:spTree>
    <p:extLst>
      <p:ext uri="{BB962C8B-B14F-4D97-AF65-F5344CB8AC3E}">
        <p14:creationId xmlns:p14="http://schemas.microsoft.com/office/powerpoint/2010/main" val="853961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F725C0-EF13-913F-BC53-A80C062DB681}"/>
              </a:ext>
            </a:extLst>
          </p:cNvPr>
          <p:cNvSpPr>
            <a:spLocks noGrp="1"/>
          </p:cNvSpPr>
          <p:nvPr>
            <p:ph idx="1"/>
          </p:nvPr>
        </p:nvSpPr>
        <p:spPr>
          <a:xfrm>
            <a:off x="838200" y="238538"/>
            <a:ext cx="10515600" cy="6453809"/>
          </a:xfrm>
        </p:spPr>
        <p:txBody>
          <a:bodyPr>
            <a:normAutofit lnSpcReduction="10000"/>
          </a:bodyPr>
          <a:lstStyle/>
          <a:p>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JPasswordField</a:t>
            </a: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passwordField</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a:ln>
                  <a:noFill/>
                </a:ln>
                <a:solidFill>
                  <a:srgbClr val="CC7832"/>
                </a:solidFill>
                <a:effectLst/>
                <a:latin typeface="JetBrains Mono"/>
              </a:rPr>
              <a:t>new </a:t>
            </a:r>
            <a:r>
              <a:rPr kumimoji="0" lang="en-US" altLang="en-US" sz="1600" b="0" i="0" u="none" strike="noStrike" cap="none" normalizeH="0" baseline="0" dirty="0" err="1">
                <a:ln>
                  <a:noFill/>
                </a:ln>
                <a:solidFill>
                  <a:srgbClr val="A9B7C6"/>
                </a:solidFill>
                <a:effectLst/>
                <a:latin typeface="JetBrains Mono"/>
              </a:rPr>
              <a:t>JPasswordField</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passwordField.setFont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new </a:t>
            </a:r>
            <a:r>
              <a:rPr kumimoji="0" lang="en-US" altLang="en-US" sz="1600" b="0" i="0" u="none" strike="noStrike" cap="none" normalizeH="0" baseline="0" dirty="0">
                <a:ln>
                  <a:noFill/>
                </a:ln>
                <a:solidFill>
                  <a:srgbClr val="A9B7C6"/>
                </a:solidFill>
                <a:effectLst/>
                <a:latin typeface="JetBrains Mono"/>
              </a:rPr>
              <a:t>Font(</a:t>
            </a:r>
            <a:r>
              <a:rPr kumimoji="0" lang="en-US" altLang="en-US" sz="1600" b="0" i="0" u="none" strike="noStrike" cap="none" normalizeH="0" baseline="0" dirty="0">
                <a:ln>
                  <a:noFill/>
                </a:ln>
                <a:solidFill>
                  <a:srgbClr val="6A8759"/>
                </a:solidFill>
                <a:effectLst/>
                <a:latin typeface="JetBrains Mono"/>
              </a:rPr>
              <a:t>"Times New Roman"</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Font.</a:t>
            </a:r>
            <a:r>
              <a:rPr kumimoji="0" lang="en-US" altLang="en-US" sz="1600" b="0" i="1" u="none" strike="noStrike" cap="none" normalizeH="0" baseline="0" dirty="0" err="1">
                <a:ln>
                  <a:noFill/>
                </a:ln>
                <a:solidFill>
                  <a:srgbClr val="9876AA"/>
                </a:solidFill>
                <a:effectLst/>
                <a:latin typeface="JetBrains Mono"/>
              </a:rPr>
              <a:t>PLAIN</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20</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passwordField.setBounds</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450</a:t>
            </a:r>
            <a:r>
              <a:rPr kumimoji="0" lang="en-US" altLang="en-US" sz="1600" b="0" i="0" u="none" strike="noStrike" cap="none" normalizeH="0" baseline="0" dirty="0">
                <a:ln>
                  <a:noFill/>
                </a:ln>
                <a:solidFill>
                  <a:srgbClr val="CC7832"/>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250</a:t>
            </a:r>
            <a:r>
              <a:rPr kumimoji="0" lang="en-US" altLang="en-US" sz="1600" b="0" i="0" u="none" strike="noStrike" cap="none" normalizeH="0" baseline="0" dirty="0">
                <a:ln>
                  <a:noFill/>
                </a:ln>
                <a:solidFill>
                  <a:srgbClr val="CC7832"/>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420</a:t>
            </a:r>
            <a:r>
              <a:rPr kumimoji="0" lang="en-US" altLang="en-US" sz="1600" b="0" i="0" u="none" strike="noStrike" cap="none" normalizeH="0" baseline="0" dirty="0">
                <a:ln>
                  <a:noFill/>
                </a:ln>
                <a:solidFill>
                  <a:srgbClr val="CC7832"/>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50</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ems.</a:t>
            </a:r>
            <a:r>
              <a:rPr kumimoji="0" lang="en-US" altLang="en-US" sz="1600" b="0" i="0" u="none" strike="noStrike" cap="none" normalizeH="0" baseline="0" dirty="0" err="1">
                <a:ln>
                  <a:noFill/>
                </a:ln>
                <a:solidFill>
                  <a:srgbClr val="9876AA"/>
                </a:solidFill>
                <a:effectLst/>
                <a:latin typeface="JetBrains Mono"/>
              </a:rPr>
              <a:t>loginFrame</a:t>
            </a:r>
            <a:r>
              <a:rPr kumimoji="0" lang="en-US" altLang="en-US" sz="1600" b="0" i="0" u="none" strike="noStrike" cap="none" normalizeH="0" baseline="0" dirty="0" err="1">
                <a:ln>
                  <a:noFill/>
                </a:ln>
                <a:solidFill>
                  <a:srgbClr val="A9B7C6"/>
                </a:solidFill>
                <a:effectLst/>
                <a:latin typeface="JetBrains Mono"/>
              </a:rPr>
              <a:t>.add</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passwordField</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JButton</a:t>
            </a: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submitButton</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new </a:t>
            </a:r>
            <a:r>
              <a:rPr kumimoji="0" lang="en-US" altLang="en-US" sz="1600" b="0" i="0" u="none" strike="noStrike" cap="none" normalizeH="0" baseline="0" dirty="0" err="1">
                <a:ln>
                  <a:noFill/>
                </a:ln>
                <a:solidFill>
                  <a:srgbClr val="A9B7C6"/>
                </a:solidFill>
                <a:effectLst/>
                <a:latin typeface="JetBrains Mono"/>
              </a:rPr>
              <a:t>JButton</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A8759"/>
                </a:solidFill>
                <a:effectLst/>
                <a:latin typeface="JetBrains Mono"/>
              </a:rPr>
              <a:t>"Submit"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submitButton.setFont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new </a:t>
            </a:r>
            <a:r>
              <a:rPr kumimoji="0" lang="en-US" altLang="en-US" sz="1600" b="0" i="0" u="none" strike="noStrike" cap="none" normalizeH="0" baseline="0" dirty="0">
                <a:ln>
                  <a:noFill/>
                </a:ln>
                <a:solidFill>
                  <a:srgbClr val="A9B7C6"/>
                </a:solidFill>
                <a:effectLst/>
                <a:latin typeface="JetBrains Mono"/>
              </a:rPr>
              <a:t>Font(</a:t>
            </a:r>
            <a:r>
              <a:rPr kumimoji="0" lang="en-US" altLang="en-US" sz="1600" b="0" i="0" u="none" strike="noStrike" cap="none" normalizeH="0" baseline="0" dirty="0">
                <a:ln>
                  <a:noFill/>
                </a:ln>
                <a:solidFill>
                  <a:srgbClr val="6A8759"/>
                </a:solidFill>
                <a:effectLst/>
                <a:latin typeface="JetBrains Mono"/>
              </a:rPr>
              <a:t>"Times New Roman"</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Font.</a:t>
            </a:r>
            <a:r>
              <a:rPr kumimoji="0" lang="en-US" altLang="en-US" sz="1600" b="0" i="1" u="none" strike="noStrike" cap="none" normalizeH="0" baseline="0" dirty="0" err="1">
                <a:ln>
                  <a:noFill/>
                </a:ln>
                <a:solidFill>
                  <a:srgbClr val="9876AA"/>
                </a:solidFill>
                <a:effectLst/>
                <a:latin typeface="JetBrains Mono"/>
              </a:rPr>
              <a:t>PLAIN</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30</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submitButton.setBounds</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450</a:t>
            </a:r>
            <a:r>
              <a:rPr kumimoji="0" lang="en-US" altLang="en-US" sz="1600" b="0" i="0" u="none" strike="noStrike" cap="none" normalizeH="0" baseline="0" dirty="0">
                <a:ln>
                  <a:noFill/>
                </a:ln>
                <a:solidFill>
                  <a:srgbClr val="CC7832"/>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400</a:t>
            </a:r>
            <a:r>
              <a:rPr kumimoji="0" lang="en-US" altLang="en-US" sz="1600" b="0" i="0" u="none" strike="noStrike" cap="none" normalizeH="0" baseline="0" dirty="0">
                <a:ln>
                  <a:noFill/>
                </a:ln>
                <a:solidFill>
                  <a:srgbClr val="CC7832"/>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250</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50</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submitButton.addActionListener</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actionEvent</a:t>
            </a:r>
            <a:r>
              <a:rPr kumimoji="0" lang="en-US" altLang="en-US" sz="1600" b="0" i="0" u="none" strike="noStrike" cap="none" normalizeH="0" baseline="0" dirty="0">
                <a:ln>
                  <a:noFill/>
                </a:ln>
                <a:solidFill>
                  <a:srgbClr val="A9B7C6"/>
                </a:solidFill>
                <a:effectLst/>
                <a:latin typeface="JetBrains Mono"/>
              </a:rPr>
              <a:t> -&gt;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1" u="none" strike="noStrike" cap="none" normalizeH="0" baseline="0" dirty="0">
                <a:ln>
                  <a:noFill/>
                </a:ln>
                <a:solidFill>
                  <a:srgbClr val="9876AA"/>
                </a:solidFill>
                <a:effectLst/>
                <a:latin typeface="JetBrains Mono"/>
              </a:rPr>
              <a:t>username </a:t>
            </a: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B389C5"/>
                </a:solidFill>
                <a:effectLst/>
                <a:latin typeface="JetBrains Mono"/>
              </a:rPr>
              <a:t>usernameField</a:t>
            </a:r>
            <a:r>
              <a:rPr kumimoji="0" lang="en-US" altLang="en-US" sz="1600" b="0" i="0" u="none" strike="noStrike" cap="none" normalizeH="0" baseline="0" dirty="0" err="1">
                <a:ln>
                  <a:noFill/>
                </a:ln>
                <a:solidFill>
                  <a:srgbClr val="A9B7C6"/>
                </a:solidFill>
                <a:effectLst/>
                <a:latin typeface="JetBrains Mono"/>
              </a:rPr>
              <a:t>.getText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1" u="none" strike="noStrike" cap="none" normalizeH="0" baseline="0" dirty="0">
                <a:ln>
                  <a:noFill/>
                </a:ln>
                <a:solidFill>
                  <a:srgbClr val="9876AA"/>
                </a:solidFill>
                <a:effectLst/>
                <a:latin typeface="JetBrains Mono"/>
              </a:rPr>
              <a:t>password </a:t>
            </a: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String.</a:t>
            </a:r>
            <a:r>
              <a:rPr kumimoji="0" lang="en-US" altLang="en-US" sz="1600" b="0" i="1" u="none" strike="noStrike" cap="none" normalizeH="0" baseline="0" dirty="0" err="1">
                <a:ln>
                  <a:noFill/>
                </a:ln>
                <a:solidFill>
                  <a:srgbClr val="A9B7C6"/>
                </a:solidFill>
                <a:effectLst/>
                <a:latin typeface="JetBrains Mono"/>
              </a:rPr>
              <a:t>valueOf</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B389C5"/>
                </a:solidFill>
                <a:effectLst/>
                <a:latin typeface="JetBrains Mono"/>
              </a:rPr>
              <a:t>passwordField</a:t>
            </a:r>
            <a:r>
              <a:rPr kumimoji="0" lang="en-US" altLang="en-US" sz="1600" b="0" i="0" u="none" strike="noStrike" cap="none" normalizeH="0" baseline="0" dirty="0" err="1">
                <a:ln>
                  <a:noFill/>
                </a:ln>
                <a:solidFill>
                  <a:srgbClr val="A9B7C6"/>
                </a:solidFill>
                <a:effectLst/>
                <a:latin typeface="JetBrains Mono"/>
              </a:rPr>
              <a:t>.getPassword</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try </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CC7832"/>
                </a:solidFill>
                <a:effectLst/>
                <a:latin typeface="JetBrains Mono"/>
              </a:rPr>
              <a:t>boolean</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auth = </a:t>
            </a:r>
            <a:r>
              <a:rPr kumimoji="0" lang="en-US" altLang="en-US" sz="1600" b="0" i="0" u="none" strike="noStrike" cap="none" normalizeH="0" baseline="0" dirty="0" err="1">
                <a:ln>
                  <a:noFill/>
                </a:ln>
                <a:solidFill>
                  <a:srgbClr val="B389C5"/>
                </a:solidFill>
                <a:effectLst/>
                <a:latin typeface="JetBrains Mono"/>
              </a:rPr>
              <a:t>ems</a:t>
            </a:r>
            <a:r>
              <a:rPr kumimoji="0" lang="en-US" altLang="en-US" sz="1600" b="0" i="0" u="none" strike="noStrike" cap="none" normalizeH="0" baseline="0" dirty="0" err="1">
                <a:ln>
                  <a:noFill/>
                </a:ln>
                <a:solidFill>
                  <a:srgbClr val="A9B7C6"/>
                </a:solidFill>
                <a:effectLst/>
                <a:latin typeface="JetBrains Mono"/>
              </a:rPr>
              <a:t>.login</a:t>
            </a:r>
            <a:r>
              <a:rPr kumimoji="0" lang="en-US" altLang="en-US" sz="1600" b="0" i="0" u="none" strike="noStrike" cap="none" normalizeH="0" baseline="0" dirty="0">
                <a:ln>
                  <a:noFill/>
                </a:ln>
                <a:solidFill>
                  <a:srgbClr val="A9B7C6"/>
                </a:solidFill>
                <a:effectLst/>
                <a:latin typeface="JetBrains Mono"/>
              </a:rPr>
              <a:t>(</a:t>
            </a:r>
            <a:r>
              <a:rPr kumimoji="0" lang="en-US" altLang="en-US" sz="1600" b="0" i="1" u="none" strike="noStrike" cap="none" normalizeH="0" baseline="0" dirty="0">
                <a:ln>
                  <a:noFill/>
                </a:ln>
                <a:solidFill>
                  <a:srgbClr val="9876AA"/>
                </a:solidFill>
                <a:effectLst/>
                <a:latin typeface="JetBrains Mono"/>
              </a:rPr>
              <a:t>username</a:t>
            </a:r>
            <a:r>
              <a:rPr kumimoji="0" lang="en-US" altLang="en-US" sz="1600" b="0" i="0" u="none" strike="noStrike" cap="none" normalizeH="0" baseline="0" dirty="0">
                <a:ln>
                  <a:noFill/>
                </a:ln>
                <a:solidFill>
                  <a:srgbClr val="CC7832"/>
                </a:solidFill>
                <a:effectLst/>
                <a:latin typeface="JetBrains Mono"/>
              </a:rPr>
              <a:t>, </a:t>
            </a:r>
            <a:r>
              <a:rPr kumimoji="0" lang="en-US" altLang="en-US" sz="1600" b="0" i="1" u="none" strike="noStrike" cap="none" normalizeH="0" baseline="0" dirty="0">
                <a:ln>
                  <a:noFill/>
                </a:ln>
                <a:solidFill>
                  <a:srgbClr val="9876AA"/>
                </a:solidFill>
                <a:effectLst/>
                <a:latin typeface="JetBrains Mono"/>
              </a:rPr>
              <a:t>password</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if</a:t>
            </a:r>
            <a:r>
              <a:rPr kumimoji="0" lang="en-US" altLang="en-US" sz="1600" b="0" i="0" u="none" strike="noStrike" cap="none" normalizeH="0" baseline="0" dirty="0">
                <a:ln>
                  <a:noFill/>
                </a:ln>
                <a:solidFill>
                  <a:srgbClr val="A9B7C6"/>
                </a:solidFill>
                <a:effectLst/>
                <a:latin typeface="JetBrains Mono"/>
              </a:rPr>
              <a:t>(auth){</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B389C5"/>
                </a:solidFill>
                <a:effectLst/>
                <a:latin typeface="JetBrains Mono"/>
              </a:rPr>
              <a:t>ems</a:t>
            </a:r>
            <a:r>
              <a:rPr kumimoji="0" lang="en-US" altLang="en-US" sz="1600" b="0" i="0" u="none" strike="noStrike" cap="none" normalizeH="0" baseline="0" dirty="0" err="1">
                <a:ln>
                  <a:noFill/>
                </a:ln>
                <a:solidFill>
                  <a:srgbClr val="A9B7C6"/>
                </a:solidFill>
                <a:effectLst/>
                <a:latin typeface="JetBrains Mono"/>
              </a:rPr>
              <a:t>.</a:t>
            </a:r>
            <a:r>
              <a:rPr kumimoji="0" lang="en-US" altLang="en-US" sz="1600" b="0" i="0" u="none" strike="noStrike" cap="none" normalizeH="0" baseline="0" dirty="0" err="1">
                <a:ln>
                  <a:noFill/>
                </a:ln>
                <a:solidFill>
                  <a:srgbClr val="9876AA"/>
                </a:solidFill>
                <a:effectLst/>
                <a:latin typeface="JetBrains Mono"/>
              </a:rPr>
              <a:t>loginFrame</a:t>
            </a:r>
            <a:r>
              <a:rPr kumimoji="0" lang="en-US" altLang="en-US" sz="1600" b="0" i="0" u="none" strike="noStrike" cap="none" normalizeH="0" baseline="0" dirty="0" err="1">
                <a:ln>
                  <a:noFill/>
                </a:ln>
                <a:solidFill>
                  <a:srgbClr val="A9B7C6"/>
                </a:solidFill>
                <a:effectLst/>
                <a:latin typeface="JetBrains Mono"/>
              </a:rPr>
              <a:t>.dispose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B389C5"/>
                </a:solidFill>
                <a:effectLst/>
                <a:latin typeface="JetBrains Mono"/>
              </a:rPr>
              <a:t>ems</a:t>
            </a:r>
            <a:r>
              <a:rPr kumimoji="0" lang="en-US" altLang="en-US" sz="1600" b="0" i="0" u="none" strike="noStrike" cap="none" normalizeH="0" baseline="0" dirty="0" err="1">
                <a:ln>
                  <a:noFill/>
                </a:ln>
                <a:solidFill>
                  <a:srgbClr val="A9B7C6"/>
                </a:solidFill>
                <a:effectLst/>
                <a:latin typeface="JetBrains Mono"/>
              </a:rPr>
              <a:t>.mainMenu</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a:ln>
                  <a:noFill/>
                </a:ln>
                <a:solidFill>
                  <a:srgbClr val="CC7832"/>
                </a:solidFill>
                <a:effectLst/>
                <a:latin typeface="JetBrains Mono"/>
              </a:rPr>
              <a:t>catch </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SQLException</a:t>
            </a:r>
            <a:r>
              <a:rPr kumimoji="0" lang="en-US" altLang="en-US" sz="1600" b="0" i="0" u="none" strike="noStrike" cap="none" normalizeH="0" baseline="0" dirty="0">
                <a:ln>
                  <a:noFill/>
                </a:ln>
                <a:solidFill>
                  <a:srgbClr val="A9B7C6"/>
                </a:solidFill>
                <a:effectLst/>
                <a:latin typeface="JetBrains Mono"/>
              </a:rPr>
              <a:t> throwables)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throwables.printStackTrace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ems.</a:t>
            </a:r>
            <a:r>
              <a:rPr kumimoji="0" lang="en-US" altLang="en-US" sz="1600" b="0" i="0" u="none" strike="noStrike" cap="none" normalizeH="0" baseline="0" dirty="0" err="1">
                <a:ln>
                  <a:noFill/>
                </a:ln>
                <a:solidFill>
                  <a:srgbClr val="9876AA"/>
                </a:solidFill>
                <a:effectLst/>
                <a:latin typeface="JetBrains Mono"/>
              </a:rPr>
              <a:t>loginFrame</a:t>
            </a:r>
            <a:r>
              <a:rPr kumimoji="0" lang="en-US" altLang="en-US" sz="1600" b="0" i="0" u="none" strike="noStrike" cap="none" normalizeH="0" baseline="0" dirty="0" err="1">
                <a:ln>
                  <a:noFill/>
                </a:ln>
                <a:solidFill>
                  <a:srgbClr val="A9B7C6"/>
                </a:solidFill>
                <a:effectLst/>
                <a:latin typeface="JetBrains Mono"/>
              </a:rPr>
              <a:t>.add</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submitButton</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ems.</a:t>
            </a:r>
            <a:r>
              <a:rPr kumimoji="0" lang="en-US" altLang="en-US" sz="1600" b="0" i="0" u="none" strike="noStrike" cap="none" normalizeH="0" baseline="0" dirty="0" err="1">
                <a:ln>
                  <a:noFill/>
                </a:ln>
                <a:solidFill>
                  <a:srgbClr val="9876AA"/>
                </a:solidFill>
                <a:effectLst/>
                <a:latin typeface="JetBrains Mono"/>
              </a:rPr>
              <a:t>loginFrame</a:t>
            </a:r>
            <a:r>
              <a:rPr kumimoji="0" lang="en-US" altLang="en-US" sz="1600" b="0" i="0" u="none" strike="noStrike" cap="none" normalizeH="0" baseline="0" dirty="0" err="1">
                <a:ln>
                  <a:noFill/>
                </a:ln>
                <a:solidFill>
                  <a:srgbClr val="A9B7C6"/>
                </a:solidFill>
                <a:effectLst/>
                <a:latin typeface="JetBrains Mono"/>
              </a:rPr>
              <a:t>.setSize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1100</a:t>
            </a:r>
            <a:r>
              <a:rPr kumimoji="0" lang="en-US" altLang="en-US" sz="1600" b="0" i="0" u="none" strike="noStrike" cap="none" normalizeH="0" baseline="0" dirty="0">
                <a:ln>
                  <a:noFill/>
                </a:ln>
                <a:solidFill>
                  <a:srgbClr val="CC7832"/>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750</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ems.</a:t>
            </a:r>
            <a:r>
              <a:rPr kumimoji="0" lang="en-US" altLang="en-US" sz="1600" b="0" i="0" u="none" strike="noStrike" cap="none" normalizeH="0" baseline="0" dirty="0" err="1">
                <a:ln>
                  <a:noFill/>
                </a:ln>
                <a:solidFill>
                  <a:srgbClr val="9876AA"/>
                </a:solidFill>
                <a:effectLst/>
                <a:latin typeface="JetBrains Mono"/>
              </a:rPr>
              <a:t>loginFrame</a:t>
            </a:r>
            <a:r>
              <a:rPr kumimoji="0" lang="en-US" altLang="en-US" sz="1600" b="0" i="0" u="none" strike="noStrike" cap="none" normalizeH="0" baseline="0" dirty="0" err="1">
                <a:ln>
                  <a:noFill/>
                </a:ln>
                <a:solidFill>
                  <a:srgbClr val="A9B7C6"/>
                </a:solidFill>
                <a:effectLst/>
                <a:latin typeface="JetBrains Mono"/>
              </a:rPr>
              <a:t>.setLayout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null</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ems.</a:t>
            </a:r>
            <a:r>
              <a:rPr kumimoji="0" lang="en-US" altLang="en-US" sz="1600" b="0" i="0" u="none" strike="noStrike" cap="none" normalizeH="0" baseline="0" dirty="0" err="1">
                <a:ln>
                  <a:noFill/>
                </a:ln>
                <a:solidFill>
                  <a:srgbClr val="9876AA"/>
                </a:solidFill>
                <a:effectLst/>
                <a:latin typeface="JetBrains Mono"/>
              </a:rPr>
              <a:t>loginFrame</a:t>
            </a:r>
            <a:r>
              <a:rPr kumimoji="0" lang="en-US" altLang="en-US" sz="1600" b="0" i="0" u="none" strike="noStrike" cap="none" normalizeH="0" baseline="0" dirty="0" err="1">
                <a:ln>
                  <a:noFill/>
                </a:ln>
                <a:solidFill>
                  <a:srgbClr val="A9B7C6"/>
                </a:solidFill>
                <a:effectLst/>
                <a:latin typeface="JetBrains Mono"/>
              </a:rPr>
              <a:t>.setVisible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true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ems.</a:t>
            </a:r>
            <a:r>
              <a:rPr kumimoji="0" lang="en-US" altLang="en-US" sz="1600" b="0" i="0" u="none" strike="noStrike" cap="none" normalizeH="0" baseline="0" dirty="0" err="1">
                <a:ln>
                  <a:noFill/>
                </a:ln>
                <a:solidFill>
                  <a:srgbClr val="9876AA"/>
                </a:solidFill>
                <a:effectLst/>
                <a:latin typeface="JetBrains Mono"/>
              </a:rPr>
              <a:t>loginFrame</a:t>
            </a:r>
            <a:r>
              <a:rPr kumimoji="0" lang="en-US" altLang="en-US" sz="1600" b="0" i="0" u="none" strike="noStrike" cap="none" normalizeH="0" baseline="0" dirty="0" err="1">
                <a:ln>
                  <a:noFill/>
                </a:ln>
                <a:solidFill>
                  <a:srgbClr val="A9B7C6"/>
                </a:solidFill>
                <a:effectLst/>
                <a:latin typeface="JetBrains Mono"/>
              </a:rPr>
              <a:t>.setDefaultCloseOperation</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WindowConstants.</a:t>
            </a:r>
            <a:r>
              <a:rPr kumimoji="0" lang="en-US" altLang="en-US" sz="1600" b="0" i="1" u="none" strike="noStrike" cap="none" normalizeH="0" baseline="0" dirty="0" err="1">
                <a:ln>
                  <a:noFill/>
                </a:ln>
                <a:solidFill>
                  <a:srgbClr val="9876AA"/>
                </a:solidFill>
                <a:effectLst/>
                <a:latin typeface="JetBrains Mono"/>
              </a:rPr>
              <a:t>EXIT_ON_CLOSE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endParaRPr lang="en-US" dirty="0"/>
          </a:p>
        </p:txBody>
      </p:sp>
      <p:sp>
        <p:nvSpPr>
          <p:cNvPr id="4" name="Slide Number Placeholder 3">
            <a:extLst>
              <a:ext uri="{FF2B5EF4-FFF2-40B4-BE49-F238E27FC236}">
                <a16:creationId xmlns:a16="http://schemas.microsoft.com/office/drawing/2014/main" xmlns="" id="{707A3917-F6B1-F691-D1FD-F82C84F15EB2}"/>
              </a:ext>
            </a:extLst>
          </p:cNvPr>
          <p:cNvSpPr>
            <a:spLocks noGrp="1"/>
          </p:cNvSpPr>
          <p:nvPr>
            <p:ph type="sldNum" sz="quarter" idx="12"/>
          </p:nvPr>
        </p:nvSpPr>
        <p:spPr/>
        <p:txBody>
          <a:bodyPr/>
          <a:lstStyle/>
          <a:p>
            <a:fld id="{82EE24B5-652C-4DB5-B7C3-B5BBEC1280B1}" type="slidenum">
              <a:rPr lang="en-US" smtClean="0"/>
              <a:t>16</a:t>
            </a:fld>
            <a:endParaRPr lang="en-US" dirty="0"/>
          </a:p>
        </p:txBody>
      </p:sp>
    </p:spTree>
    <p:extLst>
      <p:ext uri="{BB962C8B-B14F-4D97-AF65-F5344CB8AC3E}">
        <p14:creationId xmlns:p14="http://schemas.microsoft.com/office/powerpoint/2010/main" val="106706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468926-5890-E4E1-49D5-B96E7FE856B7}"/>
              </a:ext>
            </a:extLst>
          </p:cNvPr>
          <p:cNvSpPr>
            <a:spLocks noGrp="1"/>
          </p:cNvSpPr>
          <p:nvPr>
            <p:ph type="title"/>
          </p:nvPr>
        </p:nvSpPr>
        <p:spPr>
          <a:xfrm>
            <a:off x="839788" y="457200"/>
            <a:ext cx="3932237" cy="1600200"/>
          </a:xfrm>
        </p:spPr>
        <p:txBody>
          <a:bodyPr anchor="b">
            <a:normAutofit/>
          </a:bodyPr>
          <a:lstStyle/>
          <a:p>
            <a:r>
              <a:rPr lang="en-US" dirty="0">
                <a:solidFill>
                  <a:schemeClr val="bg1"/>
                </a:solidFill>
              </a:rPr>
              <a:t>User Interface:</a:t>
            </a:r>
            <a:r>
              <a:rPr lang="en-US" dirty="0"/>
              <a:t/>
            </a:r>
            <a:br>
              <a:rPr lang="en-US" dirty="0"/>
            </a:br>
            <a:endParaRPr lang="en-US" dirty="0"/>
          </a:p>
        </p:txBody>
      </p:sp>
      <p:pic>
        <p:nvPicPr>
          <p:cNvPr id="7" name="Picture 6">
            <a:extLst>
              <a:ext uri="{FF2B5EF4-FFF2-40B4-BE49-F238E27FC236}">
                <a16:creationId xmlns:a16="http://schemas.microsoft.com/office/drawing/2014/main" xmlns="" id="{92642355-B3AD-DBC2-2BFC-3948339C6635}"/>
              </a:ext>
            </a:extLst>
          </p:cNvPr>
          <p:cNvPicPr>
            <a:picLocks noChangeAspect="1"/>
          </p:cNvPicPr>
          <p:nvPr/>
        </p:nvPicPr>
        <p:blipFill>
          <a:blip r:embed="rId2"/>
          <a:stretch>
            <a:fillRect/>
          </a:stretch>
        </p:blipFill>
        <p:spPr>
          <a:xfrm>
            <a:off x="4558747" y="622853"/>
            <a:ext cx="7103165" cy="5131390"/>
          </a:xfrm>
          <a:prstGeom prst="rect">
            <a:avLst/>
          </a:prstGeom>
          <a:noFill/>
        </p:spPr>
      </p:pic>
      <p:sp>
        <p:nvSpPr>
          <p:cNvPr id="12" name="Text Placeholder 3">
            <a:extLst>
              <a:ext uri="{FF2B5EF4-FFF2-40B4-BE49-F238E27FC236}">
                <a16:creationId xmlns:a16="http://schemas.microsoft.com/office/drawing/2014/main" xmlns="" id="{F75E313A-9CEB-C613-B8F1-E5E25234DE9B}"/>
              </a:ext>
            </a:extLst>
          </p:cNvPr>
          <p:cNvSpPr>
            <a:spLocks noGrp="1"/>
          </p:cNvSpPr>
          <p:nvPr>
            <p:ph type="body" sz="half" idx="2"/>
          </p:nvPr>
        </p:nvSpPr>
        <p:spPr>
          <a:xfrm>
            <a:off x="428970" y="2256183"/>
            <a:ext cx="3932237" cy="2845904"/>
          </a:xfrm>
        </p:spPr>
        <p:txBody>
          <a:bodyPr/>
          <a:lstStyle/>
          <a:p>
            <a:r>
              <a:rPr lang="en-US" sz="1800" kern="100" dirty="0">
                <a:solidFill>
                  <a:schemeClr val="bg1"/>
                </a:solidFill>
                <a:effectLst/>
                <a:latin typeface="Abadi" panose="020B0604020104020204" pitchFamily="34" charset="0"/>
                <a:ea typeface="Calibri" panose="020F0502020204030204" pitchFamily="34" charset="0"/>
                <a:cs typeface="Times New Roman" panose="02020603050405020304" pitchFamily="18" charset="0"/>
              </a:rPr>
              <a:t>The EMS user interface provides a user-friendly and intuitive design to facilitate easy navigation and interaction. It includes forms, tables, and buttons to input and display data. Users can input employee details, manage job departments, view salary information, handle qualifications, process leave requests, and generate payroll reports.</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Slide Number Placeholder 2">
            <a:extLst>
              <a:ext uri="{FF2B5EF4-FFF2-40B4-BE49-F238E27FC236}">
                <a16:creationId xmlns:a16="http://schemas.microsoft.com/office/drawing/2014/main" xmlns="" id="{A91F84E4-E7CF-F82F-A7CC-7C06D34EB32F}"/>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17</a:t>
            </a:fld>
            <a:endParaRPr lang="en-US"/>
          </a:p>
        </p:txBody>
      </p:sp>
    </p:spTree>
    <p:extLst>
      <p:ext uri="{BB962C8B-B14F-4D97-AF65-F5344CB8AC3E}">
        <p14:creationId xmlns:p14="http://schemas.microsoft.com/office/powerpoint/2010/main" val="3898388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BAC489-345C-2854-BCEC-ED7C381A484B}"/>
              </a:ext>
            </a:extLst>
          </p:cNvPr>
          <p:cNvSpPr>
            <a:spLocks noGrp="1"/>
          </p:cNvSpPr>
          <p:nvPr>
            <p:ph type="title"/>
          </p:nvPr>
        </p:nvSpPr>
        <p:spPr>
          <a:xfrm>
            <a:off x="839788" y="457200"/>
            <a:ext cx="3932237" cy="530225"/>
          </a:xfrm>
        </p:spPr>
        <p:txBody>
          <a:bodyPr>
            <a:normAutofit/>
          </a:bodyPr>
          <a:lstStyle/>
          <a:p>
            <a:r>
              <a:rPr lang="en-US" sz="2000" dirty="0">
                <a:solidFill>
                  <a:schemeClr val="bg1"/>
                </a:solidFill>
              </a:rPr>
              <a:t>Testing and Quality Assurance:</a:t>
            </a:r>
          </a:p>
        </p:txBody>
      </p:sp>
      <p:pic>
        <p:nvPicPr>
          <p:cNvPr id="7" name="Content Placeholder 6">
            <a:extLst>
              <a:ext uri="{FF2B5EF4-FFF2-40B4-BE49-F238E27FC236}">
                <a16:creationId xmlns:a16="http://schemas.microsoft.com/office/drawing/2014/main" xmlns="" id="{8549F5CA-B2DA-1B27-317C-7037E4977818}"/>
              </a:ext>
            </a:extLst>
          </p:cNvPr>
          <p:cNvPicPr>
            <a:picLocks noGrp="1" noChangeAspect="1"/>
          </p:cNvPicPr>
          <p:nvPr>
            <p:ph idx="1"/>
          </p:nvPr>
        </p:nvPicPr>
        <p:blipFill>
          <a:blip r:embed="rId2"/>
          <a:stretch>
            <a:fillRect/>
          </a:stretch>
        </p:blipFill>
        <p:spPr>
          <a:xfrm>
            <a:off x="5183188" y="562708"/>
            <a:ext cx="6172200" cy="5612194"/>
          </a:xfrm>
        </p:spPr>
      </p:pic>
      <p:sp>
        <p:nvSpPr>
          <p:cNvPr id="4" name="Text Placeholder 3">
            <a:extLst>
              <a:ext uri="{FF2B5EF4-FFF2-40B4-BE49-F238E27FC236}">
                <a16:creationId xmlns:a16="http://schemas.microsoft.com/office/drawing/2014/main" xmlns="" id="{3FA47822-3ED0-22C1-B3CD-A2E3F7A0FA83}"/>
              </a:ext>
            </a:extLst>
          </p:cNvPr>
          <p:cNvSpPr>
            <a:spLocks noGrp="1"/>
          </p:cNvSpPr>
          <p:nvPr>
            <p:ph type="body" sz="half" idx="2"/>
          </p:nvPr>
        </p:nvSpPr>
        <p:spPr>
          <a:xfrm>
            <a:off x="839788" y="995364"/>
            <a:ext cx="3932237" cy="4865686"/>
          </a:xfrm>
        </p:spPr>
        <p:txBody>
          <a:bodyPr>
            <a:normAutofit fontScale="85000" lnSpcReduction="10000"/>
          </a:bodyPr>
          <a:lstStyle/>
          <a:p>
            <a:pPr marL="0" marR="0">
              <a:lnSpc>
                <a:spcPct val="107000"/>
              </a:lnSpc>
              <a:spcBef>
                <a:spcPts val="0"/>
              </a:spcBef>
              <a:spcAft>
                <a:spcPts val="800"/>
              </a:spcAft>
            </a:pPr>
            <a:r>
              <a:rPr lang="en-US" sz="1800" kern="100" dirty="0">
                <a:solidFill>
                  <a:schemeClr val="bg1"/>
                </a:solidFill>
                <a:effectLst/>
                <a:latin typeface="Abadi" panose="020B0604020104020204" pitchFamily="34" charset="0"/>
                <a:ea typeface="Calibri" panose="020F0502020204030204" pitchFamily="34" charset="0"/>
                <a:cs typeface="Times New Roman" panose="02020603050405020304" pitchFamily="18" charset="0"/>
              </a:rPr>
              <a:t>The EMS project underwent thorough testing to ensure the functionality, reliability, and performance of the system. Unit tests were conducted to validate the individual components, while integration testing was performed to ensure proper communication between the front-end and back-end.</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solidFill>
                  <a:schemeClr val="bg1"/>
                </a:solidFill>
                <a:effectLst/>
                <a:latin typeface="Abadi" panose="020B0604020104020204" pitchFamily="34" charset="0"/>
                <a:ea typeface="Calibri" panose="020F0502020204030204" pitchFamily="34" charset="0"/>
                <a:cs typeface="Times New Roman" panose="02020603050405020304" pitchFamily="18" charset="0"/>
              </a:rPr>
              <a:t> </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solidFill>
                  <a:schemeClr val="bg1"/>
                </a:solidFill>
                <a:effectLst/>
                <a:latin typeface="Abadi" panose="020B0604020104020204" pitchFamily="34" charset="0"/>
                <a:ea typeface="Calibri" panose="020F0502020204030204" pitchFamily="34" charset="0"/>
                <a:cs typeface="Times New Roman" panose="02020603050405020304" pitchFamily="18" charset="0"/>
              </a:rPr>
              <a:t>Various test cases were created to cover different scenarios, including valid and invalid inputs, edge cases, and error handling. The tests were executed to identify and resolve any bugs or issues. Quality assurance measures, such as code reviews and continuous integration, were implemented to maintain code quality and ensure adherence to best practices.</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xmlns="" id="{DFD6637A-B538-11CE-DC2C-AD04043570EA}"/>
              </a:ext>
            </a:extLst>
          </p:cNvPr>
          <p:cNvSpPr>
            <a:spLocks noGrp="1"/>
          </p:cNvSpPr>
          <p:nvPr>
            <p:ph type="sldNum" sz="quarter" idx="12"/>
          </p:nvPr>
        </p:nvSpPr>
        <p:spPr/>
        <p:txBody>
          <a:bodyPr/>
          <a:lstStyle/>
          <a:p>
            <a:fld id="{82EE24B5-652C-4DB5-B7C3-B5BBEC1280B1}" type="slidenum">
              <a:rPr lang="en-US" smtClean="0"/>
              <a:t>18</a:t>
            </a:fld>
            <a:endParaRPr lang="en-US" dirty="0"/>
          </a:p>
        </p:txBody>
      </p:sp>
    </p:spTree>
    <p:extLst>
      <p:ext uri="{BB962C8B-B14F-4D97-AF65-F5344CB8AC3E}">
        <p14:creationId xmlns:p14="http://schemas.microsoft.com/office/powerpoint/2010/main" val="3466030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EAAEB1-A868-C646-777E-D2ED893374EF}"/>
              </a:ext>
            </a:extLst>
          </p:cNvPr>
          <p:cNvSpPr>
            <a:spLocks noGrp="1"/>
          </p:cNvSpPr>
          <p:nvPr>
            <p:ph type="title"/>
          </p:nvPr>
        </p:nvSpPr>
        <p:spPr/>
        <p:txBody>
          <a:bodyPr/>
          <a:lstStyle/>
          <a:p>
            <a:r>
              <a:rPr lang="en-US" dirty="0">
                <a:solidFill>
                  <a:schemeClr val="bg1"/>
                </a:solidFill>
              </a:rPr>
              <a:t>Datatype error:</a:t>
            </a:r>
          </a:p>
        </p:txBody>
      </p:sp>
      <p:pic>
        <p:nvPicPr>
          <p:cNvPr id="6" name="Content Placeholder 5">
            <a:extLst>
              <a:ext uri="{FF2B5EF4-FFF2-40B4-BE49-F238E27FC236}">
                <a16:creationId xmlns:a16="http://schemas.microsoft.com/office/drawing/2014/main" xmlns="" id="{E430CB7C-2235-95CC-4250-6CCA1AE14A85}"/>
              </a:ext>
            </a:extLst>
          </p:cNvPr>
          <p:cNvPicPr>
            <a:picLocks noGrp="1" noChangeAspect="1"/>
          </p:cNvPicPr>
          <p:nvPr>
            <p:ph idx="1"/>
          </p:nvPr>
        </p:nvPicPr>
        <p:blipFill>
          <a:blip r:embed="rId2"/>
          <a:stretch>
            <a:fillRect/>
          </a:stretch>
        </p:blipFill>
        <p:spPr>
          <a:xfrm>
            <a:off x="1086678" y="1825625"/>
            <a:ext cx="9520362" cy="4351338"/>
          </a:xfrm>
        </p:spPr>
      </p:pic>
      <p:sp>
        <p:nvSpPr>
          <p:cNvPr id="4" name="Slide Number Placeholder 3">
            <a:extLst>
              <a:ext uri="{FF2B5EF4-FFF2-40B4-BE49-F238E27FC236}">
                <a16:creationId xmlns:a16="http://schemas.microsoft.com/office/drawing/2014/main" xmlns="" id="{80EDBC5E-63D1-3D3D-61F0-E703410166EF}"/>
              </a:ext>
            </a:extLst>
          </p:cNvPr>
          <p:cNvSpPr>
            <a:spLocks noGrp="1"/>
          </p:cNvSpPr>
          <p:nvPr>
            <p:ph type="sldNum" sz="quarter" idx="12"/>
          </p:nvPr>
        </p:nvSpPr>
        <p:spPr/>
        <p:txBody>
          <a:bodyPr/>
          <a:lstStyle/>
          <a:p>
            <a:fld id="{82EE24B5-652C-4DB5-B7C3-B5BBEC1280B1}" type="slidenum">
              <a:rPr lang="en-US" smtClean="0"/>
              <a:t>19</a:t>
            </a:fld>
            <a:endParaRPr lang="en-US" dirty="0"/>
          </a:p>
        </p:txBody>
      </p:sp>
    </p:spTree>
    <p:extLst>
      <p:ext uri="{BB962C8B-B14F-4D97-AF65-F5344CB8AC3E}">
        <p14:creationId xmlns:p14="http://schemas.microsoft.com/office/powerpoint/2010/main" val="291330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16168"/>
            <a:ext cx="10515600" cy="464869"/>
          </a:xfrm>
        </p:spPr>
        <p:txBody>
          <a:bodyPr anchor="ctr">
            <a:normAutofit fontScale="90000"/>
          </a:bodyPr>
          <a:lstStyle/>
          <a:p>
            <a:r>
              <a:rPr lang="en-US" dirty="0">
                <a:solidFill>
                  <a:schemeClr val="bg1"/>
                </a:solidFill>
              </a:rPr>
              <a:t>Abstract:</a:t>
            </a:r>
          </a:p>
        </p:txBody>
      </p:sp>
      <p:sp>
        <p:nvSpPr>
          <p:cNvPr id="4" name="Slide Number Placeholder 3"/>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2</a:t>
            </a:fld>
            <a:endParaRPr lang="en-US"/>
          </a:p>
        </p:txBody>
      </p:sp>
      <p:graphicFrame>
        <p:nvGraphicFramePr>
          <p:cNvPr id="6" name="Content Placeholder 2">
            <a:extLst>
              <a:ext uri="{FF2B5EF4-FFF2-40B4-BE49-F238E27FC236}">
                <a16:creationId xmlns:a16="http://schemas.microsoft.com/office/drawing/2014/main" xmlns="" id="{5214F9CB-3319-7507-CAD5-46E2D658D65C}"/>
              </a:ext>
            </a:extLst>
          </p:cNvPr>
          <p:cNvGraphicFramePr>
            <a:graphicFrameLocks noGrp="1"/>
          </p:cNvGraphicFramePr>
          <p:nvPr>
            <p:ph idx="1"/>
            <p:extLst>
              <p:ext uri="{D42A27DB-BD31-4B8C-83A1-F6EECF244321}">
                <p14:modId xmlns:p14="http://schemas.microsoft.com/office/powerpoint/2010/main" val="1433492965"/>
              </p:ext>
            </p:extLst>
          </p:nvPr>
        </p:nvGraphicFramePr>
        <p:xfrm>
          <a:off x="838200" y="801858"/>
          <a:ext cx="10515600" cy="5839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6405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1D93DB-1C0C-B3E4-5C4E-C7E1A7FBC7EC}"/>
              </a:ext>
            </a:extLst>
          </p:cNvPr>
          <p:cNvSpPr>
            <a:spLocks noGrp="1"/>
          </p:cNvSpPr>
          <p:nvPr>
            <p:ph type="title"/>
          </p:nvPr>
        </p:nvSpPr>
        <p:spPr/>
        <p:txBody>
          <a:bodyPr/>
          <a:lstStyle/>
          <a:p>
            <a:r>
              <a:rPr lang="en-US" dirty="0">
                <a:solidFill>
                  <a:schemeClr val="bg1"/>
                </a:solidFill>
              </a:rPr>
              <a:t>Functionalities of other tables:</a:t>
            </a:r>
          </a:p>
        </p:txBody>
      </p:sp>
      <p:pic>
        <p:nvPicPr>
          <p:cNvPr id="6" name="Content Placeholder 5">
            <a:extLst>
              <a:ext uri="{FF2B5EF4-FFF2-40B4-BE49-F238E27FC236}">
                <a16:creationId xmlns:a16="http://schemas.microsoft.com/office/drawing/2014/main" xmlns="" id="{98A8D202-76F1-51B4-BB1C-20B78C4BF483}"/>
              </a:ext>
            </a:extLst>
          </p:cNvPr>
          <p:cNvPicPr>
            <a:picLocks noGrp="1" noChangeAspect="1"/>
          </p:cNvPicPr>
          <p:nvPr>
            <p:ph idx="1"/>
          </p:nvPr>
        </p:nvPicPr>
        <p:blipFill>
          <a:blip r:embed="rId2"/>
          <a:stretch>
            <a:fillRect/>
          </a:stretch>
        </p:blipFill>
        <p:spPr>
          <a:xfrm>
            <a:off x="1153550" y="1690688"/>
            <a:ext cx="10200249" cy="4484213"/>
          </a:xfrm>
        </p:spPr>
      </p:pic>
      <p:sp>
        <p:nvSpPr>
          <p:cNvPr id="4" name="Slide Number Placeholder 3">
            <a:extLst>
              <a:ext uri="{FF2B5EF4-FFF2-40B4-BE49-F238E27FC236}">
                <a16:creationId xmlns:a16="http://schemas.microsoft.com/office/drawing/2014/main" xmlns="" id="{70FCE6CE-FA21-BC2D-DACF-58939CF9C010}"/>
              </a:ext>
            </a:extLst>
          </p:cNvPr>
          <p:cNvSpPr>
            <a:spLocks noGrp="1"/>
          </p:cNvSpPr>
          <p:nvPr>
            <p:ph type="sldNum" sz="quarter" idx="12"/>
          </p:nvPr>
        </p:nvSpPr>
        <p:spPr/>
        <p:txBody>
          <a:bodyPr/>
          <a:lstStyle/>
          <a:p>
            <a:fld id="{82EE24B5-652C-4DB5-B7C3-B5BBEC1280B1}" type="slidenum">
              <a:rPr lang="en-US" smtClean="0"/>
              <a:t>20</a:t>
            </a:fld>
            <a:endParaRPr lang="en-US" dirty="0"/>
          </a:p>
        </p:txBody>
      </p:sp>
    </p:spTree>
    <p:extLst>
      <p:ext uri="{BB962C8B-B14F-4D97-AF65-F5344CB8AC3E}">
        <p14:creationId xmlns:p14="http://schemas.microsoft.com/office/powerpoint/2010/main" val="839549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C64167B2-15B5-E349-EB4F-92FC2FC81343}"/>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21</a:t>
            </a:fld>
            <a:endParaRPr lang="en-US"/>
          </a:p>
        </p:txBody>
      </p:sp>
      <p:sp>
        <p:nvSpPr>
          <p:cNvPr id="2" name="Title 1">
            <a:extLst>
              <a:ext uri="{FF2B5EF4-FFF2-40B4-BE49-F238E27FC236}">
                <a16:creationId xmlns:a16="http://schemas.microsoft.com/office/drawing/2014/main" xmlns="" id="{32211C59-C009-0802-F213-0516A27F96F5}"/>
              </a:ext>
            </a:extLst>
          </p:cNvPr>
          <p:cNvSpPr>
            <a:spLocks noGrp="1"/>
          </p:cNvSpPr>
          <p:nvPr>
            <p:ph type="title"/>
          </p:nvPr>
        </p:nvSpPr>
        <p:spPr>
          <a:xfrm>
            <a:off x="838200" y="336989"/>
            <a:ext cx="10515600" cy="720783"/>
          </a:xfrm>
        </p:spPr>
        <p:txBody>
          <a:bodyPr anchor="ctr">
            <a:normAutofit/>
          </a:bodyPr>
          <a:lstStyle/>
          <a:p>
            <a:r>
              <a:rPr lang="en-US" dirty="0">
                <a:solidFill>
                  <a:schemeClr val="bg1"/>
                </a:solidFill>
              </a:rPr>
              <a:t>Supported Operating System:</a:t>
            </a:r>
          </a:p>
        </p:txBody>
      </p:sp>
      <p:graphicFrame>
        <p:nvGraphicFramePr>
          <p:cNvPr id="14" name="Content Placeholder 2">
            <a:extLst>
              <a:ext uri="{FF2B5EF4-FFF2-40B4-BE49-F238E27FC236}">
                <a16:creationId xmlns:a16="http://schemas.microsoft.com/office/drawing/2014/main" xmlns="" id="{3C522207-0C31-092C-D702-9395D22D9DB3}"/>
              </a:ext>
            </a:extLst>
          </p:cNvPr>
          <p:cNvGraphicFramePr>
            <a:graphicFrameLocks noGrp="1"/>
          </p:cNvGraphicFramePr>
          <p:nvPr>
            <p:ph sz="half" idx="1"/>
            <p:extLst>
              <p:ext uri="{D42A27DB-BD31-4B8C-83A1-F6EECF244321}">
                <p14:modId xmlns:p14="http://schemas.microsoft.com/office/powerpoint/2010/main" val="1749207884"/>
              </p:ext>
            </p:extLst>
          </p:nvPr>
        </p:nvGraphicFramePr>
        <p:xfrm>
          <a:off x="838200" y="1448972"/>
          <a:ext cx="10781714" cy="4727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5401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Girl with documents">
            <a:extLst>
              <a:ext uri="{FF2B5EF4-FFF2-40B4-BE49-F238E27FC236}">
                <a16:creationId xmlns:a16="http://schemas.microsoft.com/office/drawing/2014/main" xmlns=""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675"/>
            <a:ext cx="12189600" cy="6856650"/>
          </a:xfrm>
          <a:prstGeom prst="rect">
            <a:avLst/>
          </a:prstGeom>
        </p:spPr>
      </p:pic>
      <p:sp>
        <p:nvSpPr>
          <p:cNvPr id="5" name="Content Placeholder 4">
            <a:extLst>
              <a:ext uri="{FF2B5EF4-FFF2-40B4-BE49-F238E27FC236}">
                <a16:creationId xmlns:a16="http://schemas.microsoft.com/office/drawing/2014/main" xmlns="" id="{D5537408-2125-4CE5-92A7-F7E0FCBA31D0}"/>
              </a:ext>
            </a:extLst>
          </p:cNvPr>
          <p:cNvSpPr txBox="1">
            <a:spLocks/>
          </p:cNvSpPr>
          <p:nvPr/>
        </p:nvSpPr>
        <p:spPr>
          <a:xfrm>
            <a:off x="0" y="460513"/>
            <a:ext cx="6348413" cy="5936973"/>
          </a:xfrm>
          <a:prstGeom prst="rect">
            <a:avLst/>
          </a:prstGeom>
          <a:solidFill>
            <a:schemeClr val="accent2"/>
          </a:solidFill>
        </p:spPr>
        <p:txBody>
          <a:bodyPr lIns="1548000" tIns="216000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kern="100" dirty="0">
                <a:solidFill>
                  <a:schemeClr val="bg1"/>
                </a:solidFill>
                <a:effectLst/>
                <a:latin typeface="Abadi" panose="020B0604020104020204" pitchFamily="34" charset="0"/>
                <a:ea typeface="Calibri" panose="020F0502020204030204" pitchFamily="34" charset="0"/>
                <a:cs typeface="Times New Roman" panose="02020603050405020304" pitchFamily="18" charset="0"/>
              </a:rPr>
              <a:t>In conclusion, the development of the Employee Management System (EMS) has resulted in a comprehensive solution for efficient management of employee data, job departments, salaries, qualifications, leave requests, and payroll within an organization. The system offers a user-friendly interface, robust functionality, and adherence to industry-standard development practices. The EMS project demonstrates the successful application of Java, </a:t>
            </a:r>
            <a:r>
              <a:rPr lang="en-US" sz="1800" kern="100" dirty="0" err="1">
                <a:solidFill>
                  <a:schemeClr val="bg1"/>
                </a:solidFill>
                <a:effectLst/>
                <a:latin typeface="Abadi" panose="020B0604020104020204" pitchFamily="34" charset="0"/>
                <a:ea typeface="Calibri" panose="020F0502020204030204" pitchFamily="34" charset="0"/>
                <a:cs typeface="Times New Roman" panose="02020603050405020304" pitchFamily="18" charset="0"/>
              </a:rPr>
              <a:t>JavaSwing</a:t>
            </a:r>
            <a:r>
              <a:rPr lang="en-US" sz="1800" kern="100" dirty="0">
                <a:solidFill>
                  <a:schemeClr val="bg1"/>
                </a:solidFill>
                <a:effectLst/>
                <a:latin typeface="Abadi" panose="020B0604020104020204" pitchFamily="34" charset="0"/>
                <a:ea typeface="Calibri" panose="020F0502020204030204" pitchFamily="34" charset="0"/>
                <a:cs typeface="Times New Roman" panose="02020603050405020304" pitchFamily="18" charset="0"/>
              </a:rPr>
              <a:t>, MySQL, and good software engineering principles in developing a scalable and effective employee management system.</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xmlns="" id="{B0C70F64-F3E5-413B-AF4F-E15CE944B761}"/>
              </a:ext>
            </a:extLst>
          </p:cNvPr>
          <p:cNvSpPr/>
          <p:nvPr/>
        </p:nvSpPr>
        <p:spPr>
          <a:xfrm>
            <a:off x="586646" y="1635944"/>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xmlns="" id="{1BD43A5E-77DF-44FD-800D-158434A3ABC6}"/>
              </a:ext>
            </a:extLst>
          </p:cNvPr>
          <p:cNvSpPr>
            <a:spLocks noGrp="1"/>
          </p:cNvSpPr>
          <p:nvPr>
            <p:ph type="title"/>
          </p:nvPr>
        </p:nvSpPr>
        <p:spPr>
          <a:xfrm>
            <a:off x="744597" y="674981"/>
            <a:ext cx="4859215" cy="1325563"/>
          </a:xfrm>
        </p:spPr>
        <p:txBody>
          <a:bodyPr>
            <a:normAutofit/>
          </a:bodyPr>
          <a:lstStyle/>
          <a:p>
            <a:r>
              <a:rPr lang="en-US" sz="5000" dirty="0">
                <a:solidFill>
                  <a:schemeClr val="bg1"/>
                </a:solidFill>
              </a:rPr>
              <a:t>Conclusion!</a:t>
            </a:r>
            <a:endParaRPr lang="en-US" sz="5000" dirty="0"/>
          </a:p>
        </p:txBody>
      </p:sp>
    </p:spTree>
    <p:extLst>
      <p:ext uri="{BB962C8B-B14F-4D97-AF65-F5344CB8AC3E}">
        <p14:creationId xmlns:p14="http://schemas.microsoft.com/office/powerpoint/2010/main" val="1486951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Man talks by phone">
            <a:extLst>
              <a:ext uri="{FF2B5EF4-FFF2-40B4-BE49-F238E27FC236}">
                <a16:creationId xmlns:a16="http://schemas.microsoft.com/office/drawing/2014/main" xmlns=""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 y="4665"/>
            <a:ext cx="6991350" cy="6848669"/>
          </a:xfrm>
          <a:prstGeom prst="rect">
            <a:avLst/>
          </a:prstGeom>
        </p:spPr>
      </p:pic>
      <p:sp>
        <p:nvSpPr>
          <p:cNvPr id="5" name="object 3" descr="Beige rectangle">
            <a:extLst>
              <a:ext uri="{FF2B5EF4-FFF2-40B4-BE49-F238E27FC236}">
                <a16:creationId xmlns:a16="http://schemas.microsoft.com/office/drawing/2014/main" xmlns=""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xmlns="" id="{9FABC344-E043-45BE-8588-06C658DBCE70}"/>
              </a:ext>
            </a:extLst>
          </p:cNvPr>
          <p:cNvSpPr/>
          <p:nvPr/>
        </p:nvSpPr>
        <p:spPr>
          <a:xfrm>
            <a:off x="5502275" y="1709530"/>
            <a:ext cx="6689725" cy="3510538"/>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xmlns="" id="{345C5720-51D4-4632-91CD-936B8AB96750}"/>
              </a:ext>
            </a:extLst>
          </p:cNvPr>
          <p:cNvSpPr>
            <a:spLocks noGrp="1"/>
          </p:cNvSpPr>
          <p:nvPr>
            <p:ph type="title"/>
          </p:nvPr>
        </p:nvSpPr>
        <p:spPr>
          <a:xfrm>
            <a:off x="6207698" y="2331086"/>
            <a:ext cx="5165558" cy="833856"/>
          </a:xfrm>
        </p:spPr>
        <p:txBody>
          <a:bodyPr/>
          <a:lstStyle/>
          <a:p>
            <a:r>
              <a:rPr lang="en-US" dirty="0">
                <a:solidFill>
                  <a:schemeClr val="bg1"/>
                </a:solidFill>
              </a:rPr>
              <a:t>Introduction:</a:t>
            </a:r>
            <a:endParaRPr lang="en-US"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xmlns="" id="{24D506CC-0185-443E-82C7-1600C21D6E91}"/>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7" name="object 9" descr="Beige rectangle">
            <a:extLst>
              <a:ext uri="{FF2B5EF4-FFF2-40B4-BE49-F238E27FC236}">
                <a16:creationId xmlns:a16="http://schemas.microsoft.com/office/drawing/2014/main" xmlns="" id="{02C6628C-972C-4717-AAF3-D882B30F6658}"/>
              </a:ext>
            </a:extLst>
          </p:cNvPr>
          <p:cNvSpPr/>
          <p:nvPr/>
        </p:nvSpPr>
        <p:spPr>
          <a:xfrm>
            <a:off x="6313932" y="3035554"/>
            <a:ext cx="2988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xmlns="" id="{E7A818AB-B120-41D5-88A6-933AB9CAAE68}"/>
              </a:ext>
            </a:extLst>
          </p:cNvPr>
          <p:cNvSpPr txBox="1">
            <a:spLocks/>
          </p:cNvSpPr>
          <p:nvPr/>
        </p:nvSpPr>
        <p:spPr>
          <a:xfrm>
            <a:off x="6188242" y="3217631"/>
            <a:ext cx="5181600" cy="1603375"/>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kern="100" dirty="0">
                <a:solidFill>
                  <a:schemeClr val="bg1"/>
                </a:solidFill>
                <a:effectLst/>
                <a:latin typeface="Abadi" panose="020B0604020104020204" pitchFamily="34" charset="0"/>
                <a:ea typeface="Calibri" panose="020F0502020204030204" pitchFamily="34" charset="0"/>
                <a:cs typeface="Times New Roman" panose="02020603050405020304" pitchFamily="18" charset="0"/>
              </a:rPr>
              <a:t>The Employee Management System (EMS) is a software application designed to streamline employee management processes within an organization. The purpose of this project is to develop a robust and user-friendly system that allows efficient management of employee data, job departments, salaries, qualifications, leave requests, and payroll.</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3949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xmlns=""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xmlns="" id="{A277388B-76FD-44C4-B506-F8A157E57C65}"/>
              </a:ext>
            </a:extLst>
          </p:cNvPr>
          <p:cNvSpPr/>
          <p:nvPr/>
        </p:nvSpPr>
        <p:spPr>
          <a:xfrm>
            <a:off x="0" y="-94115"/>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marL="0" marR="0">
              <a:lnSpc>
                <a:spcPct val="107000"/>
              </a:lnSpc>
              <a:spcBef>
                <a:spcPts val="0"/>
              </a:spcBef>
              <a:spcAft>
                <a:spcPts val="800"/>
              </a:spcAft>
            </a:pPr>
            <a:endParaRPr lang="en-US" sz="2000" kern="100" dirty="0">
              <a:effectLst/>
              <a:latin typeface="Abadi" panose="020B0604020104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2000" kern="100" dirty="0">
              <a:effectLst/>
              <a:latin typeface="Abadi" panose="020B0604020104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2000" kern="100" dirty="0">
              <a:latin typeface="Abadi" panose="020B0604020104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2000" kern="100" dirty="0">
              <a:effectLst/>
              <a:latin typeface="Abadi" panose="020B0604020104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2000" kern="100" dirty="0">
              <a:latin typeface="Abadi" panose="020B0604020104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000" kern="100" dirty="0">
                <a:solidFill>
                  <a:schemeClr val="bg1"/>
                </a:solidFill>
                <a:effectLst/>
                <a:latin typeface="Abadi" panose="020B0604020104020204" pitchFamily="34" charset="0"/>
                <a:ea typeface="Calibri" panose="020F0502020204030204" pitchFamily="34" charset="0"/>
                <a:cs typeface="Times New Roman" panose="02020603050405020304" pitchFamily="18" charset="0"/>
              </a:rPr>
              <a:t>The EMS project followed an iterative and incremental development </a:t>
            </a:r>
          </a:p>
          <a:p>
            <a:pPr marL="0" marR="0" algn="ctr">
              <a:lnSpc>
                <a:spcPct val="107000"/>
              </a:lnSpc>
              <a:spcBef>
                <a:spcPts val="0"/>
              </a:spcBef>
              <a:spcAft>
                <a:spcPts val="800"/>
              </a:spcAft>
            </a:pPr>
            <a:r>
              <a:rPr lang="en-US" sz="2000" kern="100" dirty="0">
                <a:solidFill>
                  <a:schemeClr val="bg1"/>
                </a:solidFill>
                <a:effectLst/>
                <a:latin typeface="Abadi" panose="020B0604020104020204" pitchFamily="34" charset="0"/>
                <a:ea typeface="Calibri" panose="020F0502020204030204" pitchFamily="34" charset="0"/>
                <a:cs typeface="Times New Roman" panose="02020603050405020304" pitchFamily="18" charset="0"/>
              </a:rPr>
              <a:t>approach using SQL Database for the back-end and Java Swing for the front-end user interface. </a:t>
            </a:r>
          </a:p>
          <a:p>
            <a:pPr marL="0" marR="0" algn="ctr">
              <a:lnSpc>
                <a:spcPct val="107000"/>
              </a:lnSpc>
              <a:spcBef>
                <a:spcPts val="0"/>
              </a:spcBef>
              <a:spcAft>
                <a:spcPts val="800"/>
              </a:spcAft>
            </a:pPr>
            <a:r>
              <a:rPr lang="en-US" sz="2000" kern="100" dirty="0">
                <a:solidFill>
                  <a:schemeClr val="bg1"/>
                </a:solidFill>
                <a:effectLst/>
                <a:latin typeface="Abadi" panose="020B0604020104020204" pitchFamily="34" charset="0"/>
                <a:ea typeface="Calibri" panose="020F0502020204030204" pitchFamily="34" charset="0"/>
                <a:cs typeface="Times New Roman" panose="02020603050405020304" pitchFamily="18" charset="0"/>
              </a:rPr>
              <a:t>The database management system used was MySQL. </a:t>
            </a:r>
          </a:p>
          <a:p>
            <a:pPr marL="0" marR="0" algn="ctr">
              <a:lnSpc>
                <a:spcPct val="107000"/>
              </a:lnSpc>
              <a:spcBef>
                <a:spcPts val="0"/>
              </a:spcBef>
              <a:spcAft>
                <a:spcPts val="800"/>
              </a:spcAft>
            </a:pPr>
            <a:r>
              <a:rPr lang="en-US" sz="2000" kern="100" dirty="0">
                <a:solidFill>
                  <a:schemeClr val="bg1"/>
                </a:solidFill>
                <a:effectLst/>
                <a:latin typeface="Abadi" panose="020B0604020104020204" pitchFamily="34" charset="0"/>
                <a:ea typeface="Calibri" panose="020F0502020204030204" pitchFamily="34" charset="0"/>
                <a:cs typeface="Times New Roman" panose="02020603050405020304" pitchFamily="18" charset="0"/>
              </a:rPr>
              <a:t>The project made use of object-oriented programming principles, </a:t>
            </a:r>
          </a:p>
          <a:p>
            <a:pPr marL="0" marR="0" algn="ctr">
              <a:lnSpc>
                <a:spcPct val="107000"/>
              </a:lnSpc>
              <a:spcBef>
                <a:spcPts val="0"/>
              </a:spcBef>
              <a:spcAft>
                <a:spcPts val="800"/>
              </a:spcAft>
            </a:pPr>
            <a:r>
              <a:rPr lang="en-US" sz="2000" kern="100" dirty="0">
                <a:solidFill>
                  <a:schemeClr val="bg1"/>
                </a:solidFill>
                <a:effectLst/>
                <a:latin typeface="Abadi" panose="020B0604020104020204" pitchFamily="34" charset="0"/>
                <a:ea typeface="Calibri" panose="020F0502020204030204" pitchFamily="34" charset="0"/>
                <a:cs typeface="Times New Roman" panose="02020603050405020304" pitchFamily="18" charset="0"/>
              </a:rPr>
              <a:t>database design best practices, and modular code organization</a:t>
            </a:r>
            <a:r>
              <a:rPr lang="en-US" sz="2000"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a:t>
            </a:r>
          </a:p>
          <a:p>
            <a:pPr marL="0" marR="0" algn="ctr">
              <a:lnSpc>
                <a:spcPct val="107000"/>
              </a:lnSpc>
              <a:spcBef>
                <a:spcPts val="0"/>
              </a:spcBef>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Oval 8" descr="Beige oval">
            <a:extLst>
              <a:ext uri="{FF2B5EF4-FFF2-40B4-BE49-F238E27FC236}">
                <a16:creationId xmlns:a16="http://schemas.microsoft.com/office/drawing/2014/main" xmlns=""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4D00B79-44BB-4D5F-B51D-2270A854D77A}"/>
              </a:ext>
            </a:extLst>
          </p:cNvPr>
          <p:cNvSpPr>
            <a:spLocks noGrp="1"/>
          </p:cNvSpPr>
          <p:nvPr>
            <p:ph type="title"/>
          </p:nvPr>
        </p:nvSpPr>
        <p:spPr>
          <a:xfrm>
            <a:off x="382046" y="555308"/>
            <a:ext cx="10515600" cy="1325563"/>
          </a:xfrm>
        </p:spPr>
        <p:txBody>
          <a:bodyPr/>
          <a:lstStyle/>
          <a:p>
            <a:r>
              <a:rPr lang="en-US" dirty="0">
                <a:solidFill>
                  <a:schemeClr val="bg1"/>
                </a:solidFill>
              </a:rPr>
              <a:t>Methodology :</a:t>
            </a:r>
            <a:endParaRPr lang="en-US" dirty="0"/>
          </a:p>
        </p:txBody>
      </p:sp>
      <p:sp>
        <p:nvSpPr>
          <p:cNvPr id="5" name="Slide Number Placeholder 4">
            <a:extLst>
              <a:ext uri="{FF2B5EF4-FFF2-40B4-BE49-F238E27FC236}">
                <a16:creationId xmlns:a16="http://schemas.microsoft.com/office/drawing/2014/main" xmlns="" id="{CDF3C1EE-D9A0-406A-9A3A-75C82527E0DC}"/>
              </a:ext>
            </a:extLst>
          </p:cNvPr>
          <p:cNvSpPr>
            <a:spLocks noGrp="1"/>
          </p:cNvSpPr>
          <p:nvPr>
            <p:ph type="sldNum" sz="quarter" idx="12"/>
          </p:nvPr>
        </p:nvSpPr>
        <p:spPr/>
        <p:txBody>
          <a:bodyPr/>
          <a:lstStyle/>
          <a:p>
            <a:fld id="{82EE24B5-652C-4DB5-B7C3-B5BBEC1280B1}" type="slidenum">
              <a:rPr lang="en-US" smtClean="0"/>
              <a:t>4</a:t>
            </a:fld>
            <a:endParaRPr lang="en-US" dirty="0"/>
          </a:p>
        </p:txBody>
      </p:sp>
      <p:sp>
        <p:nvSpPr>
          <p:cNvPr id="11" name="object 5" descr="Beige rectangle">
            <a:extLst>
              <a:ext uri="{FF2B5EF4-FFF2-40B4-BE49-F238E27FC236}">
                <a16:creationId xmlns:a16="http://schemas.microsoft.com/office/drawing/2014/main" xmlns="" id="{B07BA1F9-2C19-4C07-B29B-18B9FBCC4755}"/>
              </a:ext>
            </a:extLst>
          </p:cNvPr>
          <p:cNvSpPr/>
          <p:nvPr/>
        </p:nvSpPr>
        <p:spPr>
          <a:xfrm>
            <a:off x="380846" y="1546515"/>
            <a:ext cx="2808223"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0" name="Straight Connector 9" descr="Line">
            <a:extLst>
              <a:ext uri="{FF2B5EF4-FFF2-40B4-BE49-F238E27FC236}">
                <a16:creationId xmlns:a16="http://schemas.microsoft.com/office/drawing/2014/main" xmlns="" id="{4C3F4FC5-0C01-4592-9483-D476EA2BDF93}"/>
              </a:ext>
            </a:extLst>
          </p:cNvPr>
          <p:cNvCxnSpPr/>
          <p:nvPr/>
        </p:nvCxnSpPr>
        <p:spPr>
          <a:xfrm>
            <a:off x="6096000" y="4124378"/>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21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Two men look at a plan">
            <a:extLst>
              <a:ext uri="{FF2B5EF4-FFF2-40B4-BE49-F238E27FC236}">
                <a16:creationId xmlns:a16="http://schemas.microsoft.com/office/drawing/2014/main" xmlns="" id="{97D2A81D-F7D1-4144-9EC5-03531DC5260D}"/>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12813" y="1"/>
            <a:ext cx="11277598" cy="6857999"/>
          </a:xfrm>
        </p:spPr>
      </p:pic>
      <p:sp>
        <p:nvSpPr>
          <p:cNvPr id="16" name="object 3" descr="Beige rectangle">
            <a:extLst>
              <a:ext uri="{FF2B5EF4-FFF2-40B4-BE49-F238E27FC236}">
                <a16:creationId xmlns:a16="http://schemas.microsoft.com/office/drawing/2014/main" xmlns="" id="{C6CF32E2-A869-4259-A659-5EEE6BDA3B59}"/>
              </a:ext>
            </a:extLst>
          </p:cNvPr>
          <p:cNvSpPr/>
          <p:nvPr/>
        </p:nvSpPr>
        <p:spPr>
          <a:xfrm>
            <a:off x="579775" y="472492"/>
            <a:ext cx="4051368" cy="5913017"/>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14" name="Oval 13" descr="Beige oval">
            <a:extLst>
              <a:ext uri="{FF2B5EF4-FFF2-40B4-BE49-F238E27FC236}">
                <a16:creationId xmlns:a16="http://schemas.microsoft.com/office/drawing/2014/main" xmlns=""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bject 6" descr="Blue rectangle">
            <a:extLst>
              <a:ext uri="{FF2B5EF4-FFF2-40B4-BE49-F238E27FC236}">
                <a16:creationId xmlns:a16="http://schemas.microsoft.com/office/drawing/2014/main" xmlns="" id="{882E2F92-EB16-4B55-B49A-3C6AB7B2BF30}"/>
              </a:ext>
            </a:extLst>
          </p:cNvPr>
          <p:cNvSpPr/>
          <p:nvPr/>
        </p:nvSpPr>
        <p:spPr>
          <a:xfrm>
            <a:off x="896997" y="836046"/>
            <a:ext cx="8551803" cy="5184775"/>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3" name="Title 2">
            <a:extLst>
              <a:ext uri="{FF2B5EF4-FFF2-40B4-BE49-F238E27FC236}">
                <a16:creationId xmlns:a16="http://schemas.microsoft.com/office/drawing/2014/main" xmlns="" id="{302303BC-9A39-470F-8733-A268BC16B299}"/>
              </a:ext>
            </a:extLst>
          </p:cNvPr>
          <p:cNvSpPr>
            <a:spLocks noGrp="1"/>
          </p:cNvSpPr>
          <p:nvPr>
            <p:ph type="title"/>
          </p:nvPr>
        </p:nvSpPr>
        <p:spPr>
          <a:xfrm>
            <a:off x="1379723" y="1900048"/>
            <a:ext cx="4770591" cy="646604"/>
          </a:xfrm>
        </p:spPr>
        <p:txBody>
          <a:bodyPr>
            <a:normAutofit/>
          </a:bodyPr>
          <a:lstStyle/>
          <a:p>
            <a:r>
              <a:rPr lang="en-US" sz="3000" dirty="0">
                <a:solidFill>
                  <a:schemeClr val="bg1"/>
                </a:solidFill>
              </a:rPr>
              <a:t>System Architecture:</a:t>
            </a:r>
          </a:p>
        </p:txBody>
      </p:sp>
      <p:sp>
        <p:nvSpPr>
          <p:cNvPr id="5" name="Slide Number Placeholder 4">
            <a:extLst>
              <a:ext uri="{FF2B5EF4-FFF2-40B4-BE49-F238E27FC236}">
                <a16:creationId xmlns:a16="http://schemas.microsoft.com/office/drawing/2014/main" xmlns="" id="{77C2D5CA-E2DA-4224-B2BC-C872D2EF6596}"/>
              </a:ext>
            </a:extLst>
          </p:cNvPr>
          <p:cNvSpPr>
            <a:spLocks noGrp="1"/>
          </p:cNvSpPr>
          <p:nvPr>
            <p:ph type="sldNum" sz="quarter" idx="12"/>
          </p:nvPr>
        </p:nvSpPr>
        <p:spPr/>
        <p:txBody>
          <a:bodyPr/>
          <a:lstStyle/>
          <a:p>
            <a:fld id="{82EE24B5-652C-4DB5-B7C3-B5BBEC1280B1}" type="slidenum">
              <a:rPr lang="en-US" smtClean="0"/>
              <a:t>5</a:t>
            </a:fld>
            <a:endParaRPr lang="en-US" dirty="0"/>
          </a:p>
        </p:txBody>
      </p:sp>
      <p:sp>
        <p:nvSpPr>
          <p:cNvPr id="15" name="object 27" descr="Beige rectangle">
            <a:extLst>
              <a:ext uri="{FF2B5EF4-FFF2-40B4-BE49-F238E27FC236}">
                <a16:creationId xmlns:a16="http://schemas.microsoft.com/office/drawing/2014/main" xmlns="" id="{C5B67D68-F2A3-48A2-B2A0-C9DF8BA55D80}"/>
              </a:ext>
            </a:extLst>
          </p:cNvPr>
          <p:cNvSpPr/>
          <p:nvPr/>
        </p:nvSpPr>
        <p:spPr>
          <a:xfrm flipV="1">
            <a:off x="1473385" y="2395266"/>
            <a:ext cx="4032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23" name="Text Placeholder 22">
            <a:extLst>
              <a:ext uri="{FF2B5EF4-FFF2-40B4-BE49-F238E27FC236}">
                <a16:creationId xmlns:a16="http://schemas.microsoft.com/office/drawing/2014/main" xmlns="" id="{10007B50-2C16-BCE1-E2F3-1911F1D1CDFE}"/>
              </a:ext>
            </a:extLst>
          </p:cNvPr>
          <p:cNvSpPr>
            <a:spLocks noGrp="1"/>
          </p:cNvSpPr>
          <p:nvPr>
            <p:ph type="body" sz="half" idx="23"/>
          </p:nvPr>
        </p:nvSpPr>
        <p:spPr>
          <a:xfrm>
            <a:off x="912813" y="2563585"/>
            <a:ext cx="8256587" cy="3293344"/>
          </a:xfrm>
        </p:spPr>
        <p:txBody>
          <a:bodyPr>
            <a:normAutofit lnSpcReduction="10000"/>
          </a:bodyPr>
          <a:lstStyle/>
          <a:p>
            <a:pPr marL="0" marR="0">
              <a:lnSpc>
                <a:spcPct val="107000"/>
              </a:lnSpc>
              <a:spcBef>
                <a:spcPts val="0"/>
              </a:spcBef>
              <a:spcAft>
                <a:spcPts val="800"/>
              </a:spcAft>
            </a:pPr>
            <a:r>
              <a:rPr lang="en-US" sz="1800" kern="100" dirty="0">
                <a:effectLst/>
                <a:latin typeface="Abadi" panose="020B0604020104020204" pitchFamily="34" charset="0"/>
                <a:ea typeface="Calibri" panose="020F0502020204030204" pitchFamily="34" charset="0"/>
                <a:cs typeface="Times New Roman" panose="02020603050405020304" pitchFamily="18" charset="0"/>
              </a:rPr>
              <a:t>The EMS system consists of two main components: the front-end user interface and the back-end database. The front-end was developed using Java Swing, which provides a visually appealing and interactive user interface. The back-end utilizes MySQL as the database management system to store and retrieve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badi" panose="020B0604020104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badi" panose="020B0604020104020204" pitchFamily="34" charset="0"/>
                <a:ea typeface="Calibri" panose="020F0502020204030204" pitchFamily="34" charset="0"/>
                <a:cs typeface="Times New Roman" panose="02020603050405020304" pitchFamily="18" charset="0"/>
              </a:rPr>
              <a:t>The user interface interacts with the database through a data access layer, which handles the CRUD (Create, Read, Update, Delete) operations for each table. The back-end code communicates with the database using JDBC (Java Database Connectivity).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24039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0A991C-E71F-F736-0924-47BC9544CC3E}"/>
              </a:ext>
            </a:extLst>
          </p:cNvPr>
          <p:cNvSpPr>
            <a:spLocks noGrp="1"/>
          </p:cNvSpPr>
          <p:nvPr>
            <p:ph type="title"/>
          </p:nvPr>
        </p:nvSpPr>
        <p:spPr>
          <a:xfrm>
            <a:off x="838200" y="365125"/>
            <a:ext cx="10515600" cy="1325563"/>
          </a:xfrm>
        </p:spPr>
        <p:txBody>
          <a:bodyPr anchor="ctr">
            <a:normAutofit/>
          </a:bodyPr>
          <a:lstStyle/>
          <a:p>
            <a:r>
              <a:rPr lang="en-US" dirty="0">
                <a:solidFill>
                  <a:schemeClr val="bg1"/>
                </a:solidFill>
              </a:rPr>
              <a:t>ERD:</a:t>
            </a:r>
          </a:p>
        </p:txBody>
      </p:sp>
      <p:sp>
        <p:nvSpPr>
          <p:cNvPr id="3" name="Slide Number Placeholder 2">
            <a:extLst>
              <a:ext uri="{FF2B5EF4-FFF2-40B4-BE49-F238E27FC236}">
                <a16:creationId xmlns:a16="http://schemas.microsoft.com/office/drawing/2014/main" xmlns="" id="{AC021F44-77E1-E6A2-BAD2-6E35EF62CF9E}"/>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6</a:t>
            </a:fld>
            <a:endParaRPr lang="en-US"/>
          </a:p>
        </p:txBody>
      </p:sp>
      <p:pic>
        <p:nvPicPr>
          <p:cNvPr id="8" name="Picture 7">
            <a:extLst>
              <a:ext uri="{FF2B5EF4-FFF2-40B4-BE49-F238E27FC236}">
                <a16:creationId xmlns:a16="http://schemas.microsoft.com/office/drawing/2014/main" xmlns="" id="{59741569-93B0-5E3B-BB01-05F2DD0BDF69}"/>
              </a:ext>
            </a:extLst>
          </p:cNvPr>
          <p:cNvPicPr>
            <a:picLocks noChangeAspect="1"/>
          </p:cNvPicPr>
          <p:nvPr/>
        </p:nvPicPr>
        <p:blipFill>
          <a:blip r:embed="rId2"/>
          <a:stretch>
            <a:fillRect/>
          </a:stretch>
        </p:blipFill>
        <p:spPr>
          <a:xfrm>
            <a:off x="2361678" y="885470"/>
            <a:ext cx="9296921" cy="5289432"/>
          </a:xfrm>
          <a:prstGeom prst="rect">
            <a:avLst/>
          </a:prstGeom>
        </p:spPr>
      </p:pic>
    </p:spTree>
    <p:extLst>
      <p:ext uri="{BB962C8B-B14F-4D97-AF65-F5344CB8AC3E}">
        <p14:creationId xmlns:p14="http://schemas.microsoft.com/office/powerpoint/2010/main" val="3630311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E536B9-EC88-8519-194A-FBAE9F93B54B}"/>
              </a:ext>
            </a:extLst>
          </p:cNvPr>
          <p:cNvSpPr>
            <a:spLocks noGrp="1"/>
          </p:cNvSpPr>
          <p:nvPr>
            <p:ph type="title"/>
          </p:nvPr>
        </p:nvSpPr>
        <p:spPr>
          <a:xfrm>
            <a:off x="838200" y="365125"/>
            <a:ext cx="10515600" cy="1325563"/>
          </a:xfrm>
        </p:spPr>
        <p:txBody>
          <a:bodyPr anchor="ctr">
            <a:normAutofit fontScale="90000"/>
          </a:bodyPr>
          <a:lstStyle/>
          <a:p>
            <a:r>
              <a:rPr lang="en-US" u="sng" dirty="0">
                <a:solidFill>
                  <a:schemeClr val="bg1"/>
                </a:solidFill>
              </a:rPr>
              <a:t>Functionality Overview:</a:t>
            </a:r>
            <a:r>
              <a:rPr lang="en-US" dirty="0">
                <a:solidFill>
                  <a:schemeClr val="bg1"/>
                </a:solidFill>
              </a:rPr>
              <a:t/>
            </a:r>
            <a:br>
              <a:rPr lang="en-US" dirty="0">
                <a:solidFill>
                  <a:schemeClr val="bg1"/>
                </a:solidFill>
              </a:rPr>
            </a:br>
            <a:r>
              <a:rPr lang="en-US" dirty="0">
                <a:solidFill>
                  <a:schemeClr val="bg1"/>
                </a:solidFill>
              </a:rPr>
              <a:t/>
            </a:r>
            <a:br>
              <a:rPr lang="en-US" dirty="0">
                <a:solidFill>
                  <a:schemeClr val="bg1"/>
                </a:solidFill>
              </a:rPr>
            </a:br>
            <a:r>
              <a:rPr lang="en-US" dirty="0">
                <a:solidFill>
                  <a:schemeClr val="bg1"/>
                </a:solidFill>
              </a:rPr>
              <a:t>MySQL tables:</a:t>
            </a:r>
          </a:p>
        </p:txBody>
      </p:sp>
      <p:sp>
        <p:nvSpPr>
          <p:cNvPr id="4" name="Slide Number Placeholder 3">
            <a:extLst>
              <a:ext uri="{FF2B5EF4-FFF2-40B4-BE49-F238E27FC236}">
                <a16:creationId xmlns:a16="http://schemas.microsoft.com/office/drawing/2014/main" xmlns="" id="{454B7B6D-9833-7126-BB6A-032F88201D2D}"/>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7</a:t>
            </a:fld>
            <a:endParaRPr lang="en-US"/>
          </a:p>
        </p:txBody>
      </p:sp>
      <p:pic>
        <p:nvPicPr>
          <p:cNvPr id="7" name="Picture 6">
            <a:extLst>
              <a:ext uri="{FF2B5EF4-FFF2-40B4-BE49-F238E27FC236}">
                <a16:creationId xmlns:a16="http://schemas.microsoft.com/office/drawing/2014/main" xmlns="" id="{8B9EBDAC-6EE0-EE77-FAFA-F127831B8B79}"/>
              </a:ext>
            </a:extLst>
          </p:cNvPr>
          <p:cNvPicPr>
            <a:picLocks noChangeAspect="1"/>
          </p:cNvPicPr>
          <p:nvPr/>
        </p:nvPicPr>
        <p:blipFill>
          <a:blip r:embed="rId2"/>
          <a:stretch>
            <a:fillRect/>
          </a:stretch>
        </p:blipFill>
        <p:spPr>
          <a:xfrm>
            <a:off x="7469273" y="193900"/>
            <a:ext cx="3008964" cy="2048161"/>
          </a:xfrm>
          <a:prstGeom prst="rect">
            <a:avLst/>
          </a:prstGeom>
        </p:spPr>
      </p:pic>
      <p:pic>
        <p:nvPicPr>
          <p:cNvPr id="15" name="Picture 14">
            <a:extLst>
              <a:ext uri="{FF2B5EF4-FFF2-40B4-BE49-F238E27FC236}">
                <a16:creationId xmlns:a16="http://schemas.microsoft.com/office/drawing/2014/main" xmlns="" id="{51148012-0976-549C-FACD-EEDFBA65AA3A}"/>
              </a:ext>
            </a:extLst>
          </p:cNvPr>
          <p:cNvPicPr>
            <a:picLocks noChangeAspect="1"/>
          </p:cNvPicPr>
          <p:nvPr/>
        </p:nvPicPr>
        <p:blipFill>
          <a:blip r:embed="rId3"/>
          <a:stretch>
            <a:fillRect/>
          </a:stretch>
        </p:blipFill>
        <p:spPr>
          <a:xfrm>
            <a:off x="3952325" y="1549401"/>
            <a:ext cx="3273975" cy="2260600"/>
          </a:xfrm>
          <a:prstGeom prst="rect">
            <a:avLst/>
          </a:prstGeom>
        </p:spPr>
      </p:pic>
      <p:pic>
        <p:nvPicPr>
          <p:cNvPr id="19" name="Picture 18">
            <a:extLst>
              <a:ext uri="{FF2B5EF4-FFF2-40B4-BE49-F238E27FC236}">
                <a16:creationId xmlns:a16="http://schemas.microsoft.com/office/drawing/2014/main" xmlns="" id="{C716822F-D7BA-2252-77ED-FC6CFD7C865E}"/>
              </a:ext>
            </a:extLst>
          </p:cNvPr>
          <p:cNvPicPr>
            <a:picLocks noChangeAspect="1"/>
          </p:cNvPicPr>
          <p:nvPr/>
        </p:nvPicPr>
        <p:blipFill>
          <a:blip r:embed="rId4"/>
          <a:stretch>
            <a:fillRect/>
          </a:stretch>
        </p:blipFill>
        <p:spPr>
          <a:xfrm>
            <a:off x="51368" y="1690688"/>
            <a:ext cx="3772426" cy="2048161"/>
          </a:xfrm>
          <a:prstGeom prst="rect">
            <a:avLst/>
          </a:prstGeom>
        </p:spPr>
      </p:pic>
      <p:pic>
        <p:nvPicPr>
          <p:cNvPr id="21" name="Picture 20">
            <a:extLst>
              <a:ext uri="{FF2B5EF4-FFF2-40B4-BE49-F238E27FC236}">
                <a16:creationId xmlns:a16="http://schemas.microsoft.com/office/drawing/2014/main" xmlns="" id="{36C0C78C-503A-0BD3-5B91-3B2DC2CF6A17}"/>
              </a:ext>
            </a:extLst>
          </p:cNvPr>
          <p:cNvPicPr>
            <a:picLocks noChangeAspect="1"/>
          </p:cNvPicPr>
          <p:nvPr/>
        </p:nvPicPr>
        <p:blipFill>
          <a:blip r:embed="rId5"/>
          <a:stretch>
            <a:fillRect/>
          </a:stretch>
        </p:blipFill>
        <p:spPr>
          <a:xfrm>
            <a:off x="51368" y="3810001"/>
            <a:ext cx="3515366" cy="2152950"/>
          </a:xfrm>
          <a:prstGeom prst="rect">
            <a:avLst/>
          </a:prstGeom>
        </p:spPr>
      </p:pic>
      <p:pic>
        <p:nvPicPr>
          <p:cNvPr id="23" name="Picture 22">
            <a:extLst>
              <a:ext uri="{FF2B5EF4-FFF2-40B4-BE49-F238E27FC236}">
                <a16:creationId xmlns:a16="http://schemas.microsoft.com/office/drawing/2014/main" xmlns="" id="{871AF007-B665-7EEF-24A3-627F9DA504C4}"/>
              </a:ext>
            </a:extLst>
          </p:cNvPr>
          <p:cNvPicPr>
            <a:picLocks noChangeAspect="1"/>
          </p:cNvPicPr>
          <p:nvPr/>
        </p:nvPicPr>
        <p:blipFill>
          <a:blip r:embed="rId6"/>
          <a:stretch>
            <a:fillRect/>
          </a:stretch>
        </p:blipFill>
        <p:spPr>
          <a:xfrm>
            <a:off x="3849631" y="4036952"/>
            <a:ext cx="3376669" cy="2320512"/>
          </a:xfrm>
          <a:prstGeom prst="rect">
            <a:avLst/>
          </a:prstGeom>
        </p:spPr>
      </p:pic>
      <p:pic>
        <p:nvPicPr>
          <p:cNvPr id="25" name="Picture 24">
            <a:extLst>
              <a:ext uri="{FF2B5EF4-FFF2-40B4-BE49-F238E27FC236}">
                <a16:creationId xmlns:a16="http://schemas.microsoft.com/office/drawing/2014/main" xmlns="" id="{219679A3-8A16-E050-E1E1-B540A713376A}"/>
              </a:ext>
            </a:extLst>
          </p:cNvPr>
          <p:cNvPicPr>
            <a:picLocks noChangeAspect="1"/>
          </p:cNvPicPr>
          <p:nvPr/>
        </p:nvPicPr>
        <p:blipFill>
          <a:blip r:embed="rId7"/>
          <a:stretch>
            <a:fillRect/>
          </a:stretch>
        </p:blipFill>
        <p:spPr>
          <a:xfrm>
            <a:off x="7354831" y="2413287"/>
            <a:ext cx="3237848" cy="3944178"/>
          </a:xfrm>
          <a:prstGeom prst="rect">
            <a:avLst/>
          </a:prstGeom>
        </p:spPr>
      </p:pic>
    </p:spTree>
    <p:extLst>
      <p:ext uri="{BB962C8B-B14F-4D97-AF65-F5344CB8AC3E}">
        <p14:creationId xmlns:p14="http://schemas.microsoft.com/office/powerpoint/2010/main" val="422411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p>
            <a:r>
              <a:rPr lang="en-US" dirty="0">
                <a:solidFill>
                  <a:schemeClr val="bg1"/>
                </a:solidFill>
              </a:rPr>
              <a:t>Employee Module:</a:t>
            </a:r>
          </a:p>
        </p:txBody>
      </p:sp>
      <p:sp>
        <p:nvSpPr>
          <p:cNvPr id="4" name="Slide Number Placeholder 3"/>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8</a:t>
            </a:fld>
            <a:endParaRPr lang="en-US"/>
          </a:p>
        </p:txBody>
      </p:sp>
      <p:graphicFrame>
        <p:nvGraphicFramePr>
          <p:cNvPr id="8" name="Content Placeholder 2">
            <a:extLst>
              <a:ext uri="{FF2B5EF4-FFF2-40B4-BE49-F238E27FC236}">
                <a16:creationId xmlns:a16="http://schemas.microsoft.com/office/drawing/2014/main" xmlns="" id="{BD369F79-A37C-45D7-86F5-84C13319FF90}"/>
              </a:ext>
            </a:extLst>
          </p:cNvPr>
          <p:cNvGraphicFramePr>
            <a:graphicFrameLocks noGrp="1"/>
          </p:cNvGraphicFramePr>
          <p:nvPr>
            <p:ph idx="1"/>
            <p:extLst>
              <p:ext uri="{D42A27DB-BD31-4B8C-83A1-F6EECF244321}">
                <p14:modId xmlns:p14="http://schemas.microsoft.com/office/powerpoint/2010/main" val="1616714571"/>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xmlns="" id="{A41BA605-C438-FC58-4077-7EB0C0DD2369}"/>
              </a:ext>
            </a:extLst>
          </p:cNvPr>
          <p:cNvGrpSpPr/>
          <p:nvPr/>
        </p:nvGrpSpPr>
        <p:grpSpPr>
          <a:xfrm>
            <a:off x="5183188" y="5786917"/>
            <a:ext cx="6172200" cy="753110"/>
            <a:chOff x="0" y="4024097"/>
            <a:chExt cx="6172199" cy="743242"/>
          </a:xfrm>
        </p:grpSpPr>
        <p:sp>
          <p:nvSpPr>
            <p:cNvPr id="7" name="Rectangle: Rounded Corners 6">
              <a:extLst>
                <a:ext uri="{FF2B5EF4-FFF2-40B4-BE49-F238E27FC236}">
                  <a16:creationId xmlns:a16="http://schemas.microsoft.com/office/drawing/2014/main" xmlns="" id="{E7CCD973-C93E-0A13-9D7D-F036CE24C777}"/>
                </a:ext>
              </a:extLst>
            </p:cNvPr>
            <p:cNvSpPr/>
            <p:nvPr/>
          </p:nvSpPr>
          <p:spPr>
            <a:xfrm>
              <a:off x="0" y="4024097"/>
              <a:ext cx="6172199" cy="743242"/>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xmlns="" id="{A831032F-6CED-FFD3-4351-1FA288B25322}"/>
                </a:ext>
              </a:extLst>
            </p:cNvPr>
            <p:cNvSpPr txBox="1"/>
            <p:nvPr/>
          </p:nvSpPr>
          <p:spPr>
            <a:xfrm>
              <a:off x="36282" y="4060379"/>
              <a:ext cx="6099635" cy="6706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We have developed all type of CRUD(create, read, update, delete) operations of the employee.</a:t>
              </a:r>
              <a:endParaRPr lang="en-US" sz="1400" kern="1200" dirty="0"/>
            </a:p>
          </p:txBody>
        </p:sp>
      </p:grpSp>
    </p:spTree>
    <p:extLst>
      <p:ext uri="{BB962C8B-B14F-4D97-AF65-F5344CB8AC3E}">
        <p14:creationId xmlns:p14="http://schemas.microsoft.com/office/powerpoint/2010/main" val="161597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solidFill>
                  <a:schemeClr val="bg1"/>
                </a:solidFill>
              </a:rPr>
              <a:t>Leave Module:</a:t>
            </a:r>
          </a:p>
        </p:txBody>
      </p:sp>
      <p:sp>
        <p:nvSpPr>
          <p:cNvPr id="4" name="Slide Number Placeholder 3"/>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9</a:t>
            </a:fld>
            <a:endParaRPr lang="en-US"/>
          </a:p>
        </p:txBody>
      </p:sp>
      <p:graphicFrame>
        <p:nvGraphicFramePr>
          <p:cNvPr id="13" name="Content Placeholder 2">
            <a:extLst>
              <a:ext uri="{FF2B5EF4-FFF2-40B4-BE49-F238E27FC236}">
                <a16:creationId xmlns:a16="http://schemas.microsoft.com/office/drawing/2014/main" xmlns="" id="{D5EC6D9A-33F5-3B24-BD69-5BBCB46E82E7}"/>
              </a:ext>
            </a:extLst>
          </p:cNvPr>
          <p:cNvGraphicFramePr>
            <a:graphicFrameLocks noGrp="1"/>
          </p:cNvGraphicFramePr>
          <p:nvPr>
            <p:ph idx="1"/>
            <p:extLst>
              <p:ext uri="{D42A27DB-BD31-4B8C-83A1-F6EECF244321}">
                <p14:modId xmlns:p14="http://schemas.microsoft.com/office/powerpoint/2010/main" val="982157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2393254"/>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2.xml><?xml version="1.0" encoding="utf-8"?>
<ds:datastoreItem xmlns:ds="http://schemas.openxmlformats.org/officeDocument/2006/customXml" ds:itemID="{3C118CE8-9293-4220-BA3B-5D353B13ABC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1473</TotalTime>
  <Words>1451</Words>
  <Application>Microsoft Office PowerPoint</Application>
  <PresentationFormat>Widescreen</PresentationFormat>
  <Paragraphs>118</Paragraphs>
  <Slides>22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Abadi</vt:lpstr>
      <vt:lpstr>Arial</vt:lpstr>
      <vt:lpstr>Arial </vt:lpstr>
      <vt:lpstr>Calibri</vt:lpstr>
      <vt:lpstr>Gill Sans MT</vt:lpstr>
      <vt:lpstr>JetBrains Mono</vt:lpstr>
      <vt:lpstr>Times New Roman</vt:lpstr>
      <vt:lpstr>Office Theme</vt:lpstr>
      <vt:lpstr>Project Report Employee Management System(EMS)</vt:lpstr>
      <vt:lpstr>Abstract:</vt:lpstr>
      <vt:lpstr>Introduction:</vt:lpstr>
      <vt:lpstr>Methodology :</vt:lpstr>
      <vt:lpstr>System Architecture:</vt:lpstr>
      <vt:lpstr>ERD:</vt:lpstr>
      <vt:lpstr>Functionality Overview:  MySQL tables:</vt:lpstr>
      <vt:lpstr>Employee Module:</vt:lpstr>
      <vt:lpstr>Leave Module:</vt:lpstr>
      <vt:lpstr>Payroll Module:</vt:lpstr>
      <vt:lpstr>Qualification Module:</vt:lpstr>
      <vt:lpstr>Job Department Module:</vt:lpstr>
      <vt:lpstr>Salary Module:</vt:lpstr>
      <vt:lpstr>Table Functionalities in Java:</vt:lpstr>
      <vt:lpstr>PowerPoint Presentation</vt:lpstr>
      <vt:lpstr>PowerPoint Presentation</vt:lpstr>
      <vt:lpstr>User Interface: </vt:lpstr>
      <vt:lpstr>Testing and Quality Assurance:</vt:lpstr>
      <vt:lpstr>Datatype error:</vt:lpstr>
      <vt:lpstr>Functionalities of other tables:</vt:lpstr>
      <vt:lpstr>Supported Operating System:</vt:lpstr>
      <vt:lpstr>Conclusion!</vt:lpstr>
    </vt:vector>
  </TitlesOfParts>
  <Company>KICT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Employee Management System(EMS)</dc:title>
  <dc:creator>Faheem Qureshi</dc:creator>
  <cp:lastModifiedBy>Faheem Qureshi</cp:lastModifiedBy>
  <cp:revision>7</cp:revision>
  <dcterms:created xsi:type="dcterms:W3CDTF">2023-07-04T08:18:07Z</dcterms:created>
  <dcterms:modified xsi:type="dcterms:W3CDTF">2023-07-09T06:38:56Z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