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954" y="-90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68"/>
            <a:ext cx="77724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44D2-F821-4EF2-ACFB-A60CFEA628F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0EAE-1AFF-4283-9F13-CF23FE3597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44D2-F821-4EF2-ACFB-A60CFEA628F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0EAE-1AFF-4283-9F13-CF23FE3597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6185"/>
            <a:ext cx="20574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6185"/>
            <a:ext cx="60198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44D2-F821-4EF2-ACFB-A60CFEA628F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0EAE-1AFF-4283-9F13-CF23FE3597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44D2-F821-4EF2-ACFB-A60CFEA628F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0EAE-1AFF-4283-9F13-CF23FE3597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875867"/>
            <a:ext cx="77724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75618"/>
            <a:ext cx="77724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44D2-F821-4EF2-ACFB-A60CFEA628F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0EAE-1AFF-4283-9F13-CF23FE3597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44D2-F821-4EF2-ACFB-A60CFEA628F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0EAE-1AFF-4283-9F13-CF23FE3597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6817"/>
            <a:ext cx="404018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9833"/>
            <a:ext cx="404018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046817"/>
            <a:ext cx="404177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899833"/>
            <a:ext cx="404177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44D2-F821-4EF2-ACFB-A60CFEA628F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0EAE-1AFF-4283-9F13-CF23FE3597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44D2-F821-4EF2-ACFB-A60CFEA628F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0EAE-1AFF-4283-9F13-CF23FE3597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44D2-F821-4EF2-ACFB-A60CFEA628F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0EAE-1AFF-4283-9F13-CF23FE3597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4067"/>
            <a:ext cx="300831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64067"/>
            <a:ext cx="511175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913467"/>
            <a:ext cx="300831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44D2-F821-4EF2-ACFB-A60CFEA628F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0EAE-1AFF-4283-9F13-CF23FE3597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400800"/>
            <a:ext cx="54864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156451"/>
            <a:ext cx="54864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44D2-F821-4EF2-ACFB-A60CFEA628F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0EAE-1AFF-4283-9F13-CF23FE3597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1"/>
            <a:ext cx="82296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F44D2-F821-4EF2-ACFB-A60CFEA628F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34"/>
            <a:ext cx="2895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F0EAE-1AFF-4283-9F13-CF23FE3597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"/>
            <a:ext cx="7772400" cy="1960033"/>
          </a:xfrm>
        </p:spPr>
        <p:txBody>
          <a:bodyPr/>
          <a:lstStyle/>
          <a:p>
            <a:r>
              <a:rPr lang="en-US" b="1" dirty="0"/>
              <a:t>High Level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133600"/>
            <a:ext cx="6400800" cy="2336800"/>
          </a:xfrm>
        </p:spPr>
        <p:txBody>
          <a:bodyPr>
            <a:no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When we think about computer programmers, we are probably thinking about people who write in high-level programming languages.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High level languages are written in a form that is close to our human language, enabling to programmer to just focus on the problem being solved.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No particular knowledge of the hardware is needed as high level languages create programs that are portable and not tied to a particular computer or microchip.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These programmer friendly languages are called ‘high level’ as they are far removed from the machine code instructions understood by the computer.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Examples include: C++, Java, Pascal, Python, Visual Basic.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Advantages :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Easier to modify as it uses English like statements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Easier/faster to write code as it uses English like statements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Easier to debug during development due to English like statements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Portable code – not designed to run on just one type of machine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"/>
            <a:ext cx="7772400" cy="1960033"/>
          </a:xfrm>
        </p:spPr>
        <p:txBody>
          <a:bodyPr/>
          <a:lstStyle/>
          <a:p>
            <a:r>
              <a:rPr lang="en-US" b="1" dirty="0"/>
              <a:t>Low Level Languages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600200"/>
            <a:ext cx="6400800" cy="2336800"/>
          </a:xfrm>
        </p:spPr>
        <p:txBody>
          <a:bodyPr>
            <a:no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</a:rPr>
              <a:t>Low Level Languages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Low level languages are used to write programs that relate to the specific architecture and hardware of a particular type of computer.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They are closer to the native language of a computer (binary), making them harder for programmers to understand.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Examples of low level language: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Assembly Language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Machine Code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Assembly Language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Few programmers write programs in low level assembly language, but it is still used for developing code for specialist hardware, such as device drivers.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It is easy distinguishable from a high level language as it contains few </a:t>
            </a:r>
            <a:r>
              <a:rPr lang="en-US" sz="1800" dirty="0" err="1">
                <a:solidFill>
                  <a:schemeClr val="tx1"/>
                </a:solidFill>
              </a:rPr>
              <a:t>recognisable</a:t>
            </a:r>
            <a:r>
              <a:rPr lang="en-US" sz="1800" dirty="0">
                <a:solidFill>
                  <a:schemeClr val="tx1"/>
                </a:solidFill>
              </a:rPr>
              <a:t> human words but plenty of mnemonic code.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Advantages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Can make use of special hardware or special machine-dependent instructions (e.g. on the specific chip)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Translated program requires less memory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Write code that can be executed faster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Total control over the code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Can work directly on memory locations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28</Words>
  <Application>Microsoft Office PowerPoint</Application>
  <PresentationFormat>Custom</PresentationFormat>
  <Paragraphs>27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High Level Language</vt:lpstr>
      <vt:lpstr>Low Level Languages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Level Language</dc:title>
  <dc:creator>muneeb</dc:creator>
  <cp:lastModifiedBy>muneeb</cp:lastModifiedBy>
  <cp:revision>2</cp:revision>
  <dcterms:created xsi:type="dcterms:W3CDTF">2019-07-01T16:30:01Z</dcterms:created>
  <dcterms:modified xsi:type="dcterms:W3CDTF">2019-07-01T16:38:50Z</dcterms:modified>
</cp:coreProperties>
</file>